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61"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rectice%20Asssignment%20for%20Excel.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min\Desktop\Prectice%20Asssignment%20for%20Excel.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dmin\Desktop\Prectice%20Asssignment%20for%20Excel.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Prectice%20Asssignment%20for%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esktop\Prectice%20Asssignment%20for%20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esktop\Prectice%20Asssignment%20for%20Exce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esktop\Prectice%20Asssignment%20for%20Exce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esktop\Prectice%20Asssignment%20for%20Exce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esktop\Prectice%20Asssignment%20for%20Exce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Desktop\Prectice%20Asssignment%20for%20Excel.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Desktop\Prectice%20Asssignment%20for%20Excel.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025371828521428E-2"/>
          <c:y val="3.2824074074074075E-2"/>
          <c:w val="0.77360170603674538"/>
          <c:h val="0.73477653834937295"/>
        </c:manualLayout>
      </c:layout>
      <c:barChart>
        <c:barDir val="col"/>
        <c:grouping val="clustered"/>
        <c:varyColors val="0"/>
        <c:ser>
          <c:idx val="0"/>
          <c:order val="0"/>
          <c:tx>
            <c:strRef>
              <c:f>'Shorting and filtering'!$AA$8</c:f>
              <c:strCache>
                <c:ptCount val="1"/>
                <c:pt idx="0">
                  <c:v>Customer
Response</c:v>
                </c:pt>
              </c:strCache>
            </c:strRef>
          </c:tx>
          <c:spPr>
            <a:solidFill>
              <a:schemeClr val="accent1"/>
            </a:solidFill>
            <a:ln>
              <a:noFill/>
            </a:ln>
            <a:effectLst/>
          </c:spPr>
          <c:invertIfNegative val="0"/>
          <c:cat>
            <c:strRef>
              <c:f>'Shorting and filtering'!$Z$9:$Z$12</c:f>
              <c:strCache>
                <c:ptCount val="4"/>
                <c:pt idx="0">
                  <c:v>Books</c:v>
                </c:pt>
                <c:pt idx="1">
                  <c:v>Electronics</c:v>
                </c:pt>
                <c:pt idx="2">
                  <c:v>fashion</c:v>
                </c:pt>
                <c:pt idx="3">
                  <c:v>Home Goods</c:v>
                </c:pt>
              </c:strCache>
            </c:strRef>
          </c:cat>
          <c:val>
            <c:numRef>
              <c:f>'Shorting and filtering'!$AA$9:$AA$12</c:f>
              <c:numCache>
                <c:formatCode>0.00%</c:formatCode>
                <c:ptCount val="4"/>
                <c:pt idx="0">
                  <c:v>0.2539492101579684</c:v>
                </c:pt>
                <c:pt idx="1">
                  <c:v>0.24495100979804038</c:v>
                </c:pt>
                <c:pt idx="2">
                  <c:v>0.24835032993401321</c:v>
                </c:pt>
                <c:pt idx="3">
                  <c:v>0.25254949010197958</c:v>
                </c:pt>
              </c:numCache>
            </c:numRef>
          </c:val>
          <c:extLst>
            <c:ext xmlns:c16="http://schemas.microsoft.com/office/drawing/2014/chart" uri="{C3380CC4-5D6E-409C-BE32-E72D297353CC}">
              <c16:uniqueId val="{00000000-F8DD-4C45-8E71-C2934B12F804}"/>
            </c:ext>
          </c:extLst>
        </c:ser>
        <c:dLbls>
          <c:showLegendKey val="0"/>
          <c:showVal val="0"/>
          <c:showCatName val="0"/>
          <c:showSerName val="0"/>
          <c:showPercent val="0"/>
          <c:showBubbleSize val="0"/>
        </c:dLbls>
        <c:gapWidth val="219"/>
        <c:overlap val="-27"/>
        <c:axId val="1613918496"/>
        <c:axId val="1613910592"/>
      </c:barChart>
      <c:lineChart>
        <c:grouping val="standard"/>
        <c:varyColors val="0"/>
        <c:ser>
          <c:idx val="1"/>
          <c:order val="1"/>
          <c:tx>
            <c:strRef>
              <c:f>'Shorting and filtering'!$AB$8</c:f>
              <c:strCache>
                <c:ptCount val="1"/>
                <c:pt idx="0">
                  <c:v>Product
Count</c:v>
                </c:pt>
              </c:strCache>
            </c:strRef>
          </c:tx>
          <c:spPr>
            <a:ln w="28575" cap="rnd">
              <a:solidFill>
                <a:schemeClr val="accent2"/>
              </a:solidFill>
              <a:round/>
            </a:ln>
            <a:effectLst/>
          </c:spPr>
          <c:marker>
            <c:symbol val="none"/>
          </c:marker>
          <c:cat>
            <c:strRef>
              <c:f>'Shorting and filtering'!$Z$9:$Z$12</c:f>
              <c:strCache>
                <c:ptCount val="4"/>
                <c:pt idx="0">
                  <c:v>Books</c:v>
                </c:pt>
                <c:pt idx="1">
                  <c:v>Electronics</c:v>
                </c:pt>
                <c:pt idx="2">
                  <c:v>fashion</c:v>
                </c:pt>
                <c:pt idx="3">
                  <c:v>Home Goods</c:v>
                </c:pt>
              </c:strCache>
            </c:strRef>
          </c:cat>
          <c:val>
            <c:numRef>
              <c:f>'Shorting and filtering'!$AB$9:$AB$12</c:f>
              <c:numCache>
                <c:formatCode>General</c:formatCode>
                <c:ptCount val="4"/>
                <c:pt idx="0">
                  <c:v>1270</c:v>
                </c:pt>
                <c:pt idx="1">
                  <c:v>1225</c:v>
                </c:pt>
                <c:pt idx="2">
                  <c:v>1242</c:v>
                </c:pt>
                <c:pt idx="3">
                  <c:v>1263</c:v>
                </c:pt>
              </c:numCache>
            </c:numRef>
          </c:val>
          <c:smooth val="0"/>
          <c:extLst>
            <c:ext xmlns:c16="http://schemas.microsoft.com/office/drawing/2014/chart" uri="{C3380CC4-5D6E-409C-BE32-E72D297353CC}">
              <c16:uniqueId val="{00000001-F8DD-4C45-8E71-C2934B12F804}"/>
            </c:ext>
          </c:extLst>
        </c:ser>
        <c:dLbls>
          <c:showLegendKey val="0"/>
          <c:showVal val="0"/>
          <c:showCatName val="0"/>
          <c:showSerName val="0"/>
          <c:showPercent val="0"/>
          <c:showBubbleSize val="0"/>
        </c:dLbls>
        <c:marker val="1"/>
        <c:smooth val="0"/>
        <c:axId val="1613920576"/>
        <c:axId val="1613920992"/>
      </c:lineChart>
      <c:catAx>
        <c:axId val="1613920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613920992"/>
        <c:crosses val="autoZero"/>
        <c:auto val="1"/>
        <c:lblAlgn val="ctr"/>
        <c:lblOffset val="100"/>
        <c:noMultiLvlLbl val="0"/>
      </c:catAx>
      <c:valAx>
        <c:axId val="16139209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613920576"/>
        <c:crosses val="autoZero"/>
        <c:crossBetween val="between"/>
      </c:valAx>
      <c:valAx>
        <c:axId val="1613910592"/>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613918496"/>
        <c:crosses val="max"/>
        <c:crossBetween val="between"/>
      </c:valAx>
      <c:catAx>
        <c:axId val="1613918496"/>
        <c:scaling>
          <c:orientation val="minMax"/>
        </c:scaling>
        <c:delete val="1"/>
        <c:axPos val="b"/>
        <c:numFmt formatCode="General" sourceLinked="1"/>
        <c:majorTickMark val="out"/>
        <c:minorTickMark val="none"/>
        <c:tickLblPos val="nextTo"/>
        <c:crossAx val="1613910592"/>
        <c:crosses val="autoZero"/>
        <c:auto val="1"/>
        <c:lblAlgn val="ctr"/>
        <c:lblOffset val="100"/>
        <c:noMultiLvlLbl val="0"/>
      </c:catAx>
      <c:spPr>
        <a:noFill/>
        <a:ln>
          <a:noFill/>
        </a:ln>
        <a:effectLst/>
      </c:spPr>
    </c:plotArea>
    <c:legend>
      <c:legendPos val="r"/>
      <c:layout>
        <c:manualLayout>
          <c:xMode val="edge"/>
          <c:yMode val="edge"/>
          <c:x val="0"/>
          <c:y val="0.88116991652536092"/>
          <c:w val="0.96283355205599297"/>
          <c:h val="8.9253097257747604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0">
          <a:solidFill>
            <a:schemeClr val="tx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[Prectice Asssignment for Excel.xlsx]Task 6 visualize!PivotTable12</c:name>
    <c:fmtId val="3"/>
  </c:pivotSource>
  <c:chart>
    <c:title>
      <c:tx>
        <c:rich>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r>
              <a:rPr lang="en-US" sz="2000" b="1"/>
              <a:t> Correlation coefficient between customer satisfaction scores and sales amount </a:t>
            </a:r>
          </a:p>
        </c:rich>
      </c:tx>
      <c:layout>
        <c:manualLayout>
          <c:xMode val="edge"/>
          <c:yMode val="edge"/>
          <c:x val="0.15858333333333333"/>
          <c:y val="4.6296296296296294E-3"/>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724759405074366"/>
          <c:y val="0.14814814814814814"/>
          <c:w val="0.81325371828521431"/>
          <c:h val="0.62408209390492853"/>
        </c:manualLayout>
      </c:layout>
      <c:barChart>
        <c:barDir val="col"/>
        <c:grouping val="clustered"/>
        <c:varyColors val="0"/>
        <c:ser>
          <c:idx val="0"/>
          <c:order val="0"/>
          <c:tx>
            <c:strRef>
              <c:f>'Task 6 visualize'!$B$3</c:f>
              <c:strCache>
                <c:ptCount val="1"/>
                <c:pt idx="0">
                  <c:v>Sum of Sales Amount</c:v>
                </c:pt>
              </c:strCache>
            </c:strRef>
          </c:tx>
          <c:spPr>
            <a:solidFill>
              <a:schemeClr val="accent1"/>
            </a:solidFill>
            <a:ln>
              <a:noFill/>
            </a:ln>
            <a:effectLst/>
          </c:spPr>
          <c:invertIfNegative val="0"/>
          <c:trendline>
            <c:spPr>
              <a:ln w="19050" cap="rnd">
                <a:solidFill>
                  <a:schemeClr val="accent4">
                    <a:lumMod val="75000"/>
                  </a:schemeClr>
                </a:solidFill>
                <a:prstDash val="sysDot"/>
              </a:ln>
              <a:effectLst/>
            </c:spPr>
            <c:trendlineType val="linear"/>
            <c:dispRSqr val="0"/>
            <c:dispEq val="0"/>
          </c:trendline>
          <c:cat>
            <c:strRef>
              <c:f>'Task 6 visualize'!$A$4:$A$8</c:f>
              <c:strCache>
                <c:ptCount val="5"/>
                <c:pt idx="0">
                  <c:v>1</c:v>
                </c:pt>
                <c:pt idx="1">
                  <c:v>2</c:v>
                </c:pt>
                <c:pt idx="2">
                  <c:v>3</c:v>
                </c:pt>
                <c:pt idx="3">
                  <c:v>4</c:v>
                </c:pt>
                <c:pt idx="4">
                  <c:v>5</c:v>
                </c:pt>
              </c:strCache>
            </c:strRef>
          </c:cat>
          <c:val>
            <c:numRef>
              <c:f>'Task 6 visualize'!$B$4:$B$8</c:f>
              <c:numCache>
                <c:formatCode>General</c:formatCode>
                <c:ptCount val="5"/>
                <c:pt idx="0">
                  <c:v>534595.53</c:v>
                </c:pt>
                <c:pt idx="1">
                  <c:v>506342.65</c:v>
                </c:pt>
                <c:pt idx="2">
                  <c:v>513959.25</c:v>
                </c:pt>
                <c:pt idx="3">
                  <c:v>539487.30000000005</c:v>
                </c:pt>
                <c:pt idx="4">
                  <c:v>518493.61</c:v>
                </c:pt>
              </c:numCache>
            </c:numRef>
          </c:val>
          <c:extLst>
            <c:ext xmlns:c16="http://schemas.microsoft.com/office/drawing/2014/chart" uri="{C3380CC4-5D6E-409C-BE32-E72D297353CC}">
              <c16:uniqueId val="{00000001-BFDC-492A-8EFA-74414FA5FF7B}"/>
            </c:ext>
          </c:extLst>
        </c:ser>
        <c:dLbls>
          <c:showLegendKey val="0"/>
          <c:showVal val="0"/>
          <c:showCatName val="0"/>
          <c:showSerName val="0"/>
          <c:showPercent val="0"/>
          <c:showBubbleSize val="0"/>
        </c:dLbls>
        <c:gapWidth val="219"/>
        <c:overlap val="-27"/>
        <c:axId val="1471292752"/>
        <c:axId val="1471296912"/>
      </c:barChart>
      <c:lineChart>
        <c:grouping val="standard"/>
        <c:varyColors val="0"/>
        <c:ser>
          <c:idx val="1"/>
          <c:order val="1"/>
          <c:tx>
            <c:strRef>
              <c:f>'Task 6 visualize'!$C$3</c:f>
              <c:strCache>
                <c:ptCount val="1"/>
                <c:pt idx="0">
                  <c:v>Sum of Correlation coefficient</c:v>
                </c:pt>
              </c:strCache>
            </c:strRef>
          </c:tx>
          <c:spPr>
            <a:ln w="28575" cap="rnd">
              <a:solidFill>
                <a:schemeClr val="accent2"/>
              </a:solidFill>
              <a:round/>
            </a:ln>
            <a:effectLst/>
          </c:spPr>
          <c:marker>
            <c:symbol val="none"/>
          </c:marker>
          <c:cat>
            <c:strRef>
              <c:f>'Task 6 visualize'!$A$4:$A$8</c:f>
              <c:strCache>
                <c:ptCount val="5"/>
                <c:pt idx="0">
                  <c:v>1</c:v>
                </c:pt>
                <c:pt idx="1">
                  <c:v>2</c:v>
                </c:pt>
                <c:pt idx="2">
                  <c:v>3</c:v>
                </c:pt>
                <c:pt idx="3">
                  <c:v>4</c:v>
                </c:pt>
                <c:pt idx="4">
                  <c:v>5</c:v>
                </c:pt>
              </c:strCache>
            </c:strRef>
          </c:cat>
          <c:val>
            <c:numRef>
              <c:f>'Task 6 visualize'!$C$4:$C$8</c:f>
              <c:numCache>
                <c:formatCode>General</c:formatCode>
                <c:ptCount val="5"/>
                <c:pt idx="0">
                  <c:v>6.7627976315007032</c:v>
                </c:pt>
                <c:pt idx="1">
                  <c:v>6.5217474188927573</c:v>
                </c:pt>
                <c:pt idx="2">
                  <c:v>6.8163643454135805</c:v>
                </c:pt>
                <c:pt idx="3">
                  <c:v>6.8632352200873479</c:v>
                </c:pt>
                <c:pt idx="4">
                  <c:v>6.5150515796536483</c:v>
                </c:pt>
              </c:numCache>
            </c:numRef>
          </c:val>
          <c:smooth val="0"/>
          <c:extLst>
            <c:ext xmlns:c16="http://schemas.microsoft.com/office/drawing/2014/chart" uri="{C3380CC4-5D6E-409C-BE32-E72D297353CC}">
              <c16:uniqueId val="{00000002-BFDC-492A-8EFA-74414FA5FF7B}"/>
            </c:ext>
          </c:extLst>
        </c:ser>
        <c:dLbls>
          <c:showLegendKey val="0"/>
          <c:showVal val="0"/>
          <c:showCatName val="0"/>
          <c:showSerName val="0"/>
          <c:showPercent val="0"/>
          <c:showBubbleSize val="0"/>
        </c:dLbls>
        <c:marker val="1"/>
        <c:smooth val="0"/>
        <c:axId val="1471275280"/>
        <c:axId val="1471279024"/>
      </c:lineChart>
      <c:catAx>
        <c:axId val="1471292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471296912"/>
        <c:crosses val="autoZero"/>
        <c:auto val="1"/>
        <c:lblAlgn val="ctr"/>
        <c:lblOffset val="100"/>
        <c:noMultiLvlLbl val="0"/>
      </c:catAx>
      <c:valAx>
        <c:axId val="14712969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471292752"/>
        <c:crosses val="autoZero"/>
        <c:crossBetween val="between"/>
      </c:valAx>
      <c:valAx>
        <c:axId val="147127902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471275280"/>
        <c:crosses val="max"/>
        <c:crossBetween val="between"/>
      </c:valAx>
      <c:catAx>
        <c:axId val="1471275280"/>
        <c:scaling>
          <c:orientation val="minMax"/>
        </c:scaling>
        <c:delete val="1"/>
        <c:axPos val="b"/>
        <c:numFmt formatCode="General" sourceLinked="1"/>
        <c:majorTickMark val="out"/>
        <c:minorTickMark val="none"/>
        <c:tickLblPos val="nextTo"/>
        <c:crossAx val="1471279024"/>
        <c:crosses val="autoZero"/>
        <c:auto val="1"/>
        <c:lblAlgn val="ctr"/>
        <c:lblOffset val="100"/>
        <c:noMultiLvlLbl val="0"/>
      </c:catAx>
      <c:spPr>
        <a:noFill/>
        <a:ln>
          <a:noFill/>
        </a:ln>
        <a:effectLst/>
      </c:spPr>
    </c:plotArea>
    <c:legend>
      <c:legendPos val="r"/>
      <c:layout>
        <c:manualLayout>
          <c:xMode val="edge"/>
          <c:yMode val="edge"/>
          <c:x val="2.0054461942257185E-2"/>
          <c:y val="0.87152668416447965"/>
          <c:w val="0.97161220472440923"/>
          <c:h val="0.11805774278215223"/>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[Prectice Asssignment for Excel.xlsx]Task 6 visualize!PivotTable13</c:name>
    <c:fmtId val="4"/>
  </c:pivotSource>
  <c:chart>
    <c:title>
      <c:tx>
        <c:rich>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r>
              <a:rPr lang="en-US" sz="2400" b="1">
                <a:solidFill>
                  <a:schemeClr val="tx1"/>
                </a:solidFill>
              </a:rPr>
              <a:t>Avg</a:t>
            </a:r>
            <a:r>
              <a:rPr lang="en-US" sz="2400" b="1" baseline="0">
                <a:solidFill>
                  <a:schemeClr val="tx1"/>
                </a:solidFill>
              </a:rPr>
              <a:t> sales amount with csat score by monthly</a:t>
            </a:r>
            <a:endParaRPr lang="en-US" sz="2400" b="1">
              <a:solidFill>
                <a:schemeClr val="tx1"/>
              </a:solidFill>
            </a:endParaRPr>
          </a:p>
        </c:rich>
      </c:tx>
      <c:layout>
        <c:manualLayout>
          <c:xMode val="edge"/>
          <c:yMode val="edge"/>
          <c:x val="0.1633763832125108"/>
          <c:y val="0"/>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8852397852941708E-2"/>
          <c:y val="5.5555555555555552E-2"/>
          <c:w val="0.84945853969641683"/>
          <c:h val="0.7243806503353748"/>
        </c:manualLayout>
      </c:layout>
      <c:bar3DChart>
        <c:barDir val="col"/>
        <c:grouping val="stacked"/>
        <c:varyColors val="0"/>
        <c:ser>
          <c:idx val="0"/>
          <c:order val="0"/>
          <c:tx>
            <c:strRef>
              <c:f>'Task 6 visualize'!$F$3:$F$4</c:f>
              <c:strCache>
                <c:ptCount val="1"/>
                <c:pt idx="0">
                  <c:v>1</c:v>
                </c:pt>
              </c:strCache>
            </c:strRef>
          </c:tx>
          <c:spPr>
            <a:solidFill>
              <a:schemeClr val="accent1"/>
            </a:solidFill>
            <a:ln>
              <a:noFill/>
            </a:ln>
            <a:effectLst/>
            <a:sp3d/>
          </c:spPr>
          <c:invertIfNegative val="0"/>
          <c:cat>
            <c:strRef>
              <c:f>'Task 6 visualize'!$E$5:$E$16</c:f>
              <c:strCache>
                <c:ptCount val="12"/>
                <c:pt idx="0">
                  <c:v>April</c:v>
                </c:pt>
                <c:pt idx="1">
                  <c:v>August</c:v>
                </c:pt>
                <c:pt idx="2">
                  <c:v>December</c:v>
                </c:pt>
                <c:pt idx="3">
                  <c:v>February</c:v>
                </c:pt>
                <c:pt idx="4">
                  <c:v>January</c:v>
                </c:pt>
                <c:pt idx="5">
                  <c:v>July</c:v>
                </c:pt>
                <c:pt idx="6">
                  <c:v>June</c:v>
                </c:pt>
                <c:pt idx="7">
                  <c:v>March</c:v>
                </c:pt>
                <c:pt idx="8">
                  <c:v>May</c:v>
                </c:pt>
                <c:pt idx="9">
                  <c:v>November</c:v>
                </c:pt>
                <c:pt idx="10">
                  <c:v>October</c:v>
                </c:pt>
                <c:pt idx="11">
                  <c:v>September</c:v>
                </c:pt>
              </c:strCache>
            </c:strRef>
          </c:cat>
          <c:val>
            <c:numRef>
              <c:f>'Task 6 visualize'!$F$5:$F$16</c:f>
              <c:numCache>
                <c:formatCode>General</c:formatCode>
                <c:ptCount val="12"/>
                <c:pt idx="0">
                  <c:v>602.71240963855416</c:v>
                </c:pt>
                <c:pt idx="1">
                  <c:v>543.72337500000003</c:v>
                </c:pt>
                <c:pt idx="2">
                  <c:v>535.15851351351353</c:v>
                </c:pt>
                <c:pt idx="3">
                  <c:v>557.43682926829263</c:v>
                </c:pt>
                <c:pt idx="4">
                  <c:v>546.50056603773578</c:v>
                </c:pt>
                <c:pt idx="5">
                  <c:v>521.84932584269654</c:v>
                </c:pt>
                <c:pt idx="6">
                  <c:v>526.44999999999993</c:v>
                </c:pt>
                <c:pt idx="7">
                  <c:v>469.08938144329898</c:v>
                </c:pt>
                <c:pt idx="8">
                  <c:v>532.63670454545456</c:v>
                </c:pt>
                <c:pt idx="9">
                  <c:v>530.42689189189184</c:v>
                </c:pt>
                <c:pt idx="10">
                  <c:v>495.12098765432103</c:v>
                </c:pt>
                <c:pt idx="11">
                  <c:v>494.79666666666668</c:v>
                </c:pt>
              </c:numCache>
            </c:numRef>
          </c:val>
          <c:extLst>
            <c:ext xmlns:c16="http://schemas.microsoft.com/office/drawing/2014/chart" uri="{C3380CC4-5D6E-409C-BE32-E72D297353CC}">
              <c16:uniqueId val="{00000000-68AB-4A30-A9FA-A161C29334B2}"/>
            </c:ext>
          </c:extLst>
        </c:ser>
        <c:ser>
          <c:idx val="1"/>
          <c:order val="1"/>
          <c:tx>
            <c:strRef>
              <c:f>'Task 6 visualize'!$G$3:$G$4</c:f>
              <c:strCache>
                <c:ptCount val="1"/>
                <c:pt idx="0">
                  <c:v>2</c:v>
                </c:pt>
              </c:strCache>
            </c:strRef>
          </c:tx>
          <c:spPr>
            <a:solidFill>
              <a:schemeClr val="accent2"/>
            </a:solidFill>
            <a:ln>
              <a:noFill/>
            </a:ln>
            <a:effectLst/>
            <a:sp3d/>
          </c:spPr>
          <c:invertIfNegative val="0"/>
          <c:cat>
            <c:strRef>
              <c:f>'Task 6 visualize'!$E$5:$E$16</c:f>
              <c:strCache>
                <c:ptCount val="12"/>
                <c:pt idx="0">
                  <c:v>April</c:v>
                </c:pt>
                <c:pt idx="1">
                  <c:v>August</c:v>
                </c:pt>
                <c:pt idx="2">
                  <c:v>December</c:v>
                </c:pt>
                <c:pt idx="3">
                  <c:v>February</c:v>
                </c:pt>
                <c:pt idx="4">
                  <c:v>January</c:v>
                </c:pt>
                <c:pt idx="5">
                  <c:v>July</c:v>
                </c:pt>
                <c:pt idx="6">
                  <c:v>June</c:v>
                </c:pt>
                <c:pt idx="7">
                  <c:v>March</c:v>
                </c:pt>
                <c:pt idx="8">
                  <c:v>May</c:v>
                </c:pt>
                <c:pt idx="9">
                  <c:v>November</c:v>
                </c:pt>
                <c:pt idx="10">
                  <c:v>October</c:v>
                </c:pt>
                <c:pt idx="11">
                  <c:v>September</c:v>
                </c:pt>
              </c:strCache>
            </c:strRef>
          </c:cat>
          <c:val>
            <c:numRef>
              <c:f>'Task 6 visualize'!$G$5:$G$16</c:f>
              <c:numCache>
                <c:formatCode>General</c:formatCode>
                <c:ptCount val="12"/>
                <c:pt idx="0">
                  <c:v>515.90676767676769</c:v>
                </c:pt>
                <c:pt idx="1">
                  <c:v>528.60903614457834</c:v>
                </c:pt>
                <c:pt idx="2">
                  <c:v>555.14771428571419</c:v>
                </c:pt>
                <c:pt idx="3">
                  <c:v>541.93573170731713</c:v>
                </c:pt>
                <c:pt idx="4">
                  <c:v>485.03888888888889</c:v>
                </c:pt>
                <c:pt idx="5">
                  <c:v>482.09804878048783</c:v>
                </c:pt>
                <c:pt idx="6">
                  <c:v>528.48228260869564</c:v>
                </c:pt>
                <c:pt idx="7">
                  <c:v>537.12561643835613</c:v>
                </c:pt>
                <c:pt idx="8">
                  <c:v>516.69885057471265</c:v>
                </c:pt>
                <c:pt idx="9">
                  <c:v>503.97685714285711</c:v>
                </c:pt>
                <c:pt idx="10">
                  <c:v>517.31500000000005</c:v>
                </c:pt>
                <c:pt idx="11">
                  <c:v>533.80262500000003</c:v>
                </c:pt>
              </c:numCache>
            </c:numRef>
          </c:val>
          <c:extLst>
            <c:ext xmlns:c16="http://schemas.microsoft.com/office/drawing/2014/chart" uri="{C3380CC4-5D6E-409C-BE32-E72D297353CC}">
              <c16:uniqueId val="{00000001-68AB-4A30-A9FA-A161C29334B2}"/>
            </c:ext>
          </c:extLst>
        </c:ser>
        <c:ser>
          <c:idx val="2"/>
          <c:order val="2"/>
          <c:tx>
            <c:strRef>
              <c:f>'Task 6 visualize'!$H$3:$H$4</c:f>
              <c:strCache>
                <c:ptCount val="1"/>
                <c:pt idx="0">
                  <c:v>3</c:v>
                </c:pt>
              </c:strCache>
            </c:strRef>
          </c:tx>
          <c:spPr>
            <a:solidFill>
              <a:schemeClr val="accent3"/>
            </a:solidFill>
            <a:ln>
              <a:noFill/>
            </a:ln>
            <a:effectLst/>
            <a:sp3d/>
          </c:spPr>
          <c:invertIfNegative val="0"/>
          <c:cat>
            <c:strRef>
              <c:f>'Task 6 visualize'!$E$5:$E$16</c:f>
              <c:strCache>
                <c:ptCount val="12"/>
                <c:pt idx="0">
                  <c:v>April</c:v>
                </c:pt>
                <c:pt idx="1">
                  <c:v>August</c:v>
                </c:pt>
                <c:pt idx="2">
                  <c:v>December</c:v>
                </c:pt>
                <c:pt idx="3">
                  <c:v>February</c:v>
                </c:pt>
                <c:pt idx="4">
                  <c:v>January</c:v>
                </c:pt>
                <c:pt idx="5">
                  <c:v>July</c:v>
                </c:pt>
                <c:pt idx="6">
                  <c:v>June</c:v>
                </c:pt>
                <c:pt idx="7">
                  <c:v>March</c:v>
                </c:pt>
                <c:pt idx="8">
                  <c:v>May</c:v>
                </c:pt>
                <c:pt idx="9">
                  <c:v>November</c:v>
                </c:pt>
                <c:pt idx="10">
                  <c:v>October</c:v>
                </c:pt>
                <c:pt idx="11">
                  <c:v>September</c:v>
                </c:pt>
              </c:strCache>
            </c:strRef>
          </c:cat>
          <c:val>
            <c:numRef>
              <c:f>'Task 6 visualize'!$H$5:$H$16</c:f>
              <c:numCache>
                <c:formatCode>General</c:formatCode>
                <c:ptCount val="12"/>
                <c:pt idx="0">
                  <c:v>524.56324675324674</c:v>
                </c:pt>
                <c:pt idx="1">
                  <c:v>473.45808988764043</c:v>
                </c:pt>
                <c:pt idx="2">
                  <c:v>483.56630952380954</c:v>
                </c:pt>
                <c:pt idx="3">
                  <c:v>475.96607142857147</c:v>
                </c:pt>
                <c:pt idx="4">
                  <c:v>486.2579012345679</c:v>
                </c:pt>
                <c:pt idx="5">
                  <c:v>514.49156249999999</c:v>
                </c:pt>
                <c:pt idx="6">
                  <c:v>538.85329670329668</c:v>
                </c:pt>
                <c:pt idx="7">
                  <c:v>453.86693181818185</c:v>
                </c:pt>
                <c:pt idx="8">
                  <c:v>532.34957446808517</c:v>
                </c:pt>
                <c:pt idx="9">
                  <c:v>489.15802325581393</c:v>
                </c:pt>
                <c:pt idx="10">
                  <c:v>591.28507462686559</c:v>
                </c:pt>
                <c:pt idx="11">
                  <c:v>510.50395061728392</c:v>
                </c:pt>
              </c:numCache>
            </c:numRef>
          </c:val>
          <c:extLst>
            <c:ext xmlns:c16="http://schemas.microsoft.com/office/drawing/2014/chart" uri="{C3380CC4-5D6E-409C-BE32-E72D297353CC}">
              <c16:uniqueId val="{00000002-68AB-4A30-A9FA-A161C29334B2}"/>
            </c:ext>
          </c:extLst>
        </c:ser>
        <c:ser>
          <c:idx val="3"/>
          <c:order val="3"/>
          <c:tx>
            <c:strRef>
              <c:f>'Task 6 visualize'!$I$3:$I$4</c:f>
              <c:strCache>
                <c:ptCount val="1"/>
                <c:pt idx="0">
                  <c:v>4</c:v>
                </c:pt>
              </c:strCache>
            </c:strRef>
          </c:tx>
          <c:spPr>
            <a:solidFill>
              <a:schemeClr val="accent4"/>
            </a:solidFill>
            <a:ln>
              <a:noFill/>
            </a:ln>
            <a:effectLst/>
            <a:sp3d/>
          </c:spPr>
          <c:invertIfNegative val="0"/>
          <c:cat>
            <c:strRef>
              <c:f>'Task 6 visualize'!$E$5:$E$16</c:f>
              <c:strCache>
                <c:ptCount val="12"/>
                <c:pt idx="0">
                  <c:v>April</c:v>
                </c:pt>
                <c:pt idx="1">
                  <c:v>August</c:v>
                </c:pt>
                <c:pt idx="2">
                  <c:v>December</c:v>
                </c:pt>
                <c:pt idx="3">
                  <c:v>February</c:v>
                </c:pt>
                <c:pt idx="4">
                  <c:v>January</c:v>
                </c:pt>
                <c:pt idx="5">
                  <c:v>July</c:v>
                </c:pt>
                <c:pt idx="6">
                  <c:v>June</c:v>
                </c:pt>
                <c:pt idx="7">
                  <c:v>March</c:v>
                </c:pt>
                <c:pt idx="8">
                  <c:v>May</c:v>
                </c:pt>
                <c:pt idx="9">
                  <c:v>November</c:v>
                </c:pt>
                <c:pt idx="10">
                  <c:v>October</c:v>
                </c:pt>
                <c:pt idx="11">
                  <c:v>September</c:v>
                </c:pt>
              </c:strCache>
            </c:strRef>
          </c:cat>
          <c:val>
            <c:numRef>
              <c:f>'Task 6 visualize'!$I$5:$I$16</c:f>
              <c:numCache>
                <c:formatCode>General</c:formatCode>
                <c:ptCount val="12"/>
                <c:pt idx="0">
                  <c:v>537.9092682926829</c:v>
                </c:pt>
                <c:pt idx="1">
                  <c:v>518.82903225806444</c:v>
                </c:pt>
                <c:pt idx="2">
                  <c:v>517.68536082474225</c:v>
                </c:pt>
                <c:pt idx="3">
                  <c:v>523.05589041095891</c:v>
                </c:pt>
                <c:pt idx="4">
                  <c:v>516.69261904761902</c:v>
                </c:pt>
                <c:pt idx="5">
                  <c:v>554.23917647058829</c:v>
                </c:pt>
                <c:pt idx="6">
                  <c:v>485.82452054794521</c:v>
                </c:pt>
                <c:pt idx="7">
                  <c:v>543.33697674418613</c:v>
                </c:pt>
                <c:pt idx="8">
                  <c:v>518.51987951807234</c:v>
                </c:pt>
                <c:pt idx="9">
                  <c:v>550.74705128205119</c:v>
                </c:pt>
                <c:pt idx="10">
                  <c:v>503.59303921568625</c:v>
                </c:pt>
                <c:pt idx="11">
                  <c:v>546.7695505617977</c:v>
                </c:pt>
              </c:numCache>
            </c:numRef>
          </c:val>
          <c:extLst>
            <c:ext xmlns:c16="http://schemas.microsoft.com/office/drawing/2014/chart" uri="{C3380CC4-5D6E-409C-BE32-E72D297353CC}">
              <c16:uniqueId val="{00000003-68AB-4A30-A9FA-A161C29334B2}"/>
            </c:ext>
          </c:extLst>
        </c:ser>
        <c:ser>
          <c:idx val="4"/>
          <c:order val="4"/>
          <c:tx>
            <c:strRef>
              <c:f>'Task 6 visualize'!$J$3:$J$4</c:f>
              <c:strCache>
                <c:ptCount val="1"/>
                <c:pt idx="0">
                  <c:v>5</c:v>
                </c:pt>
              </c:strCache>
            </c:strRef>
          </c:tx>
          <c:spPr>
            <a:solidFill>
              <a:schemeClr val="accent5"/>
            </a:solidFill>
            <a:ln>
              <a:noFill/>
            </a:ln>
            <a:effectLst/>
            <a:sp3d/>
          </c:spPr>
          <c:invertIfNegative val="0"/>
          <c:cat>
            <c:strRef>
              <c:f>'Task 6 visualize'!$E$5:$E$16</c:f>
              <c:strCache>
                <c:ptCount val="12"/>
                <c:pt idx="0">
                  <c:v>April</c:v>
                </c:pt>
                <c:pt idx="1">
                  <c:v>August</c:v>
                </c:pt>
                <c:pt idx="2">
                  <c:v>December</c:v>
                </c:pt>
                <c:pt idx="3">
                  <c:v>February</c:v>
                </c:pt>
                <c:pt idx="4">
                  <c:v>January</c:v>
                </c:pt>
                <c:pt idx="5">
                  <c:v>July</c:v>
                </c:pt>
                <c:pt idx="6">
                  <c:v>June</c:v>
                </c:pt>
                <c:pt idx="7">
                  <c:v>March</c:v>
                </c:pt>
                <c:pt idx="8">
                  <c:v>May</c:v>
                </c:pt>
                <c:pt idx="9">
                  <c:v>November</c:v>
                </c:pt>
                <c:pt idx="10">
                  <c:v>October</c:v>
                </c:pt>
                <c:pt idx="11">
                  <c:v>September</c:v>
                </c:pt>
              </c:strCache>
            </c:strRef>
          </c:cat>
          <c:val>
            <c:numRef>
              <c:f>'Task 6 visualize'!$J$5:$J$16</c:f>
              <c:numCache>
                <c:formatCode>General</c:formatCode>
                <c:ptCount val="12"/>
                <c:pt idx="0">
                  <c:v>550.64734177215189</c:v>
                </c:pt>
                <c:pt idx="1">
                  <c:v>542.05011235955055</c:v>
                </c:pt>
                <c:pt idx="2">
                  <c:v>557.22256410256409</c:v>
                </c:pt>
                <c:pt idx="3">
                  <c:v>531.74324324324323</c:v>
                </c:pt>
                <c:pt idx="4">
                  <c:v>561.56438356164381</c:v>
                </c:pt>
                <c:pt idx="5">
                  <c:v>523.3971951219512</c:v>
                </c:pt>
                <c:pt idx="6">
                  <c:v>493.07941860465121</c:v>
                </c:pt>
                <c:pt idx="7">
                  <c:v>550.6632222222222</c:v>
                </c:pt>
                <c:pt idx="8">
                  <c:v>558.36817073170732</c:v>
                </c:pt>
                <c:pt idx="9">
                  <c:v>485.75963414634145</c:v>
                </c:pt>
                <c:pt idx="10">
                  <c:v>492.15873563218389</c:v>
                </c:pt>
                <c:pt idx="11">
                  <c:v>558.08549295774651</c:v>
                </c:pt>
              </c:numCache>
            </c:numRef>
          </c:val>
          <c:extLst>
            <c:ext xmlns:c16="http://schemas.microsoft.com/office/drawing/2014/chart" uri="{C3380CC4-5D6E-409C-BE32-E72D297353CC}">
              <c16:uniqueId val="{00000004-68AB-4A30-A9FA-A161C29334B2}"/>
            </c:ext>
          </c:extLst>
        </c:ser>
        <c:dLbls>
          <c:showLegendKey val="0"/>
          <c:showVal val="0"/>
          <c:showCatName val="0"/>
          <c:showSerName val="0"/>
          <c:showPercent val="0"/>
          <c:showBubbleSize val="0"/>
        </c:dLbls>
        <c:gapWidth val="150"/>
        <c:shape val="box"/>
        <c:axId val="300720304"/>
        <c:axId val="300721552"/>
        <c:axId val="0"/>
      </c:bar3DChart>
      <c:catAx>
        <c:axId val="3007203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300721552"/>
        <c:crosses val="autoZero"/>
        <c:auto val="1"/>
        <c:lblAlgn val="ctr"/>
        <c:lblOffset val="100"/>
        <c:noMultiLvlLbl val="0"/>
      </c:catAx>
      <c:valAx>
        <c:axId val="3007215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300720304"/>
        <c:crosses val="autoZero"/>
        <c:crossBetween val="between"/>
      </c:valAx>
      <c:spPr>
        <a:noFill/>
        <a:ln>
          <a:noFill/>
        </a:ln>
        <a:effectLst/>
      </c:spPr>
    </c:plotArea>
    <c:legend>
      <c:legendPos val="r"/>
      <c:layout>
        <c:manualLayout>
          <c:xMode val="edge"/>
          <c:yMode val="edge"/>
          <c:x val="0.90538861878715982"/>
          <c:y val="5.0149250826535742E-2"/>
          <c:w val="6.9870148953827704E-2"/>
          <c:h val="0.8935800249602848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[Prectice Asssignment for Excel.xlsx]Task 1!PivotTable12</c:name>
    <c:fmtId val="4"/>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dirty="0"/>
              <a:t>Customer Count v/s Avg Age</a:t>
            </a:r>
          </a:p>
        </c:rich>
      </c:tx>
      <c:layout>
        <c:manualLayout>
          <c:xMode val="edge"/>
          <c:yMode val="edge"/>
          <c:x val="0.26668044619422571"/>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w="28575" cap="rnd">
            <a:solidFill>
              <a:schemeClr val="accent1"/>
            </a:solidFill>
            <a:round/>
          </a:ln>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7469816272965873E-2"/>
          <c:y val="0.1388888888888889"/>
          <c:w val="0.8301841644794401"/>
          <c:h val="0.67037839020122481"/>
        </c:manualLayout>
      </c:layout>
      <c:barChart>
        <c:barDir val="col"/>
        <c:grouping val="stacked"/>
        <c:varyColors val="0"/>
        <c:ser>
          <c:idx val="0"/>
          <c:order val="0"/>
          <c:tx>
            <c:strRef>
              <c:f>'Task 1'!$H$3</c:f>
              <c:strCache>
                <c:ptCount val="1"/>
                <c:pt idx="0">
                  <c:v>Count of Customer  ID</c:v>
                </c:pt>
              </c:strCache>
            </c:strRef>
          </c:tx>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1'!$G$4:$G$7</c:f>
              <c:strCache>
                <c:ptCount val="4"/>
                <c:pt idx="0">
                  <c:v>Old</c:v>
                </c:pt>
                <c:pt idx="1">
                  <c:v>Oldest</c:v>
                </c:pt>
                <c:pt idx="2">
                  <c:v>Young</c:v>
                </c:pt>
                <c:pt idx="3">
                  <c:v>Youngest</c:v>
                </c:pt>
              </c:strCache>
            </c:strRef>
          </c:cat>
          <c:val>
            <c:numRef>
              <c:f>'Task 1'!$H$4:$H$7</c:f>
              <c:numCache>
                <c:formatCode>General</c:formatCode>
                <c:ptCount val="4"/>
                <c:pt idx="0">
                  <c:v>1310</c:v>
                </c:pt>
                <c:pt idx="1">
                  <c:v>1508</c:v>
                </c:pt>
                <c:pt idx="2">
                  <c:v>910</c:v>
                </c:pt>
                <c:pt idx="3">
                  <c:v>1272</c:v>
                </c:pt>
              </c:numCache>
            </c:numRef>
          </c:val>
          <c:extLst>
            <c:ext xmlns:c16="http://schemas.microsoft.com/office/drawing/2014/chart" uri="{C3380CC4-5D6E-409C-BE32-E72D297353CC}">
              <c16:uniqueId val="{00000000-2781-40CC-A438-F6779A4839ED}"/>
            </c:ext>
          </c:extLst>
        </c:ser>
        <c:dLbls>
          <c:showLegendKey val="0"/>
          <c:showVal val="1"/>
          <c:showCatName val="0"/>
          <c:showSerName val="0"/>
          <c:showPercent val="0"/>
          <c:showBubbleSize val="0"/>
        </c:dLbls>
        <c:gapWidth val="219"/>
        <c:overlap val="100"/>
        <c:axId val="1613912672"/>
        <c:axId val="1613919744"/>
      </c:barChart>
      <c:lineChart>
        <c:grouping val="standard"/>
        <c:varyColors val="0"/>
        <c:ser>
          <c:idx val="1"/>
          <c:order val="1"/>
          <c:tx>
            <c:strRef>
              <c:f>'Task 1'!$I$3</c:f>
              <c:strCache>
                <c:ptCount val="1"/>
                <c:pt idx="0">
                  <c:v>Average of Age</c:v>
                </c:pt>
              </c:strCache>
            </c:strRef>
          </c:tx>
          <c:spPr>
            <a:ln w="34925" cap="rnd">
              <a:solidFill>
                <a:schemeClr val="accent2"/>
              </a:solidFill>
              <a:round/>
            </a:ln>
            <a:effectLst>
              <a:outerShdw blurRad="38100" dist="25400" dir="5400000" rotWithShape="0">
                <a:srgbClr val="000000">
                  <a:alpha val="64000"/>
                </a:srgbClr>
              </a:outerShdw>
            </a:effectLst>
          </c:spPr>
          <c:marker>
            <c:symbol val="none"/>
          </c:marker>
          <c:dLbls>
            <c:dLbl>
              <c:idx val="0"/>
              <c:layout>
                <c:manualLayout>
                  <c:x val="8.3333333333333072E-3"/>
                  <c:y val="2.77777777777777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781-40CC-A438-F6779A4839ED}"/>
                </c:ext>
              </c:extLst>
            </c:dLbl>
            <c:dLbl>
              <c:idx val="1"/>
              <c:layout>
                <c:manualLayout>
                  <c:x val="8.3333333333333332E-3"/>
                  <c:y val="-3.703703703703705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781-40CC-A438-F6779A4839ED}"/>
                </c:ext>
              </c:extLst>
            </c:dLbl>
            <c:dLbl>
              <c:idx val="2"/>
              <c:layout>
                <c:manualLayout>
                  <c:x val="-8.3333333333333332E-3"/>
                  <c:y val="-0.1018518518518518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781-40CC-A438-F6779A4839ED}"/>
                </c:ext>
              </c:extLst>
            </c:dLbl>
            <c:dLbl>
              <c:idx val="3"/>
              <c:layout>
                <c:manualLayout>
                  <c:x val="-8.3333333333334356E-3"/>
                  <c:y val="0.1018518518518517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781-40CC-A438-F6779A4839ED}"/>
                </c:ext>
              </c:extLst>
            </c:dLbl>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1'!$G$4:$G$7</c:f>
              <c:strCache>
                <c:ptCount val="4"/>
                <c:pt idx="0">
                  <c:v>Old</c:v>
                </c:pt>
                <c:pt idx="1">
                  <c:v>Oldest</c:v>
                </c:pt>
                <c:pt idx="2">
                  <c:v>Young</c:v>
                </c:pt>
                <c:pt idx="3">
                  <c:v>Youngest</c:v>
                </c:pt>
              </c:strCache>
            </c:strRef>
          </c:cat>
          <c:val>
            <c:numRef>
              <c:f>'Task 1'!$I$4:$I$7</c:f>
              <c:numCache>
                <c:formatCode>General</c:formatCode>
                <c:ptCount val="4"/>
                <c:pt idx="0">
                  <c:v>47.447328244274807</c:v>
                </c:pt>
                <c:pt idx="1">
                  <c:v>61.950928381962868</c:v>
                </c:pt>
                <c:pt idx="2">
                  <c:v>35.547252747252749</c:v>
                </c:pt>
                <c:pt idx="3">
                  <c:v>23.911949685534591</c:v>
                </c:pt>
              </c:numCache>
            </c:numRef>
          </c:val>
          <c:smooth val="0"/>
          <c:extLst>
            <c:ext xmlns:c16="http://schemas.microsoft.com/office/drawing/2014/chart" uri="{C3380CC4-5D6E-409C-BE32-E72D297353CC}">
              <c16:uniqueId val="{00000001-2781-40CC-A438-F6779A4839ED}"/>
            </c:ext>
          </c:extLst>
        </c:ser>
        <c:dLbls>
          <c:showLegendKey val="0"/>
          <c:showVal val="1"/>
          <c:showCatName val="0"/>
          <c:showSerName val="0"/>
          <c:showPercent val="0"/>
          <c:showBubbleSize val="0"/>
        </c:dLbls>
        <c:marker val="1"/>
        <c:smooth val="0"/>
        <c:axId val="1613920160"/>
        <c:axId val="1613911840"/>
      </c:lineChart>
      <c:catAx>
        <c:axId val="161391267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613919744"/>
        <c:crosses val="autoZero"/>
        <c:auto val="1"/>
        <c:lblAlgn val="ctr"/>
        <c:lblOffset val="100"/>
        <c:noMultiLvlLbl val="0"/>
      </c:catAx>
      <c:valAx>
        <c:axId val="16139197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613912672"/>
        <c:crosses val="autoZero"/>
        <c:crossBetween val="between"/>
      </c:valAx>
      <c:valAx>
        <c:axId val="1613911840"/>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613920160"/>
        <c:crosses val="max"/>
        <c:crossBetween val="between"/>
      </c:valAx>
      <c:catAx>
        <c:axId val="1613920160"/>
        <c:scaling>
          <c:orientation val="minMax"/>
        </c:scaling>
        <c:delete val="1"/>
        <c:axPos val="b"/>
        <c:numFmt formatCode="General" sourceLinked="1"/>
        <c:majorTickMark val="none"/>
        <c:minorTickMark val="none"/>
        <c:tickLblPos val="nextTo"/>
        <c:crossAx val="1613911840"/>
        <c:crosses val="autoZero"/>
        <c:auto val="1"/>
        <c:lblAlgn val="ctr"/>
        <c:lblOffset val="100"/>
        <c:noMultiLvlLbl val="0"/>
      </c:catAx>
      <c:spPr>
        <a:noFill/>
        <a:ln>
          <a:noFill/>
        </a:ln>
        <a:effectLst/>
      </c:spPr>
    </c:plotArea>
    <c:legend>
      <c:legendPos val="r"/>
      <c:layout>
        <c:manualLayout>
          <c:xMode val="edge"/>
          <c:yMode val="edge"/>
          <c:x val="4.701268591426068E-2"/>
          <c:y val="0.87094852726742478"/>
          <c:w val="0.93354286964129485"/>
          <c:h val="0.1145844269466316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[Prectice Asssignment for Excel.xlsx]Task 1!PivotTable10</c:name>
    <c:fmtId val="3"/>
  </c:pivotSource>
  <c:chart>
    <c:title>
      <c:tx>
        <c:rich>
          <a:bodyPr rot="0" spcFirstLastPara="1" vertOverflow="ellipsis" vert="horz" wrap="square" anchor="ctr" anchorCtr="1"/>
          <a:lstStyle/>
          <a:p>
            <a:pPr>
              <a:defRPr sz="1800" b="0" i="0" u="none" strike="noStrike" kern="1200" spc="0" baseline="0">
                <a:solidFill>
                  <a:schemeClr val="tx1"/>
                </a:solidFill>
                <a:highlight>
                  <a:srgbClr val="FFFF00"/>
                </a:highlight>
                <a:latin typeface="+mn-lt"/>
                <a:ea typeface="+mn-ea"/>
                <a:cs typeface="+mn-cs"/>
              </a:defRPr>
            </a:pPr>
            <a:r>
              <a:rPr lang="en-US" sz="1800">
                <a:highlight>
                  <a:srgbClr val="FFFF00"/>
                </a:highlight>
              </a:rPr>
              <a:t>Customer segmentation based on demographics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7559775554820779E-2"/>
          <c:y val="0.12726629988399085"/>
          <c:w val="0.87674450871685305"/>
          <c:h val="0.71266786236718183"/>
        </c:manualLayout>
      </c:layout>
      <c:barChart>
        <c:barDir val="col"/>
        <c:grouping val="clustered"/>
        <c:varyColors val="0"/>
        <c:ser>
          <c:idx val="0"/>
          <c:order val="0"/>
          <c:tx>
            <c:strRef>
              <c:f>'Task 1'!$B$3:$B$4</c:f>
              <c:strCache>
                <c:ptCount val="1"/>
                <c:pt idx="0">
                  <c:v>Books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1'!$A$5:$A$8</c:f>
              <c:strCache>
                <c:ptCount val="4"/>
                <c:pt idx="0">
                  <c:v>Old</c:v>
                </c:pt>
                <c:pt idx="1">
                  <c:v>Oldest</c:v>
                </c:pt>
                <c:pt idx="2">
                  <c:v>Young</c:v>
                </c:pt>
                <c:pt idx="3">
                  <c:v>Youngest</c:v>
                </c:pt>
              </c:strCache>
            </c:strRef>
          </c:cat>
          <c:val>
            <c:numRef>
              <c:f>'Task 1'!$B$5:$B$8</c:f>
              <c:numCache>
                <c:formatCode>General</c:formatCode>
                <c:ptCount val="4"/>
                <c:pt idx="0">
                  <c:v>352</c:v>
                </c:pt>
                <c:pt idx="1">
                  <c:v>342</c:v>
                </c:pt>
                <c:pt idx="2">
                  <c:v>255</c:v>
                </c:pt>
                <c:pt idx="3">
                  <c:v>321</c:v>
                </c:pt>
              </c:numCache>
            </c:numRef>
          </c:val>
          <c:extLst>
            <c:ext xmlns:c16="http://schemas.microsoft.com/office/drawing/2014/chart" uri="{C3380CC4-5D6E-409C-BE32-E72D297353CC}">
              <c16:uniqueId val="{00000000-3E8D-40BF-A009-56845AF42829}"/>
            </c:ext>
          </c:extLst>
        </c:ser>
        <c:ser>
          <c:idx val="2"/>
          <c:order val="2"/>
          <c:tx>
            <c:strRef>
              <c:f>'Task 1'!$D$3:$D$4</c:f>
              <c:strCache>
                <c:ptCount val="1"/>
                <c:pt idx="0">
                  <c:v>Fashion</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1'!$A$5:$A$8</c:f>
              <c:strCache>
                <c:ptCount val="4"/>
                <c:pt idx="0">
                  <c:v>Old</c:v>
                </c:pt>
                <c:pt idx="1">
                  <c:v>Oldest</c:v>
                </c:pt>
                <c:pt idx="2">
                  <c:v>Young</c:v>
                </c:pt>
                <c:pt idx="3">
                  <c:v>Youngest</c:v>
                </c:pt>
              </c:strCache>
            </c:strRef>
          </c:cat>
          <c:val>
            <c:numRef>
              <c:f>'Task 1'!$D$5:$D$8</c:f>
              <c:numCache>
                <c:formatCode>General</c:formatCode>
                <c:ptCount val="4"/>
                <c:pt idx="0">
                  <c:v>325</c:v>
                </c:pt>
                <c:pt idx="1">
                  <c:v>383</c:v>
                </c:pt>
                <c:pt idx="2">
                  <c:v>218</c:v>
                </c:pt>
                <c:pt idx="3">
                  <c:v>316</c:v>
                </c:pt>
              </c:numCache>
            </c:numRef>
          </c:val>
          <c:extLst>
            <c:ext xmlns:c16="http://schemas.microsoft.com/office/drawing/2014/chart" uri="{C3380CC4-5D6E-409C-BE32-E72D297353CC}">
              <c16:uniqueId val="{00000001-3E8D-40BF-A009-56845AF42829}"/>
            </c:ext>
          </c:extLst>
        </c:ser>
        <c:ser>
          <c:idx val="1"/>
          <c:order val="1"/>
          <c:tx>
            <c:strRef>
              <c:f>'Task 1'!$C$3:$C$4</c:f>
              <c:strCache>
                <c:ptCount val="1"/>
                <c:pt idx="0">
                  <c:v>Electronics</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1'!$A$5:$A$8</c:f>
              <c:strCache>
                <c:ptCount val="4"/>
                <c:pt idx="0">
                  <c:v>Old</c:v>
                </c:pt>
                <c:pt idx="1">
                  <c:v>Oldest</c:v>
                </c:pt>
                <c:pt idx="2">
                  <c:v>Young</c:v>
                </c:pt>
                <c:pt idx="3">
                  <c:v>Youngest</c:v>
                </c:pt>
              </c:strCache>
            </c:strRef>
          </c:cat>
          <c:val>
            <c:numRef>
              <c:f>'Task 1'!$C$5:$C$8</c:f>
              <c:numCache>
                <c:formatCode>General</c:formatCode>
                <c:ptCount val="4"/>
                <c:pt idx="0">
                  <c:v>300</c:v>
                </c:pt>
                <c:pt idx="1">
                  <c:v>409</c:v>
                </c:pt>
                <c:pt idx="2">
                  <c:v>230</c:v>
                </c:pt>
                <c:pt idx="3">
                  <c:v>286</c:v>
                </c:pt>
              </c:numCache>
            </c:numRef>
          </c:val>
          <c:extLst>
            <c:ext xmlns:c16="http://schemas.microsoft.com/office/drawing/2014/chart" uri="{C3380CC4-5D6E-409C-BE32-E72D297353CC}">
              <c16:uniqueId val="{00000002-3E8D-40BF-A009-56845AF42829}"/>
            </c:ext>
          </c:extLst>
        </c:ser>
        <c:ser>
          <c:idx val="3"/>
          <c:order val="3"/>
          <c:tx>
            <c:strRef>
              <c:f>'Task 1'!$E$3:$E$4</c:f>
              <c:strCache>
                <c:ptCount val="1"/>
                <c:pt idx="0">
                  <c:v>Home Goods</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1'!$A$5:$A$8</c:f>
              <c:strCache>
                <c:ptCount val="4"/>
                <c:pt idx="0">
                  <c:v>Old</c:v>
                </c:pt>
                <c:pt idx="1">
                  <c:v>Oldest</c:v>
                </c:pt>
                <c:pt idx="2">
                  <c:v>Young</c:v>
                </c:pt>
                <c:pt idx="3">
                  <c:v>Youngest</c:v>
                </c:pt>
              </c:strCache>
            </c:strRef>
          </c:cat>
          <c:val>
            <c:numRef>
              <c:f>'Task 1'!$E$5:$E$8</c:f>
              <c:numCache>
                <c:formatCode>General</c:formatCode>
                <c:ptCount val="4"/>
                <c:pt idx="0">
                  <c:v>333</c:v>
                </c:pt>
                <c:pt idx="1">
                  <c:v>374</c:v>
                </c:pt>
                <c:pt idx="2">
                  <c:v>207</c:v>
                </c:pt>
                <c:pt idx="3">
                  <c:v>349</c:v>
                </c:pt>
              </c:numCache>
            </c:numRef>
          </c:val>
          <c:extLst>
            <c:ext xmlns:c16="http://schemas.microsoft.com/office/drawing/2014/chart" uri="{C3380CC4-5D6E-409C-BE32-E72D297353CC}">
              <c16:uniqueId val="{00000003-3E8D-40BF-A009-56845AF42829}"/>
            </c:ext>
          </c:extLst>
        </c:ser>
        <c:dLbls>
          <c:dLblPos val="outEnd"/>
          <c:showLegendKey val="0"/>
          <c:showVal val="1"/>
          <c:showCatName val="0"/>
          <c:showSerName val="0"/>
          <c:showPercent val="0"/>
          <c:showBubbleSize val="0"/>
        </c:dLbls>
        <c:gapWidth val="219"/>
        <c:axId val="1559658272"/>
        <c:axId val="1559659520"/>
      </c:barChart>
      <c:catAx>
        <c:axId val="1559658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559659520"/>
        <c:crosses val="autoZero"/>
        <c:auto val="1"/>
        <c:lblAlgn val="ctr"/>
        <c:lblOffset val="100"/>
        <c:noMultiLvlLbl val="0"/>
      </c:catAx>
      <c:valAx>
        <c:axId val="15596595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559658272"/>
        <c:crosses val="autoZero"/>
        <c:crossBetween val="between"/>
      </c:valAx>
      <c:spPr>
        <a:noFill/>
        <a:ln>
          <a:noFill/>
        </a:ln>
        <a:effectLst/>
      </c:spPr>
    </c:plotArea>
    <c:legend>
      <c:legendPos val="r"/>
      <c:layout>
        <c:manualLayout>
          <c:xMode val="edge"/>
          <c:yMode val="edge"/>
          <c:x val="7.7837330858372397E-2"/>
          <c:y val="0.89676526653695643"/>
          <c:w val="0.8447076038613397"/>
          <c:h val="8.5391310402561607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[Prectice Asssignment for Excel.xlsx]Task 2!PivotTable1</c:name>
    <c:fmtId val="3"/>
  </c:pivotSource>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dirty="0"/>
              <a:t>Avg Sales with different region</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9247594050743664E-2"/>
          <c:y val="0.125"/>
          <c:w val="0.80743525809273853"/>
          <c:h val="0.62871172353455818"/>
        </c:manualLayout>
      </c:layout>
      <c:barChart>
        <c:barDir val="col"/>
        <c:grouping val="clustered"/>
        <c:varyColors val="0"/>
        <c:ser>
          <c:idx val="0"/>
          <c:order val="0"/>
          <c:tx>
            <c:strRef>
              <c:f>'Task 2'!$B$3</c:f>
              <c:strCache>
                <c:ptCount val="1"/>
                <c:pt idx="0">
                  <c:v>Average of Sales  Amount</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2'!$A$4:$A$8</c:f>
              <c:strCache>
                <c:ptCount val="4"/>
                <c:pt idx="0">
                  <c:v>East</c:v>
                </c:pt>
                <c:pt idx="1">
                  <c:v>North</c:v>
                </c:pt>
                <c:pt idx="2">
                  <c:v>South</c:v>
                </c:pt>
                <c:pt idx="3">
                  <c:v>West</c:v>
                </c:pt>
              </c:strCache>
            </c:strRef>
          </c:cat>
          <c:val>
            <c:numRef>
              <c:f>'Task 2'!$B$4:$B$8</c:f>
              <c:numCache>
                <c:formatCode>General</c:formatCode>
                <c:ptCount val="4"/>
                <c:pt idx="0">
                  <c:v>515.11661628883269</c:v>
                </c:pt>
                <c:pt idx="1">
                  <c:v>531.05018239492404</c:v>
                </c:pt>
                <c:pt idx="2">
                  <c:v>517.75043839758064</c:v>
                </c:pt>
                <c:pt idx="3">
                  <c:v>526.31537959183686</c:v>
                </c:pt>
              </c:numCache>
            </c:numRef>
          </c:val>
          <c:extLst>
            <c:ext xmlns:c16="http://schemas.microsoft.com/office/drawing/2014/chart" uri="{C3380CC4-5D6E-409C-BE32-E72D297353CC}">
              <c16:uniqueId val="{00000000-FCD0-48F5-9B58-32403454D09A}"/>
            </c:ext>
          </c:extLst>
        </c:ser>
        <c:dLbls>
          <c:showLegendKey val="0"/>
          <c:showVal val="1"/>
          <c:showCatName val="0"/>
          <c:showSerName val="0"/>
          <c:showPercent val="0"/>
          <c:showBubbleSize val="0"/>
        </c:dLbls>
        <c:gapWidth val="219"/>
        <c:overlap val="-27"/>
        <c:axId val="982127087"/>
        <c:axId val="982111279"/>
      </c:barChart>
      <c:lineChart>
        <c:grouping val="standard"/>
        <c:varyColors val="0"/>
        <c:ser>
          <c:idx val="1"/>
          <c:order val="1"/>
          <c:tx>
            <c:strRef>
              <c:f>'Task 2'!$C$3</c:f>
              <c:strCache>
                <c:ptCount val="1"/>
                <c:pt idx="0">
                  <c:v>Sum of Sales  Amount2</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2'!$A$4:$A$8</c:f>
              <c:strCache>
                <c:ptCount val="4"/>
                <c:pt idx="0">
                  <c:v>East</c:v>
                </c:pt>
                <c:pt idx="1">
                  <c:v>North</c:v>
                </c:pt>
                <c:pt idx="2">
                  <c:v>South</c:v>
                </c:pt>
                <c:pt idx="3">
                  <c:v>West</c:v>
                </c:pt>
              </c:strCache>
            </c:strRef>
          </c:cat>
          <c:val>
            <c:numRef>
              <c:f>'Task 2'!$C$4:$C$8</c:f>
              <c:numCache>
                <c:formatCode>0.00%</c:formatCode>
                <c:ptCount val="4"/>
                <c:pt idx="0">
                  <c:v>0.23480002134351205</c:v>
                </c:pt>
                <c:pt idx="1">
                  <c:v>0.25628988144928316</c:v>
                </c:pt>
                <c:pt idx="2">
                  <c:v>0.26215680214180953</c:v>
                </c:pt>
                <c:pt idx="3">
                  <c:v>0.24675329506539551</c:v>
                </c:pt>
              </c:numCache>
            </c:numRef>
          </c:val>
          <c:smooth val="0"/>
          <c:extLst>
            <c:ext xmlns:c16="http://schemas.microsoft.com/office/drawing/2014/chart" uri="{C3380CC4-5D6E-409C-BE32-E72D297353CC}">
              <c16:uniqueId val="{00000001-FCD0-48F5-9B58-32403454D09A}"/>
            </c:ext>
          </c:extLst>
        </c:ser>
        <c:dLbls>
          <c:showLegendKey val="0"/>
          <c:showVal val="1"/>
          <c:showCatName val="0"/>
          <c:showSerName val="0"/>
          <c:showPercent val="0"/>
          <c:showBubbleSize val="0"/>
        </c:dLbls>
        <c:marker val="1"/>
        <c:smooth val="0"/>
        <c:axId val="982109199"/>
        <c:axId val="982125839"/>
      </c:lineChart>
      <c:catAx>
        <c:axId val="982127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982111279"/>
        <c:crosses val="autoZero"/>
        <c:auto val="1"/>
        <c:lblAlgn val="ctr"/>
        <c:lblOffset val="100"/>
        <c:noMultiLvlLbl val="0"/>
      </c:catAx>
      <c:valAx>
        <c:axId val="98211127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982127087"/>
        <c:crosses val="autoZero"/>
        <c:crossBetween val="between"/>
      </c:valAx>
      <c:valAx>
        <c:axId val="982125839"/>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982109199"/>
        <c:crosses val="max"/>
        <c:crossBetween val="between"/>
      </c:valAx>
      <c:catAx>
        <c:axId val="982109199"/>
        <c:scaling>
          <c:orientation val="minMax"/>
        </c:scaling>
        <c:delete val="1"/>
        <c:axPos val="b"/>
        <c:numFmt formatCode="General" sourceLinked="1"/>
        <c:majorTickMark val="out"/>
        <c:minorTickMark val="none"/>
        <c:tickLblPos val="nextTo"/>
        <c:crossAx val="982125839"/>
        <c:crosses val="autoZero"/>
        <c:auto val="1"/>
        <c:lblAlgn val="ctr"/>
        <c:lblOffset val="100"/>
        <c:noMultiLvlLbl val="0"/>
      </c:catAx>
      <c:spPr>
        <a:noFill/>
        <a:ln>
          <a:noFill/>
        </a:ln>
        <a:effectLst/>
      </c:spPr>
    </c:plotArea>
    <c:legend>
      <c:legendPos val="r"/>
      <c:layout>
        <c:manualLayout>
          <c:xMode val="edge"/>
          <c:yMode val="edge"/>
          <c:x val="1.1111111111111112E-2"/>
          <c:y val="0.87557815689705432"/>
          <c:w val="0.98888888888888893"/>
          <c:h val="0.1006955380577427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[Prectice Asssignment for Excel.xlsx]Task 3!PivotTable1</c:name>
    <c:fmtId val="3"/>
  </c:pivotSource>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t>Avg purchase frequency v/s Avg ROI by Channel</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5553149606299214E-2"/>
          <c:y val="0.12962962962962962"/>
          <c:w val="0.82530533683289575"/>
          <c:h val="0.62408209390492853"/>
        </c:manualLayout>
      </c:layout>
      <c:areaChart>
        <c:grouping val="stacked"/>
        <c:varyColors val="0"/>
        <c:ser>
          <c:idx val="0"/>
          <c:order val="0"/>
          <c:tx>
            <c:strRef>
              <c:f>'Task 3'!$B$3</c:f>
              <c:strCache>
                <c:ptCount val="1"/>
                <c:pt idx="0">
                  <c:v>Average of ROI</c:v>
                </c:pt>
              </c:strCache>
            </c:strRef>
          </c:tx>
          <c:spPr>
            <a:solidFill>
              <a:schemeClr val="accent1"/>
            </a:solidFill>
            <a:ln>
              <a:noFill/>
            </a:ln>
            <a:effectLst/>
          </c:spPr>
          <c:cat>
            <c:strRef>
              <c:f>'Task 3'!$A$4:$A$7</c:f>
              <c:strCache>
                <c:ptCount val="4"/>
                <c:pt idx="0">
                  <c:v>Affiliate</c:v>
                </c:pt>
                <c:pt idx="1">
                  <c:v>Direct</c:v>
                </c:pt>
                <c:pt idx="2">
                  <c:v>Email</c:v>
                </c:pt>
                <c:pt idx="3">
                  <c:v>Social Media</c:v>
                </c:pt>
              </c:strCache>
            </c:strRef>
          </c:cat>
          <c:val>
            <c:numRef>
              <c:f>'Task 3'!$B$4:$B$7</c:f>
              <c:numCache>
                <c:formatCode>General</c:formatCode>
                <c:ptCount val="4"/>
                <c:pt idx="0">
                  <c:v>1.0582079459002542</c:v>
                </c:pt>
                <c:pt idx="1">
                  <c:v>1.0553094462540711</c:v>
                </c:pt>
                <c:pt idx="2">
                  <c:v>1.0672036474164128</c:v>
                </c:pt>
                <c:pt idx="3">
                  <c:v>1.0620816967792626</c:v>
                </c:pt>
              </c:numCache>
            </c:numRef>
          </c:val>
          <c:extLst>
            <c:ext xmlns:c16="http://schemas.microsoft.com/office/drawing/2014/chart" uri="{C3380CC4-5D6E-409C-BE32-E72D297353CC}">
              <c16:uniqueId val="{00000000-73B0-47ED-8399-0D731383284B}"/>
            </c:ext>
          </c:extLst>
        </c:ser>
        <c:dLbls>
          <c:showLegendKey val="0"/>
          <c:showVal val="0"/>
          <c:showCatName val="0"/>
          <c:showSerName val="0"/>
          <c:showPercent val="0"/>
          <c:showBubbleSize val="0"/>
        </c:dLbls>
        <c:axId val="2119833024"/>
        <c:axId val="2119828032"/>
      </c:areaChart>
      <c:barChart>
        <c:barDir val="col"/>
        <c:grouping val="clustered"/>
        <c:varyColors val="0"/>
        <c:ser>
          <c:idx val="1"/>
          <c:order val="1"/>
          <c:tx>
            <c:strRef>
              <c:f>'Task 3'!$C$3</c:f>
              <c:strCache>
                <c:ptCount val="1"/>
                <c:pt idx="0">
                  <c:v>Average of Purchase  Frequency</c:v>
                </c:pt>
              </c:strCache>
            </c:strRef>
          </c:tx>
          <c:spPr>
            <a:solidFill>
              <a:schemeClr val="accent2"/>
            </a:solidFill>
            <a:ln>
              <a:noFill/>
            </a:ln>
            <a:effectLst/>
          </c:spPr>
          <c:invertIfNegative val="0"/>
          <c:cat>
            <c:strRef>
              <c:f>'Task 3'!$A$4:$A$7</c:f>
              <c:strCache>
                <c:ptCount val="4"/>
                <c:pt idx="0">
                  <c:v>Affiliate</c:v>
                </c:pt>
                <c:pt idx="1">
                  <c:v>Direct</c:v>
                </c:pt>
                <c:pt idx="2">
                  <c:v>Email</c:v>
                </c:pt>
                <c:pt idx="3">
                  <c:v>Social Media</c:v>
                </c:pt>
              </c:strCache>
            </c:strRef>
          </c:cat>
          <c:val>
            <c:numRef>
              <c:f>'Task 3'!$C$4:$C$7</c:f>
              <c:numCache>
                <c:formatCode>General</c:formatCode>
                <c:ptCount val="4"/>
                <c:pt idx="0">
                  <c:v>10.016060862214708</c:v>
                </c:pt>
                <c:pt idx="1">
                  <c:v>10.168566775244299</c:v>
                </c:pt>
                <c:pt idx="2">
                  <c:v>9.6595744680851059</c:v>
                </c:pt>
                <c:pt idx="3">
                  <c:v>9.8947368421052637</c:v>
                </c:pt>
              </c:numCache>
            </c:numRef>
          </c:val>
          <c:extLst>
            <c:ext xmlns:c16="http://schemas.microsoft.com/office/drawing/2014/chart" uri="{C3380CC4-5D6E-409C-BE32-E72D297353CC}">
              <c16:uniqueId val="{00000001-73B0-47ED-8399-0D731383284B}"/>
            </c:ext>
          </c:extLst>
        </c:ser>
        <c:dLbls>
          <c:showLegendKey val="0"/>
          <c:showVal val="0"/>
          <c:showCatName val="0"/>
          <c:showSerName val="0"/>
          <c:showPercent val="0"/>
          <c:showBubbleSize val="0"/>
        </c:dLbls>
        <c:gapWidth val="219"/>
        <c:overlap val="-27"/>
        <c:axId val="2119821792"/>
        <c:axId val="2119827616"/>
      </c:barChart>
      <c:catAx>
        <c:axId val="2119821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2119827616"/>
        <c:crosses val="autoZero"/>
        <c:auto val="1"/>
        <c:lblAlgn val="ctr"/>
        <c:lblOffset val="100"/>
        <c:noMultiLvlLbl val="0"/>
      </c:catAx>
      <c:valAx>
        <c:axId val="21198276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2119821792"/>
        <c:crosses val="autoZero"/>
        <c:crossBetween val="between"/>
      </c:valAx>
      <c:valAx>
        <c:axId val="211982803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2119833024"/>
        <c:crosses val="max"/>
        <c:crossBetween val="between"/>
      </c:valAx>
      <c:catAx>
        <c:axId val="2119833024"/>
        <c:scaling>
          <c:orientation val="minMax"/>
        </c:scaling>
        <c:delete val="1"/>
        <c:axPos val="b"/>
        <c:numFmt formatCode="General" sourceLinked="1"/>
        <c:majorTickMark val="out"/>
        <c:minorTickMark val="none"/>
        <c:tickLblPos val="nextTo"/>
        <c:crossAx val="2119828032"/>
        <c:crosses val="autoZero"/>
        <c:auto val="1"/>
        <c:lblAlgn val="ctr"/>
        <c:lblOffset val="100"/>
        <c:noMultiLvlLbl val="0"/>
      </c:catAx>
      <c:spPr>
        <a:noFill/>
        <a:ln>
          <a:noFill/>
        </a:ln>
        <a:effectLst/>
      </c:spPr>
    </c:plotArea>
    <c:legend>
      <c:legendPos val="r"/>
      <c:layout>
        <c:manualLayout>
          <c:xMode val="edge"/>
          <c:yMode val="edge"/>
          <c:x val="3.5227471566053564E-3"/>
          <c:y val="0.85763779527559059"/>
          <c:w val="0.99647725284339461"/>
          <c:h val="0.1412058909303003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[Prectice Asssignment for Excel.xlsx]Task 3!PivotTable2</c:name>
    <c:fmtId val="3"/>
  </c:pivotSource>
  <c:chart>
    <c:title>
      <c:tx>
        <c:rich>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r>
              <a:rPr lang="en-US" sz="2000" b="1" dirty="0"/>
              <a:t>Campaign response through channels v/s avg of ROI</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9247594050743664E-2"/>
          <c:y val="0.15740740740740741"/>
          <c:w val="0.83776749781277338"/>
          <c:h val="0.63231895038953878"/>
        </c:manualLayout>
      </c:layout>
      <c:barChart>
        <c:barDir val="col"/>
        <c:grouping val="clustered"/>
        <c:varyColors val="0"/>
        <c:ser>
          <c:idx val="1"/>
          <c:order val="1"/>
          <c:tx>
            <c:strRef>
              <c:f>'Task 3'!$C$10</c:f>
              <c:strCache>
                <c:ptCount val="1"/>
                <c:pt idx="0">
                  <c:v>Count of Customer  ID</c:v>
                </c:pt>
              </c:strCache>
            </c:strRef>
          </c:tx>
          <c:spPr>
            <a:solidFill>
              <a:schemeClr val="accent2"/>
            </a:solidFill>
            <a:ln>
              <a:noFill/>
            </a:ln>
            <a:effectLst/>
          </c:spPr>
          <c:invertIfNegative val="0"/>
          <c:cat>
            <c:multiLvlStrRef>
              <c:f>'Task 3'!$A$11:$A$22</c:f>
              <c:multiLvlStrCache>
                <c:ptCount val="8"/>
                <c:lvl>
                  <c:pt idx="0">
                    <c:v>No</c:v>
                  </c:pt>
                  <c:pt idx="1">
                    <c:v>Yes</c:v>
                  </c:pt>
                  <c:pt idx="2">
                    <c:v>No</c:v>
                  </c:pt>
                  <c:pt idx="3">
                    <c:v>Yes</c:v>
                  </c:pt>
                  <c:pt idx="4">
                    <c:v>No</c:v>
                  </c:pt>
                  <c:pt idx="5">
                    <c:v>Yes</c:v>
                  </c:pt>
                  <c:pt idx="6">
                    <c:v>No</c:v>
                  </c:pt>
                  <c:pt idx="7">
                    <c:v>Yes</c:v>
                  </c:pt>
                </c:lvl>
                <c:lvl>
                  <c:pt idx="0">
                    <c:v>Affiliate</c:v>
                  </c:pt>
                  <c:pt idx="2">
                    <c:v>Direct</c:v>
                  </c:pt>
                  <c:pt idx="4">
                    <c:v>Email</c:v>
                  </c:pt>
                  <c:pt idx="6">
                    <c:v>Social Media</c:v>
                  </c:pt>
                </c:lvl>
              </c:multiLvlStrCache>
            </c:multiLvlStrRef>
          </c:cat>
          <c:val>
            <c:numRef>
              <c:f>'Task 3'!$C$11:$C$22</c:f>
              <c:numCache>
                <c:formatCode>General</c:formatCode>
                <c:ptCount val="8"/>
                <c:pt idx="0">
                  <c:v>632</c:v>
                </c:pt>
                <c:pt idx="1">
                  <c:v>551</c:v>
                </c:pt>
                <c:pt idx="2">
                  <c:v>563</c:v>
                </c:pt>
                <c:pt idx="3">
                  <c:v>665</c:v>
                </c:pt>
                <c:pt idx="4">
                  <c:v>674</c:v>
                </c:pt>
                <c:pt idx="5">
                  <c:v>642</c:v>
                </c:pt>
                <c:pt idx="6">
                  <c:v>655</c:v>
                </c:pt>
                <c:pt idx="7">
                  <c:v>618</c:v>
                </c:pt>
              </c:numCache>
            </c:numRef>
          </c:val>
          <c:extLst>
            <c:ext xmlns:c16="http://schemas.microsoft.com/office/drawing/2014/chart" uri="{C3380CC4-5D6E-409C-BE32-E72D297353CC}">
              <c16:uniqueId val="{00000000-C1C2-429D-925F-CA0AD2C26F12}"/>
            </c:ext>
          </c:extLst>
        </c:ser>
        <c:dLbls>
          <c:showLegendKey val="0"/>
          <c:showVal val="0"/>
          <c:showCatName val="0"/>
          <c:showSerName val="0"/>
          <c:showPercent val="0"/>
          <c:showBubbleSize val="0"/>
        </c:dLbls>
        <c:gapWidth val="219"/>
        <c:axId val="2119823456"/>
        <c:axId val="2119813056"/>
      </c:barChart>
      <c:lineChart>
        <c:grouping val="standard"/>
        <c:varyColors val="0"/>
        <c:ser>
          <c:idx val="0"/>
          <c:order val="0"/>
          <c:tx>
            <c:strRef>
              <c:f>'Task 3'!$B$10</c:f>
              <c:strCache>
                <c:ptCount val="1"/>
                <c:pt idx="0">
                  <c:v>Average of ROI</c:v>
                </c:pt>
              </c:strCache>
            </c:strRef>
          </c:tx>
          <c:spPr>
            <a:ln w="28575" cap="rnd">
              <a:solidFill>
                <a:schemeClr val="accent1"/>
              </a:solidFill>
              <a:round/>
            </a:ln>
            <a:effectLst/>
          </c:spPr>
          <c:marker>
            <c:symbol val="none"/>
          </c:marker>
          <c:cat>
            <c:multiLvlStrRef>
              <c:f>'Task 3'!$A$11:$A$22</c:f>
              <c:multiLvlStrCache>
                <c:ptCount val="8"/>
                <c:lvl>
                  <c:pt idx="0">
                    <c:v>No</c:v>
                  </c:pt>
                  <c:pt idx="1">
                    <c:v>Yes</c:v>
                  </c:pt>
                  <c:pt idx="2">
                    <c:v>No</c:v>
                  </c:pt>
                  <c:pt idx="3">
                    <c:v>Yes</c:v>
                  </c:pt>
                  <c:pt idx="4">
                    <c:v>No</c:v>
                  </c:pt>
                  <c:pt idx="5">
                    <c:v>Yes</c:v>
                  </c:pt>
                  <c:pt idx="6">
                    <c:v>No</c:v>
                  </c:pt>
                  <c:pt idx="7">
                    <c:v>Yes</c:v>
                  </c:pt>
                </c:lvl>
                <c:lvl>
                  <c:pt idx="0">
                    <c:v>Affiliate</c:v>
                  </c:pt>
                  <c:pt idx="2">
                    <c:v>Direct</c:v>
                  </c:pt>
                  <c:pt idx="4">
                    <c:v>Email</c:v>
                  </c:pt>
                  <c:pt idx="6">
                    <c:v>Social Media</c:v>
                  </c:pt>
                </c:lvl>
              </c:multiLvlStrCache>
            </c:multiLvlStrRef>
          </c:cat>
          <c:val>
            <c:numRef>
              <c:f>'Task 3'!$B$11:$B$22</c:f>
              <c:numCache>
                <c:formatCode>General</c:formatCode>
                <c:ptCount val="8"/>
                <c:pt idx="0">
                  <c:v>1.0757120253164563</c:v>
                </c:pt>
                <c:pt idx="1">
                  <c:v>1.0381306715063523</c:v>
                </c:pt>
                <c:pt idx="2">
                  <c:v>1.0566785079928962</c:v>
                </c:pt>
                <c:pt idx="3">
                  <c:v>1.0541503759398492</c:v>
                </c:pt>
                <c:pt idx="4">
                  <c:v>1.0545252225519286</c:v>
                </c:pt>
                <c:pt idx="5">
                  <c:v>1.0805140186915896</c:v>
                </c:pt>
                <c:pt idx="6">
                  <c:v>1.0423511450381684</c:v>
                </c:pt>
                <c:pt idx="7">
                  <c:v>1.0829935275080906</c:v>
                </c:pt>
              </c:numCache>
            </c:numRef>
          </c:val>
          <c:smooth val="0"/>
          <c:extLst>
            <c:ext xmlns:c16="http://schemas.microsoft.com/office/drawing/2014/chart" uri="{C3380CC4-5D6E-409C-BE32-E72D297353CC}">
              <c16:uniqueId val="{00000001-C1C2-429D-925F-CA0AD2C26F12}"/>
            </c:ext>
          </c:extLst>
        </c:ser>
        <c:dLbls>
          <c:showLegendKey val="0"/>
          <c:showVal val="0"/>
          <c:showCatName val="0"/>
          <c:showSerName val="0"/>
          <c:showPercent val="0"/>
          <c:showBubbleSize val="0"/>
        </c:dLbls>
        <c:marker val="1"/>
        <c:smooth val="0"/>
        <c:axId val="2119819296"/>
        <c:axId val="2119818880"/>
      </c:lineChart>
      <c:catAx>
        <c:axId val="2119823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19813056"/>
        <c:crosses val="autoZero"/>
        <c:auto val="1"/>
        <c:lblAlgn val="ctr"/>
        <c:lblOffset val="100"/>
        <c:noMultiLvlLbl val="0"/>
      </c:catAx>
      <c:valAx>
        <c:axId val="21198130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19823456"/>
        <c:crosses val="autoZero"/>
        <c:crossBetween val="between"/>
      </c:valAx>
      <c:valAx>
        <c:axId val="211981888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19819296"/>
        <c:crosses val="max"/>
        <c:crossBetween val="between"/>
      </c:valAx>
      <c:catAx>
        <c:axId val="2119819296"/>
        <c:scaling>
          <c:orientation val="minMax"/>
        </c:scaling>
        <c:delete val="1"/>
        <c:axPos val="b"/>
        <c:numFmt formatCode="General" sourceLinked="1"/>
        <c:majorTickMark val="out"/>
        <c:minorTickMark val="none"/>
        <c:tickLblPos val="nextTo"/>
        <c:crossAx val="2119818880"/>
        <c:crosses val="autoZero"/>
        <c:auto val="1"/>
        <c:lblAlgn val="ctr"/>
        <c:lblOffset val="100"/>
        <c:noMultiLvlLbl val="0"/>
      </c:catAx>
      <c:spPr>
        <a:noFill/>
        <a:ln>
          <a:noFill/>
        </a:ln>
        <a:effectLst/>
      </c:spPr>
    </c:plotArea>
    <c:legend>
      <c:legendPos val="r"/>
      <c:layout>
        <c:manualLayout>
          <c:xMode val="edge"/>
          <c:yMode val="edge"/>
          <c:x val="2.5682414698162386E-3"/>
          <c:y val="0.90335593467483233"/>
          <c:w val="0.99743175853018373"/>
          <c:h val="9.6065908428113134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r>
              <a:rPr lang="en-US" sz="2000" b="1">
                <a:solidFill>
                  <a:schemeClr val="tx1"/>
                </a:solidFill>
              </a:rPr>
              <a:t>Lifetime value for each customer</a:t>
            </a:r>
          </a:p>
        </c:rich>
      </c:tx>
      <c:layout>
        <c:manualLayout>
          <c:xMode val="edge"/>
          <c:yMode val="edge"/>
          <c:x val="0.28673610583955916"/>
          <c:y val="6.6562664686907833E-3"/>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0328621112939954"/>
          <c:y val="8.7087797532986067E-2"/>
          <c:w val="0.86457053493372393"/>
          <c:h val="0.77200906213000964"/>
        </c:manualLayout>
      </c:layout>
      <c:scatterChart>
        <c:scatterStyle val="lineMarker"/>
        <c:varyColors val="0"/>
        <c:ser>
          <c:idx val="0"/>
          <c:order val="0"/>
          <c:tx>
            <c:strRef>
              <c:f>'CLV Task 4'!$K$1</c:f>
              <c:strCache>
                <c:ptCount val="1"/>
                <c:pt idx="0">
                  <c:v>Customer
 ID</c:v>
                </c:pt>
              </c:strCache>
            </c:strRef>
          </c:tx>
          <c:spPr>
            <a:ln w="25400" cap="rnd">
              <a:noFill/>
              <a:round/>
            </a:ln>
            <a:effectLst/>
          </c:spPr>
          <c:marker>
            <c:symbol val="circle"/>
            <c:size val="5"/>
            <c:spPr>
              <a:solidFill>
                <a:schemeClr val="accent1"/>
              </a:solidFill>
              <a:ln w="9525">
                <a:solidFill>
                  <a:schemeClr val="accent1"/>
                </a:solidFill>
              </a:ln>
              <a:effectLst/>
            </c:spPr>
          </c:marker>
          <c:yVal>
            <c:numRef>
              <c:f>'CLV Task 4'!$K$2:$K$5001</c:f>
              <c:numCache>
                <c:formatCode>General</c:formatCode>
                <c:ptCount val="5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pt idx="3000">
                  <c:v>3001</c:v>
                </c:pt>
                <c:pt idx="3001">
                  <c:v>3002</c:v>
                </c:pt>
                <c:pt idx="3002">
                  <c:v>3003</c:v>
                </c:pt>
                <c:pt idx="3003">
                  <c:v>3004</c:v>
                </c:pt>
                <c:pt idx="3004">
                  <c:v>3005</c:v>
                </c:pt>
                <c:pt idx="3005">
                  <c:v>3006</c:v>
                </c:pt>
                <c:pt idx="3006">
                  <c:v>3007</c:v>
                </c:pt>
                <c:pt idx="3007">
                  <c:v>3008</c:v>
                </c:pt>
                <c:pt idx="3008">
                  <c:v>3009</c:v>
                </c:pt>
                <c:pt idx="3009">
                  <c:v>3010</c:v>
                </c:pt>
                <c:pt idx="3010">
                  <c:v>3011</c:v>
                </c:pt>
                <c:pt idx="3011">
                  <c:v>3012</c:v>
                </c:pt>
                <c:pt idx="3012">
                  <c:v>3013</c:v>
                </c:pt>
                <c:pt idx="3013">
                  <c:v>3014</c:v>
                </c:pt>
                <c:pt idx="3014">
                  <c:v>3015</c:v>
                </c:pt>
                <c:pt idx="3015">
                  <c:v>3016</c:v>
                </c:pt>
                <c:pt idx="3016">
                  <c:v>3017</c:v>
                </c:pt>
                <c:pt idx="3017">
                  <c:v>3018</c:v>
                </c:pt>
                <c:pt idx="3018">
                  <c:v>3019</c:v>
                </c:pt>
                <c:pt idx="3019">
                  <c:v>3020</c:v>
                </c:pt>
                <c:pt idx="3020">
                  <c:v>3021</c:v>
                </c:pt>
                <c:pt idx="3021">
                  <c:v>3022</c:v>
                </c:pt>
                <c:pt idx="3022">
                  <c:v>3023</c:v>
                </c:pt>
                <c:pt idx="3023">
                  <c:v>3024</c:v>
                </c:pt>
                <c:pt idx="3024">
                  <c:v>3025</c:v>
                </c:pt>
                <c:pt idx="3025">
                  <c:v>3026</c:v>
                </c:pt>
                <c:pt idx="3026">
                  <c:v>3027</c:v>
                </c:pt>
                <c:pt idx="3027">
                  <c:v>3028</c:v>
                </c:pt>
                <c:pt idx="3028">
                  <c:v>3029</c:v>
                </c:pt>
                <c:pt idx="3029">
                  <c:v>3030</c:v>
                </c:pt>
                <c:pt idx="3030">
                  <c:v>3031</c:v>
                </c:pt>
                <c:pt idx="3031">
                  <c:v>3032</c:v>
                </c:pt>
                <c:pt idx="3032">
                  <c:v>3033</c:v>
                </c:pt>
                <c:pt idx="3033">
                  <c:v>3034</c:v>
                </c:pt>
                <c:pt idx="3034">
                  <c:v>3035</c:v>
                </c:pt>
                <c:pt idx="3035">
                  <c:v>3036</c:v>
                </c:pt>
                <c:pt idx="3036">
                  <c:v>3037</c:v>
                </c:pt>
                <c:pt idx="3037">
                  <c:v>3038</c:v>
                </c:pt>
                <c:pt idx="3038">
                  <c:v>3039</c:v>
                </c:pt>
                <c:pt idx="3039">
                  <c:v>3040</c:v>
                </c:pt>
                <c:pt idx="3040">
                  <c:v>3041</c:v>
                </c:pt>
                <c:pt idx="3041">
                  <c:v>3042</c:v>
                </c:pt>
                <c:pt idx="3042">
                  <c:v>3043</c:v>
                </c:pt>
                <c:pt idx="3043">
                  <c:v>3044</c:v>
                </c:pt>
                <c:pt idx="3044">
                  <c:v>3045</c:v>
                </c:pt>
                <c:pt idx="3045">
                  <c:v>3046</c:v>
                </c:pt>
                <c:pt idx="3046">
                  <c:v>3047</c:v>
                </c:pt>
                <c:pt idx="3047">
                  <c:v>3048</c:v>
                </c:pt>
                <c:pt idx="3048">
                  <c:v>3049</c:v>
                </c:pt>
                <c:pt idx="3049">
                  <c:v>3050</c:v>
                </c:pt>
                <c:pt idx="3050">
                  <c:v>3051</c:v>
                </c:pt>
                <c:pt idx="3051">
                  <c:v>3052</c:v>
                </c:pt>
                <c:pt idx="3052">
                  <c:v>3053</c:v>
                </c:pt>
                <c:pt idx="3053">
                  <c:v>3054</c:v>
                </c:pt>
                <c:pt idx="3054">
                  <c:v>3055</c:v>
                </c:pt>
                <c:pt idx="3055">
                  <c:v>3056</c:v>
                </c:pt>
                <c:pt idx="3056">
                  <c:v>3057</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3228</c:v>
                </c:pt>
                <c:pt idx="3228">
                  <c:v>3229</c:v>
                </c:pt>
                <c:pt idx="3229">
                  <c:v>3230</c:v>
                </c:pt>
                <c:pt idx="3230">
                  <c:v>3231</c:v>
                </c:pt>
                <c:pt idx="3231">
                  <c:v>3232</c:v>
                </c:pt>
                <c:pt idx="3232">
                  <c:v>3233</c:v>
                </c:pt>
                <c:pt idx="3233">
                  <c:v>3234</c:v>
                </c:pt>
                <c:pt idx="3234">
                  <c:v>3235</c:v>
                </c:pt>
                <c:pt idx="3235">
                  <c:v>3236</c:v>
                </c:pt>
                <c:pt idx="3236">
                  <c:v>3237</c:v>
                </c:pt>
                <c:pt idx="3237">
                  <c:v>3238</c:v>
                </c:pt>
                <c:pt idx="3238">
                  <c:v>3239</c:v>
                </c:pt>
                <c:pt idx="3239">
                  <c:v>3240</c:v>
                </c:pt>
                <c:pt idx="3240">
                  <c:v>3241</c:v>
                </c:pt>
                <c:pt idx="3241">
                  <c:v>3242</c:v>
                </c:pt>
                <c:pt idx="3242">
                  <c:v>3243</c:v>
                </c:pt>
                <c:pt idx="3243">
                  <c:v>3244</c:v>
                </c:pt>
                <c:pt idx="3244">
                  <c:v>3245</c:v>
                </c:pt>
                <c:pt idx="3245">
                  <c:v>3246</c:v>
                </c:pt>
                <c:pt idx="3246">
                  <c:v>3247</c:v>
                </c:pt>
                <c:pt idx="3247">
                  <c:v>3248</c:v>
                </c:pt>
                <c:pt idx="3248">
                  <c:v>3249</c:v>
                </c:pt>
                <c:pt idx="3249">
                  <c:v>3250</c:v>
                </c:pt>
                <c:pt idx="3250">
                  <c:v>3251</c:v>
                </c:pt>
                <c:pt idx="3251">
                  <c:v>3252</c:v>
                </c:pt>
                <c:pt idx="3252">
                  <c:v>3253</c:v>
                </c:pt>
                <c:pt idx="3253">
                  <c:v>3254</c:v>
                </c:pt>
                <c:pt idx="3254">
                  <c:v>3255</c:v>
                </c:pt>
                <c:pt idx="3255">
                  <c:v>3256</c:v>
                </c:pt>
                <c:pt idx="3256">
                  <c:v>3257</c:v>
                </c:pt>
                <c:pt idx="3257">
                  <c:v>3258</c:v>
                </c:pt>
                <c:pt idx="3258">
                  <c:v>3259</c:v>
                </c:pt>
                <c:pt idx="3259">
                  <c:v>3260</c:v>
                </c:pt>
                <c:pt idx="3260">
                  <c:v>3261</c:v>
                </c:pt>
                <c:pt idx="3261">
                  <c:v>3262</c:v>
                </c:pt>
                <c:pt idx="3262">
                  <c:v>3263</c:v>
                </c:pt>
                <c:pt idx="3263">
                  <c:v>3264</c:v>
                </c:pt>
                <c:pt idx="3264">
                  <c:v>3265</c:v>
                </c:pt>
                <c:pt idx="3265">
                  <c:v>3266</c:v>
                </c:pt>
                <c:pt idx="3266">
                  <c:v>3267</c:v>
                </c:pt>
                <c:pt idx="3267">
                  <c:v>3268</c:v>
                </c:pt>
                <c:pt idx="3268">
                  <c:v>3269</c:v>
                </c:pt>
                <c:pt idx="3269">
                  <c:v>3270</c:v>
                </c:pt>
                <c:pt idx="3270">
                  <c:v>3271</c:v>
                </c:pt>
                <c:pt idx="3271">
                  <c:v>3272</c:v>
                </c:pt>
                <c:pt idx="3272">
                  <c:v>3273</c:v>
                </c:pt>
                <c:pt idx="3273">
                  <c:v>3274</c:v>
                </c:pt>
                <c:pt idx="3274">
                  <c:v>3275</c:v>
                </c:pt>
                <c:pt idx="3275">
                  <c:v>3276</c:v>
                </c:pt>
                <c:pt idx="3276">
                  <c:v>3277</c:v>
                </c:pt>
                <c:pt idx="3277">
                  <c:v>3278</c:v>
                </c:pt>
                <c:pt idx="3278">
                  <c:v>3279</c:v>
                </c:pt>
                <c:pt idx="3279">
                  <c:v>3280</c:v>
                </c:pt>
                <c:pt idx="3280">
                  <c:v>3281</c:v>
                </c:pt>
                <c:pt idx="3281">
                  <c:v>3282</c:v>
                </c:pt>
                <c:pt idx="3282">
                  <c:v>3283</c:v>
                </c:pt>
                <c:pt idx="3283">
                  <c:v>3284</c:v>
                </c:pt>
                <c:pt idx="3284">
                  <c:v>3285</c:v>
                </c:pt>
                <c:pt idx="3285">
                  <c:v>3286</c:v>
                </c:pt>
                <c:pt idx="3286">
                  <c:v>3287</c:v>
                </c:pt>
                <c:pt idx="3287">
                  <c:v>3288</c:v>
                </c:pt>
                <c:pt idx="3288">
                  <c:v>3289</c:v>
                </c:pt>
                <c:pt idx="3289">
                  <c:v>3290</c:v>
                </c:pt>
                <c:pt idx="3290">
                  <c:v>3291</c:v>
                </c:pt>
                <c:pt idx="3291">
                  <c:v>3292</c:v>
                </c:pt>
                <c:pt idx="3292">
                  <c:v>3293</c:v>
                </c:pt>
                <c:pt idx="3293">
                  <c:v>3294</c:v>
                </c:pt>
                <c:pt idx="3294">
                  <c:v>3295</c:v>
                </c:pt>
                <c:pt idx="3295">
                  <c:v>3296</c:v>
                </c:pt>
                <c:pt idx="3296">
                  <c:v>3297</c:v>
                </c:pt>
                <c:pt idx="3297">
                  <c:v>3298</c:v>
                </c:pt>
                <c:pt idx="3298">
                  <c:v>3299</c:v>
                </c:pt>
                <c:pt idx="3299">
                  <c:v>3300</c:v>
                </c:pt>
                <c:pt idx="3300">
                  <c:v>3301</c:v>
                </c:pt>
                <c:pt idx="3301">
                  <c:v>3302</c:v>
                </c:pt>
                <c:pt idx="3302">
                  <c:v>3303</c:v>
                </c:pt>
                <c:pt idx="3303">
                  <c:v>3304</c:v>
                </c:pt>
                <c:pt idx="3304">
                  <c:v>3305</c:v>
                </c:pt>
                <c:pt idx="3305">
                  <c:v>3306</c:v>
                </c:pt>
                <c:pt idx="3306">
                  <c:v>3307</c:v>
                </c:pt>
                <c:pt idx="3307">
                  <c:v>3308</c:v>
                </c:pt>
                <c:pt idx="3308">
                  <c:v>3309</c:v>
                </c:pt>
                <c:pt idx="3309">
                  <c:v>3310</c:v>
                </c:pt>
                <c:pt idx="3310">
                  <c:v>3311</c:v>
                </c:pt>
                <c:pt idx="3311">
                  <c:v>3312</c:v>
                </c:pt>
                <c:pt idx="3312">
                  <c:v>3313</c:v>
                </c:pt>
                <c:pt idx="3313">
                  <c:v>3314</c:v>
                </c:pt>
                <c:pt idx="3314">
                  <c:v>3315</c:v>
                </c:pt>
                <c:pt idx="3315">
                  <c:v>3316</c:v>
                </c:pt>
                <c:pt idx="3316">
                  <c:v>3317</c:v>
                </c:pt>
                <c:pt idx="3317">
                  <c:v>3318</c:v>
                </c:pt>
                <c:pt idx="3318">
                  <c:v>3319</c:v>
                </c:pt>
                <c:pt idx="3319">
                  <c:v>3320</c:v>
                </c:pt>
                <c:pt idx="3320">
                  <c:v>3321</c:v>
                </c:pt>
                <c:pt idx="3321">
                  <c:v>3322</c:v>
                </c:pt>
                <c:pt idx="3322">
                  <c:v>3323</c:v>
                </c:pt>
                <c:pt idx="3323">
                  <c:v>3324</c:v>
                </c:pt>
                <c:pt idx="3324">
                  <c:v>3325</c:v>
                </c:pt>
                <c:pt idx="3325">
                  <c:v>3326</c:v>
                </c:pt>
                <c:pt idx="3326">
                  <c:v>3327</c:v>
                </c:pt>
                <c:pt idx="3327">
                  <c:v>3328</c:v>
                </c:pt>
                <c:pt idx="3328">
                  <c:v>3329</c:v>
                </c:pt>
                <c:pt idx="3329">
                  <c:v>3330</c:v>
                </c:pt>
                <c:pt idx="3330">
                  <c:v>3331</c:v>
                </c:pt>
                <c:pt idx="3331">
                  <c:v>3332</c:v>
                </c:pt>
                <c:pt idx="3332">
                  <c:v>3333</c:v>
                </c:pt>
                <c:pt idx="3333">
                  <c:v>3334</c:v>
                </c:pt>
                <c:pt idx="3334">
                  <c:v>3335</c:v>
                </c:pt>
                <c:pt idx="3335">
                  <c:v>3336</c:v>
                </c:pt>
                <c:pt idx="3336">
                  <c:v>3337</c:v>
                </c:pt>
                <c:pt idx="3337">
                  <c:v>3338</c:v>
                </c:pt>
                <c:pt idx="3338">
                  <c:v>3339</c:v>
                </c:pt>
                <c:pt idx="3339">
                  <c:v>3340</c:v>
                </c:pt>
                <c:pt idx="3340">
                  <c:v>3341</c:v>
                </c:pt>
                <c:pt idx="3341">
                  <c:v>3342</c:v>
                </c:pt>
                <c:pt idx="3342">
                  <c:v>3343</c:v>
                </c:pt>
                <c:pt idx="3343">
                  <c:v>3344</c:v>
                </c:pt>
                <c:pt idx="3344">
                  <c:v>3345</c:v>
                </c:pt>
                <c:pt idx="3345">
                  <c:v>3346</c:v>
                </c:pt>
                <c:pt idx="3346">
                  <c:v>3347</c:v>
                </c:pt>
                <c:pt idx="3347">
                  <c:v>3348</c:v>
                </c:pt>
                <c:pt idx="3348">
                  <c:v>3349</c:v>
                </c:pt>
                <c:pt idx="3349">
                  <c:v>3350</c:v>
                </c:pt>
                <c:pt idx="3350">
                  <c:v>3351</c:v>
                </c:pt>
                <c:pt idx="3351">
                  <c:v>3352</c:v>
                </c:pt>
                <c:pt idx="3352">
                  <c:v>3353</c:v>
                </c:pt>
                <c:pt idx="3353">
                  <c:v>3354</c:v>
                </c:pt>
                <c:pt idx="3354">
                  <c:v>3355</c:v>
                </c:pt>
                <c:pt idx="3355">
                  <c:v>3356</c:v>
                </c:pt>
                <c:pt idx="3356">
                  <c:v>3357</c:v>
                </c:pt>
                <c:pt idx="3357">
                  <c:v>3358</c:v>
                </c:pt>
                <c:pt idx="3358">
                  <c:v>3359</c:v>
                </c:pt>
                <c:pt idx="3359">
                  <c:v>3360</c:v>
                </c:pt>
                <c:pt idx="3360">
                  <c:v>3361</c:v>
                </c:pt>
                <c:pt idx="3361">
                  <c:v>3362</c:v>
                </c:pt>
                <c:pt idx="3362">
                  <c:v>3363</c:v>
                </c:pt>
                <c:pt idx="3363">
                  <c:v>3364</c:v>
                </c:pt>
                <c:pt idx="3364">
                  <c:v>3365</c:v>
                </c:pt>
                <c:pt idx="3365">
                  <c:v>3366</c:v>
                </c:pt>
                <c:pt idx="3366">
                  <c:v>3367</c:v>
                </c:pt>
                <c:pt idx="3367">
                  <c:v>3368</c:v>
                </c:pt>
                <c:pt idx="3368">
                  <c:v>3369</c:v>
                </c:pt>
                <c:pt idx="3369">
                  <c:v>3370</c:v>
                </c:pt>
                <c:pt idx="3370">
                  <c:v>3371</c:v>
                </c:pt>
                <c:pt idx="3371">
                  <c:v>3372</c:v>
                </c:pt>
                <c:pt idx="3372">
                  <c:v>3373</c:v>
                </c:pt>
                <c:pt idx="3373">
                  <c:v>3374</c:v>
                </c:pt>
                <c:pt idx="3374">
                  <c:v>3375</c:v>
                </c:pt>
                <c:pt idx="3375">
                  <c:v>3376</c:v>
                </c:pt>
                <c:pt idx="3376">
                  <c:v>3377</c:v>
                </c:pt>
                <c:pt idx="3377">
                  <c:v>3378</c:v>
                </c:pt>
                <c:pt idx="3378">
                  <c:v>3379</c:v>
                </c:pt>
                <c:pt idx="3379">
                  <c:v>3380</c:v>
                </c:pt>
                <c:pt idx="3380">
                  <c:v>3381</c:v>
                </c:pt>
                <c:pt idx="3381">
                  <c:v>3382</c:v>
                </c:pt>
                <c:pt idx="3382">
                  <c:v>3383</c:v>
                </c:pt>
                <c:pt idx="3383">
                  <c:v>3384</c:v>
                </c:pt>
                <c:pt idx="3384">
                  <c:v>3385</c:v>
                </c:pt>
                <c:pt idx="3385">
                  <c:v>3386</c:v>
                </c:pt>
                <c:pt idx="3386">
                  <c:v>3387</c:v>
                </c:pt>
                <c:pt idx="3387">
                  <c:v>3388</c:v>
                </c:pt>
                <c:pt idx="3388">
                  <c:v>3389</c:v>
                </c:pt>
                <c:pt idx="3389">
                  <c:v>3390</c:v>
                </c:pt>
                <c:pt idx="3390">
                  <c:v>3391</c:v>
                </c:pt>
                <c:pt idx="3391">
                  <c:v>3392</c:v>
                </c:pt>
                <c:pt idx="3392">
                  <c:v>3393</c:v>
                </c:pt>
                <c:pt idx="3393">
                  <c:v>3394</c:v>
                </c:pt>
                <c:pt idx="3394">
                  <c:v>3395</c:v>
                </c:pt>
                <c:pt idx="3395">
                  <c:v>3396</c:v>
                </c:pt>
                <c:pt idx="3396">
                  <c:v>3397</c:v>
                </c:pt>
                <c:pt idx="3397">
                  <c:v>3398</c:v>
                </c:pt>
                <c:pt idx="3398">
                  <c:v>3399</c:v>
                </c:pt>
                <c:pt idx="3399">
                  <c:v>3400</c:v>
                </c:pt>
                <c:pt idx="3400">
                  <c:v>3401</c:v>
                </c:pt>
                <c:pt idx="3401">
                  <c:v>3402</c:v>
                </c:pt>
                <c:pt idx="3402">
                  <c:v>3403</c:v>
                </c:pt>
                <c:pt idx="3403">
                  <c:v>3404</c:v>
                </c:pt>
                <c:pt idx="3404">
                  <c:v>3405</c:v>
                </c:pt>
                <c:pt idx="3405">
                  <c:v>3406</c:v>
                </c:pt>
                <c:pt idx="3406">
                  <c:v>3407</c:v>
                </c:pt>
                <c:pt idx="3407">
                  <c:v>3408</c:v>
                </c:pt>
                <c:pt idx="3408">
                  <c:v>3409</c:v>
                </c:pt>
                <c:pt idx="3409">
                  <c:v>3410</c:v>
                </c:pt>
                <c:pt idx="3410">
                  <c:v>3411</c:v>
                </c:pt>
                <c:pt idx="3411">
                  <c:v>3412</c:v>
                </c:pt>
                <c:pt idx="3412">
                  <c:v>3413</c:v>
                </c:pt>
                <c:pt idx="3413">
                  <c:v>3414</c:v>
                </c:pt>
                <c:pt idx="3414">
                  <c:v>3415</c:v>
                </c:pt>
                <c:pt idx="3415">
                  <c:v>3416</c:v>
                </c:pt>
                <c:pt idx="3416">
                  <c:v>3417</c:v>
                </c:pt>
                <c:pt idx="3417">
                  <c:v>3418</c:v>
                </c:pt>
                <c:pt idx="3418">
                  <c:v>3419</c:v>
                </c:pt>
                <c:pt idx="3419">
                  <c:v>3420</c:v>
                </c:pt>
                <c:pt idx="3420">
                  <c:v>3421</c:v>
                </c:pt>
                <c:pt idx="3421">
                  <c:v>3422</c:v>
                </c:pt>
                <c:pt idx="3422">
                  <c:v>3423</c:v>
                </c:pt>
                <c:pt idx="3423">
                  <c:v>3424</c:v>
                </c:pt>
                <c:pt idx="3424">
                  <c:v>3425</c:v>
                </c:pt>
                <c:pt idx="3425">
                  <c:v>3426</c:v>
                </c:pt>
                <c:pt idx="3426">
                  <c:v>3427</c:v>
                </c:pt>
                <c:pt idx="3427">
                  <c:v>3428</c:v>
                </c:pt>
                <c:pt idx="3428">
                  <c:v>3429</c:v>
                </c:pt>
                <c:pt idx="3429">
                  <c:v>3430</c:v>
                </c:pt>
                <c:pt idx="3430">
                  <c:v>3431</c:v>
                </c:pt>
                <c:pt idx="3431">
                  <c:v>3432</c:v>
                </c:pt>
                <c:pt idx="3432">
                  <c:v>3433</c:v>
                </c:pt>
                <c:pt idx="3433">
                  <c:v>3434</c:v>
                </c:pt>
                <c:pt idx="3434">
                  <c:v>3435</c:v>
                </c:pt>
                <c:pt idx="3435">
                  <c:v>3436</c:v>
                </c:pt>
                <c:pt idx="3436">
                  <c:v>3437</c:v>
                </c:pt>
                <c:pt idx="3437">
                  <c:v>3438</c:v>
                </c:pt>
                <c:pt idx="3438">
                  <c:v>3439</c:v>
                </c:pt>
                <c:pt idx="3439">
                  <c:v>3440</c:v>
                </c:pt>
                <c:pt idx="3440">
                  <c:v>3441</c:v>
                </c:pt>
                <c:pt idx="3441">
                  <c:v>3442</c:v>
                </c:pt>
                <c:pt idx="3442">
                  <c:v>3443</c:v>
                </c:pt>
                <c:pt idx="3443">
                  <c:v>3444</c:v>
                </c:pt>
                <c:pt idx="3444">
                  <c:v>3445</c:v>
                </c:pt>
                <c:pt idx="3445">
                  <c:v>3446</c:v>
                </c:pt>
                <c:pt idx="3446">
                  <c:v>3447</c:v>
                </c:pt>
                <c:pt idx="3447">
                  <c:v>3448</c:v>
                </c:pt>
                <c:pt idx="3448">
                  <c:v>3449</c:v>
                </c:pt>
                <c:pt idx="3449">
                  <c:v>3450</c:v>
                </c:pt>
                <c:pt idx="3450">
                  <c:v>3451</c:v>
                </c:pt>
                <c:pt idx="3451">
                  <c:v>3452</c:v>
                </c:pt>
                <c:pt idx="3452">
                  <c:v>3453</c:v>
                </c:pt>
                <c:pt idx="3453">
                  <c:v>3454</c:v>
                </c:pt>
                <c:pt idx="3454">
                  <c:v>3455</c:v>
                </c:pt>
                <c:pt idx="3455">
                  <c:v>3456</c:v>
                </c:pt>
                <c:pt idx="3456">
                  <c:v>3457</c:v>
                </c:pt>
                <c:pt idx="3457">
                  <c:v>3458</c:v>
                </c:pt>
                <c:pt idx="3458">
                  <c:v>3459</c:v>
                </c:pt>
                <c:pt idx="3459">
                  <c:v>3460</c:v>
                </c:pt>
                <c:pt idx="3460">
                  <c:v>3461</c:v>
                </c:pt>
                <c:pt idx="3461">
                  <c:v>3462</c:v>
                </c:pt>
                <c:pt idx="3462">
                  <c:v>3463</c:v>
                </c:pt>
                <c:pt idx="3463">
                  <c:v>3464</c:v>
                </c:pt>
                <c:pt idx="3464">
                  <c:v>3465</c:v>
                </c:pt>
                <c:pt idx="3465">
                  <c:v>3466</c:v>
                </c:pt>
                <c:pt idx="3466">
                  <c:v>3467</c:v>
                </c:pt>
                <c:pt idx="3467">
                  <c:v>3468</c:v>
                </c:pt>
                <c:pt idx="3468">
                  <c:v>3469</c:v>
                </c:pt>
                <c:pt idx="3469">
                  <c:v>3470</c:v>
                </c:pt>
                <c:pt idx="3470">
                  <c:v>3471</c:v>
                </c:pt>
                <c:pt idx="3471">
                  <c:v>3472</c:v>
                </c:pt>
                <c:pt idx="3472">
                  <c:v>3473</c:v>
                </c:pt>
                <c:pt idx="3473">
                  <c:v>3474</c:v>
                </c:pt>
                <c:pt idx="3474">
                  <c:v>3475</c:v>
                </c:pt>
                <c:pt idx="3475">
                  <c:v>3476</c:v>
                </c:pt>
                <c:pt idx="3476">
                  <c:v>3477</c:v>
                </c:pt>
                <c:pt idx="3477">
                  <c:v>3478</c:v>
                </c:pt>
                <c:pt idx="3478">
                  <c:v>3479</c:v>
                </c:pt>
                <c:pt idx="3479">
                  <c:v>3480</c:v>
                </c:pt>
                <c:pt idx="3480">
                  <c:v>3481</c:v>
                </c:pt>
                <c:pt idx="3481">
                  <c:v>3482</c:v>
                </c:pt>
                <c:pt idx="3482">
                  <c:v>3483</c:v>
                </c:pt>
                <c:pt idx="3483">
                  <c:v>3484</c:v>
                </c:pt>
                <c:pt idx="3484">
                  <c:v>3485</c:v>
                </c:pt>
                <c:pt idx="3485">
                  <c:v>3486</c:v>
                </c:pt>
                <c:pt idx="3486">
                  <c:v>3487</c:v>
                </c:pt>
                <c:pt idx="3487">
                  <c:v>3488</c:v>
                </c:pt>
                <c:pt idx="3488">
                  <c:v>3489</c:v>
                </c:pt>
                <c:pt idx="3489">
                  <c:v>3490</c:v>
                </c:pt>
                <c:pt idx="3490">
                  <c:v>3491</c:v>
                </c:pt>
                <c:pt idx="3491">
                  <c:v>3492</c:v>
                </c:pt>
                <c:pt idx="3492">
                  <c:v>3493</c:v>
                </c:pt>
                <c:pt idx="3493">
                  <c:v>3494</c:v>
                </c:pt>
                <c:pt idx="3494">
                  <c:v>3495</c:v>
                </c:pt>
                <c:pt idx="3495">
                  <c:v>3496</c:v>
                </c:pt>
                <c:pt idx="3496">
                  <c:v>3497</c:v>
                </c:pt>
                <c:pt idx="3497">
                  <c:v>3498</c:v>
                </c:pt>
                <c:pt idx="3498">
                  <c:v>3499</c:v>
                </c:pt>
                <c:pt idx="3499">
                  <c:v>3500</c:v>
                </c:pt>
                <c:pt idx="3500">
                  <c:v>3501</c:v>
                </c:pt>
                <c:pt idx="3501">
                  <c:v>3502</c:v>
                </c:pt>
                <c:pt idx="3502">
                  <c:v>3503</c:v>
                </c:pt>
                <c:pt idx="3503">
                  <c:v>3504</c:v>
                </c:pt>
                <c:pt idx="3504">
                  <c:v>3505</c:v>
                </c:pt>
                <c:pt idx="3505">
                  <c:v>3506</c:v>
                </c:pt>
                <c:pt idx="3506">
                  <c:v>3507</c:v>
                </c:pt>
                <c:pt idx="3507">
                  <c:v>3508</c:v>
                </c:pt>
                <c:pt idx="3508">
                  <c:v>3509</c:v>
                </c:pt>
                <c:pt idx="3509">
                  <c:v>3510</c:v>
                </c:pt>
                <c:pt idx="3510">
                  <c:v>3511</c:v>
                </c:pt>
                <c:pt idx="3511">
                  <c:v>3512</c:v>
                </c:pt>
                <c:pt idx="3512">
                  <c:v>3513</c:v>
                </c:pt>
                <c:pt idx="3513">
                  <c:v>3514</c:v>
                </c:pt>
                <c:pt idx="3514">
                  <c:v>3515</c:v>
                </c:pt>
                <c:pt idx="3515">
                  <c:v>3516</c:v>
                </c:pt>
                <c:pt idx="3516">
                  <c:v>3517</c:v>
                </c:pt>
                <c:pt idx="3517">
                  <c:v>3518</c:v>
                </c:pt>
                <c:pt idx="3518">
                  <c:v>3519</c:v>
                </c:pt>
                <c:pt idx="3519">
                  <c:v>3520</c:v>
                </c:pt>
                <c:pt idx="3520">
                  <c:v>3521</c:v>
                </c:pt>
                <c:pt idx="3521">
                  <c:v>3522</c:v>
                </c:pt>
                <c:pt idx="3522">
                  <c:v>3523</c:v>
                </c:pt>
                <c:pt idx="3523">
                  <c:v>3524</c:v>
                </c:pt>
                <c:pt idx="3524">
                  <c:v>3525</c:v>
                </c:pt>
                <c:pt idx="3525">
                  <c:v>3526</c:v>
                </c:pt>
                <c:pt idx="3526">
                  <c:v>3527</c:v>
                </c:pt>
                <c:pt idx="3527">
                  <c:v>3528</c:v>
                </c:pt>
                <c:pt idx="3528">
                  <c:v>3529</c:v>
                </c:pt>
                <c:pt idx="3529">
                  <c:v>3530</c:v>
                </c:pt>
                <c:pt idx="3530">
                  <c:v>3531</c:v>
                </c:pt>
                <c:pt idx="3531">
                  <c:v>3532</c:v>
                </c:pt>
                <c:pt idx="3532">
                  <c:v>3533</c:v>
                </c:pt>
                <c:pt idx="3533">
                  <c:v>3534</c:v>
                </c:pt>
                <c:pt idx="3534">
                  <c:v>3535</c:v>
                </c:pt>
                <c:pt idx="3535">
                  <c:v>3536</c:v>
                </c:pt>
                <c:pt idx="3536">
                  <c:v>3537</c:v>
                </c:pt>
                <c:pt idx="3537">
                  <c:v>3538</c:v>
                </c:pt>
                <c:pt idx="3538">
                  <c:v>3539</c:v>
                </c:pt>
                <c:pt idx="3539">
                  <c:v>3540</c:v>
                </c:pt>
                <c:pt idx="3540">
                  <c:v>3541</c:v>
                </c:pt>
                <c:pt idx="3541">
                  <c:v>3542</c:v>
                </c:pt>
                <c:pt idx="3542">
                  <c:v>3543</c:v>
                </c:pt>
                <c:pt idx="3543">
                  <c:v>3544</c:v>
                </c:pt>
                <c:pt idx="3544">
                  <c:v>3545</c:v>
                </c:pt>
                <c:pt idx="3545">
                  <c:v>3546</c:v>
                </c:pt>
                <c:pt idx="3546">
                  <c:v>3547</c:v>
                </c:pt>
                <c:pt idx="3547">
                  <c:v>3548</c:v>
                </c:pt>
                <c:pt idx="3548">
                  <c:v>3549</c:v>
                </c:pt>
                <c:pt idx="3549">
                  <c:v>3550</c:v>
                </c:pt>
                <c:pt idx="3550">
                  <c:v>3551</c:v>
                </c:pt>
                <c:pt idx="3551">
                  <c:v>3552</c:v>
                </c:pt>
                <c:pt idx="3552">
                  <c:v>3553</c:v>
                </c:pt>
                <c:pt idx="3553">
                  <c:v>3554</c:v>
                </c:pt>
                <c:pt idx="3554">
                  <c:v>3555</c:v>
                </c:pt>
                <c:pt idx="3555">
                  <c:v>3556</c:v>
                </c:pt>
                <c:pt idx="3556">
                  <c:v>3557</c:v>
                </c:pt>
                <c:pt idx="3557">
                  <c:v>3558</c:v>
                </c:pt>
                <c:pt idx="3558">
                  <c:v>3559</c:v>
                </c:pt>
                <c:pt idx="3559">
                  <c:v>3560</c:v>
                </c:pt>
                <c:pt idx="3560">
                  <c:v>3561</c:v>
                </c:pt>
                <c:pt idx="3561">
                  <c:v>3562</c:v>
                </c:pt>
                <c:pt idx="3562">
                  <c:v>3563</c:v>
                </c:pt>
                <c:pt idx="3563">
                  <c:v>3564</c:v>
                </c:pt>
                <c:pt idx="3564">
                  <c:v>3565</c:v>
                </c:pt>
                <c:pt idx="3565">
                  <c:v>3566</c:v>
                </c:pt>
                <c:pt idx="3566">
                  <c:v>3567</c:v>
                </c:pt>
                <c:pt idx="3567">
                  <c:v>3568</c:v>
                </c:pt>
                <c:pt idx="3568">
                  <c:v>3569</c:v>
                </c:pt>
                <c:pt idx="3569">
                  <c:v>3570</c:v>
                </c:pt>
                <c:pt idx="3570">
                  <c:v>3571</c:v>
                </c:pt>
                <c:pt idx="3571">
                  <c:v>3572</c:v>
                </c:pt>
                <c:pt idx="3572">
                  <c:v>3573</c:v>
                </c:pt>
                <c:pt idx="3573">
                  <c:v>3574</c:v>
                </c:pt>
                <c:pt idx="3574">
                  <c:v>3575</c:v>
                </c:pt>
                <c:pt idx="3575">
                  <c:v>3576</c:v>
                </c:pt>
                <c:pt idx="3576">
                  <c:v>3577</c:v>
                </c:pt>
                <c:pt idx="3577">
                  <c:v>3578</c:v>
                </c:pt>
                <c:pt idx="3578">
                  <c:v>3579</c:v>
                </c:pt>
                <c:pt idx="3579">
                  <c:v>3580</c:v>
                </c:pt>
                <c:pt idx="3580">
                  <c:v>3581</c:v>
                </c:pt>
                <c:pt idx="3581">
                  <c:v>3582</c:v>
                </c:pt>
                <c:pt idx="3582">
                  <c:v>3583</c:v>
                </c:pt>
                <c:pt idx="3583">
                  <c:v>3584</c:v>
                </c:pt>
                <c:pt idx="3584">
                  <c:v>3585</c:v>
                </c:pt>
                <c:pt idx="3585">
                  <c:v>3586</c:v>
                </c:pt>
                <c:pt idx="3586">
                  <c:v>3587</c:v>
                </c:pt>
                <c:pt idx="3587">
                  <c:v>3588</c:v>
                </c:pt>
                <c:pt idx="3588">
                  <c:v>3589</c:v>
                </c:pt>
                <c:pt idx="3589">
                  <c:v>3590</c:v>
                </c:pt>
                <c:pt idx="3590">
                  <c:v>3591</c:v>
                </c:pt>
                <c:pt idx="3591">
                  <c:v>3592</c:v>
                </c:pt>
                <c:pt idx="3592">
                  <c:v>3593</c:v>
                </c:pt>
                <c:pt idx="3593">
                  <c:v>3594</c:v>
                </c:pt>
                <c:pt idx="3594">
                  <c:v>3595</c:v>
                </c:pt>
                <c:pt idx="3595">
                  <c:v>3596</c:v>
                </c:pt>
                <c:pt idx="3596">
                  <c:v>3597</c:v>
                </c:pt>
                <c:pt idx="3597">
                  <c:v>3598</c:v>
                </c:pt>
                <c:pt idx="3598">
                  <c:v>3599</c:v>
                </c:pt>
                <c:pt idx="3599">
                  <c:v>3600</c:v>
                </c:pt>
                <c:pt idx="3600">
                  <c:v>3601</c:v>
                </c:pt>
                <c:pt idx="3601">
                  <c:v>3602</c:v>
                </c:pt>
                <c:pt idx="3602">
                  <c:v>3603</c:v>
                </c:pt>
                <c:pt idx="3603">
                  <c:v>3604</c:v>
                </c:pt>
                <c:pt idx="3604">
                  <c:v>3605</c:v>
                </c:pt>
                <c:pt idx="3605">
                  <c:v>3606</c:v>
                </c:pt>
                <c:pt idx="3606">
                  <c:v>3607</c:v>
                </c:pt>
                <c:pt idx="3607">
                  <c:v>3608</c:v>
                </c:pt>
                <c:pt idx="3608">
                  <c:v>3609</c:v>
                </c:pt>
                <c:pt idx="3609">
                  <c:v>3610</c:v>
                </c:pt>
                <c:pt idx="3610">
                  <c:v>3611</c:v>
                </c:pt>
                <c:pt idx="3611">
                  <c:v>3612</c:v>
                </c:pt>
                <c:pt idx="3612">
                  <c:v>3613</c:v>
                </c:pt>
                <c:pt idx="3613">
                  <c:v>3614</c:v>
                </c:pt>
                <c:pt idx="3614">
                  <c:v>3615</c:v>
                </c:pt>
                <c:pt idx="3615">
                  <c:v>3616</c:v>
                </c:pt>
                <c:pt idx="3616">
                  <c:v>3617</c:v>
                </c:pt>
                <c:pt idx="3617">
                  <c:v>3618</c:v>
                </c:pt>
                <c:pt idx="3618">
                  <c:v>3619</c:v>
                </c:pt>
                <c:pt idx="3619">
                  <c:v>3620</c:v>
                </c:pt>
                <c:pt idx="3620">
                  <c:v>3621</c:v>
                </c:pt>
                <c:pt idx="3621">
                  <c:v>3622</c:v>
                </c:pt>
                <c:pt idx="3622">
                  <c:v>3623</c:v>
                </c:pt>
                <c:pt idx="3623">
                  <c:v>3624</c:v>
                </c:pt>
                <c:pt idx="3624">
                  <c:v>3625</c:v>
                </c:pt>
                <c:pt idx="3625">
                  <c:v>3626</c:v>
                </c:pt>
                <c:pt idx="3626">
                  <c:v>3627</c:v>
                </c:pt>
                <c:pt idx="3627">
                  <c:v>3628</c:v>
                </c:pt>
                <c:pt idx="3628">
                  <c:v>3629</c:v>
                </c:pt>
                <c:pt idx="3629">
                  <c:v>3630</c:v>
                </c:pt>
                <c:pt idx="3630">
                  <c:v>3631</c:v>
                </c:pt>
                <c:pt idx="3631">
                  <c:v>3632</c:v>
                </c:pt>
                <c:pt idx="3632">
                  <c:v>3633</c:v>
                </c:pt>
                <c:pt idx="3633">
                  <c:v>3634</c:v>
                </c:pt>
                <c:pt idx="3634">
                  <c:v>3635</c:v>
                </c:pt>
                <c:pt idx="3635">
                  <c:v>3636</c:v>
                </c:pt>
                <c:pt idx="3636">
                  <c:v>3637</c:v>
                </c:pt>
                <c:pt idx="3637">
                  <c:v>3638</c:v>
                </c:pt>
                <c:pt idx="3638">
                  <c:v>3639</c:v>
                </c:pt>
                <c:pt idx="3639">
                  <c:v>3640</c:v>
                </c:pt>
                <c:pt idx="3640">
                  <c:v>3641</c:v>
                </c:pt>
                <c:pt idx="3641">
                  <c:v>3642</c:v>
                </c:pt>
                <c:pt idx="3642">
                  <c:v>3643</c:v>
                </c:pt>
                <c:pt idx="3643">
                  <c:v>3644</c:v>
                </c:pt>
                <c:pt idx="3644">
                  <c:v>3645</c:v>
                </c:pt>
                <c:pt idx="3645">
                  <c:v>3646</c:v>
                </c:pt>
                <c:pt idx="3646">
                  <c:v>3647</c:v>
                </c:pt>
                <c:pt idx="3647">
                  <c:v>3648</c:v>
                </c:pt>
                <c:pt idx="3648">
                  <c:v>3649</c:v>
                </c:pt>
                <c:pt idx="3649">
                  <c:v>3650</c:v>
                </c:pt>
                <c:pt idx="3650">
                  <c:v>3651</c:v>
                </c:pt>
                <c:pt idx="3651">
                  <c:v>3652</c:v>
                </c:pt>
                <c:pt idx="3652">
                  <c:v>3653</c:v>
                </c:pt>
                <c:pt idx="3653">
                  <c:v>3654</c:v>
                </c:pt>
                <c:pt idx="3654">
                  <c:v>3655</c:v>
                </c:pt>
                <c:pt idx="3655">
                  <c:v>3656</c:v>
                </c:pt>
                <c:pt idx="3656">
                  <c:v>3657</c:v>
                </c:pt>
                <c:pt idx="3657">
                  <c:v>3658</c:v>
                </c:pt>
                <c:pt idx="3658">
                  <c:v>3659</c:v>
                </c:pt>
                <c:pt idx="3659">
                  <c:v>3660</c:v>
                </c:pt>
                <c:pt idx="3660">
                  <c:v>3661</c:v>
                </c:pt>
                <c:pt idx="3661">
                  <c:v>3662</c:v>
                </c:pt>
                <c:pt idx="3662">
                  <c:v>3663</c:v>
                </c:pt>
                <c:pt idx="3663">
                  <c:v>3664</c:v>
                </c:pt>
                <c:pt idx="3664">
                  <c:v>3665</c:v>
                </c:pt>
                <c:pt idx="3665">
                  <c:v>3666</c:v>
                </c:pt>
                <c:pt idx="3666">
                  <c:v>3667</c:v>
                </c:pt>
                <c:pt idx="3667">
                  <c:v>3668</c:v>
                </c:pt>
                <c:pt idx="3668">
                  <c:v>3669</c:v>
                </c:pt>
                <c:pt idx="3669">
                  <c:v>3670</c:v>
                </c:pt>
                <c:pt idx="3670">
                  <c:v>3671</c:v>
                </c:pt>
                <c:pt idx="3671">
                  <c:v>3672</c:v>
                </c:pt>
                <c:pt idx="3672">
                  <c:v>3673</c:v>
                </c:pt>
                <c:pt idx="3673">
                  <c:v>3674</c:v>
                </c:pt>
                <c:pt idx="3674">
                  <c:v>3675</c:v>
                </c:pt>
                <c:pt idx="3675">
                  <c:v>3676</c:v>
                </c:pt>
                <c:pt idx="3676">
                  <c:v>3677</c:v>
                </c:pt>
                <c:pt idx="3677">
                  <c:v>3678</c:v>
                </c:pt>
                <c:pt idx="3678">
                  <c:v>3679</c:v>
                </c:pt>
                <c:pt idx="3679">
                  <c:v>3680</c:v>
                </c:pt>
                <c:pt idx="3680">
                  <c:v>3681</c:v>
                </c:pt>
                <c:pt idx="3681">
                  <c:v>3682</c:v>
                </c:pt>
                <c:pt idx="3682">
                  <c:v>3683</c:v>
                </c:pt>
                <c:pt idx="3683">
                  <c:v>3684</c:v>
                </c:pt>
                <c:pt idx="3684">
                  <c:v>3685</c:v>
                </c:pt>
                <c:pt idx="3685">
                  <c:v>3686</c:v>
                </c:pt>
                <c:pt idx="3686">
                  <c:v>3687</c:v>
                </c:pt>
                <c:pt idx="3687">
                  <c:v>3688</c:v>
                </c:pt>
                <c:pt idx="3688">
                  <c:v>3689</c:v>
                </c:pt>
                <c:pt idx="3689">
                  <c:v>3690</c:v>
                </c:pt>
                <c:pt idx="3690">
                  <c:v>3691</c:v>
                </c:pt>
                <c:pt idx="3691">
                  <c:v>3692</c:v>
                </c:pt>
                <c:pt idx="3692">
                  <c:v>3693</c:v>
                </c:pt>
                <c:pt idx="3693">
                  <c:v>3694</c:v>
                </c:pt>
                <c:pt idx="3694">
                  <c:v>3695</c:v>
                </c:pt>
                <c:pt idx="3695">
                  <c:v>3696</c:v>
                </c:pt>
                <c:pt idx="3696">
                  <c:v>3697</c:v>
                </c:pt>
                <c:pt idx="3697">
                  <c:v>3698</c:v>
                </c:pt>
                <c:pt idx="3698">
                  <c:v>3699</c:v>
                </c:pt>
                <c:pt idx="3699">
                  <c:v>3700</c:v>
                </c:pt>
                <c:pt idx="3700">
                  <c:v>3701</c:v>
                </c:pt>
                <c:pt idx="3701">
                  <c:v>3702</c:v>
                </c:pt>
                <c:pt idx="3702">
                  <c:v>3703</c:v>
                </c:pt>
                <c:pt idx="3703">
                  <c:v>3704</c:v>
                </c:pt>
                <c:pt idx="3704">
                  <c:v>3705</c:v>
                </c:pt>
                <c:pt idx="3705">
                  <c:v>3706</c:v>
                </c:pt>
                <c:pt idx="3706">
                  <c:v>3707</c:v>
                </c:pt>
                <c:pt idx="3707">
                  <c:v>3708</c:v>
                </c:pt>
                <c:pt idx="3708">
                  <c:v>3709</c:v>
                </c:pt>
                <c:pt idx="3709">
                  <c:v>3710</c:v>
                </c:pt>
                <c:pt idx="3710">
                  <c:v>3711</c:v>
                </c:pt>
                <c:pt idx="3711">
                  <c:v>3712</c:v>
                </c:pt>
                <c:pt idx="3712">
                  <c:v>3713</c:v>
                </c:pt>
                <c:pt idx="3713">
                  <c:v>3714</c:v>
                </c:pt>
                <c:pt idx="3714">
                  <c:v>3715</c:v>
                </c:pt>
                <c:pt idx="3715">
                  <c:v>3716</c:v>
                </c:pt>
                <c:pt idx="3716">
                  <c:v>3717</c:v>
                </c:pt>
                <c:pt idx="3717">
                  <c:v>3718</c:v>
                </c:pt>
                <c:pt idx="3718">
                  <c:v>3719</c:v>
                </c:pt>
                <c:pt idx="3719">
                  <c:v>3720</c:v>
                </c:pt>
                <c:pt idx="3720">
                  <c:v>3721</c:v>
                </c:pt>
                <c:pt idx="3721">
                  <c:v>3722</c:v>
                </c:pt>
                <c:pt idx="3722">
                  <c:v>3723</c:v>
                </c:pt>
                <c:pt idx="3723">
                  <c:v>3724</c:v>
                </c:pt>
                <c:pt idx="3724">
                  <c:v>3725</c:v>
                </c:pt>
                <c:pt idx="3725">
                  <c:v>3726</c:v>
                </c:pt>
                <c:pt idx="3726">
                  <c:v>3727</c:v>
                </c:pt>
                <c:pt idx="3727">
                  <c:v>3728</c:v>
                </c:pt>
                <c:pt idx="3728">
                  <c:v>3729</c:v>
                </c:pt>
                <c:pt idx="3729">
                  <c:v>3730</c:v>
                </c:pt>
                <c:pt idx="3730">
                  <c:v>3731</c:v>
                </c:pt>
                <c:pt idx="3731">
                  <c:v>3732</c:v>
                </c:pt>
                <c:pt idx="3732">
                  <c:v>3733</c:v>
                </c:pt>
                <c:pt idx="3733">
                  <c:v>3734</c:v>
                </c:pt>
                <c:pt idx="3734">
                  <c:v>3735</c:v>
                </c:pt>
                <c:pt idx="3735">
                  <c:v>3736</c:v>
                </c:pt>
                <c:pt idx="3736">
                  <c:v>3737</c:v>
                </c:pt>
                <c:pt idx="3737">
                  <c:v>3738</c:v>
                </c:pt>
                <c:pt idx="3738">
                  <c:v>3739</c:v>
                </c:pt>
                <c:pt idx="3739">
                  <c:v>3740</c:v>
                </c:pt>
                <c:pt idx="3740">
                  <c:v>3741</c:v>
                </c:pt>
                <c:pt idx="3741">
                  <c:v>3742</c:v>
                </c:pt>
                <c:pt idx="3742">
                  <c:v>3743</c:v>
                </c:pt>
                <c:pt idx="3743">
                  <c:v>3744</c:v>
                </c:pt>
                <c:pt idx="3744">
                  <c:v>3745</c:v>
                </c:pt>
                <c:pt idx="3745">
                  <c:v>3746</c:v>
                </c:pt>
                <c:pt idx="3746">
                  <c:v>3747</c:v>
                </c:pt>
                <c:pt idx="3747">
                  <c:v>3748</c:v>
                </c:pt>
                <c:pt idx="3748">
                  <c:v>3749</c:v>
                </c:pt>
                <c:pt idx="3749">
                  <c:v>3750</c:v>
                </c:pt>
                <c:pt idx="3750">
                  <c:v>3751</c:v>
                </c:pt>
                <c:pt idx="3751">
                  <c:v>3752</c:v>
                </c:pt>
                <c:pt idx="3752">
                  <c:v>3753</c:v>
                </c:pt>
                <c:pt idx="3753">
                  <c:v>3754</c:v>
                </c:pt>
                <c:pt idx="3754">
                  <c:v>3755</c:v>
                </c:pt>
                <c:pt idx="3755">
                  <c:v>3756</c:v>
                </c:pt>
                <c:pt idx="3756">
                  <c:v>3757</c:v>
                </c:pt>
                <c:pt idx="3757">
                  <c:v>3758</c:v>
                </c:pt>
                <c:pt idx="3758">
                  <c:v>3759</c:v>
                </c:pt>
                <c:pt idx="3759">
                  <c:v>3760</c:v>
                </c:pt>
                <c:pt idx="3760">
                  <c:v>3761</c:v>
                </c:pt>
                <c:pt idx="3761">
                  <c:v>3762</c:v>
                </c:pt>
                <c:pt idx="3762">
                  <c:v>3763</c:v>
                </c:pt>
                <c:pt idx="3763">
                  <c:v>3764</c:v>
                </c:pt>
                <c:pt idx="3764">
                  <c:v>3765</c:v>
                </c:pt>
                <c:pt idx="3765">
                  <c:v>3766</c:v>
                </c:pt>
                <c:pt idx="3766">
                  <c:v>3767</c:v>
                </c:pt>
                <c:pt idx="3767">
                  <c:v>3768</c:v>
                </c:pt>
                <c:pt idx="3768">
                  <c:v>3769</c:v>
                </c:pt>
                <c:pt idx="3769">
                  <c:v>3770</c:v>
                </c:pt>
                <c:pt idx="3770">
                  <c:v>3771</c:v>
                </c:pt>
                <c:pt idx="3771">
                  <c:v>3772</c:v>
                </c:pt>
                <c:pt idx="3772">
                  <c:v>3773</c:v>
                </c:pt>
                <c:pt idx="3773">
                  <c:v>3774</c:v>
                </c:pt>
                <c:pt idx="3774">
                  <c:v>3775</c:v>
                </c:pt>
                <c:pt idx="3775">
                  <c:v>3776</c:v>
                </c:pt>
                <c:pt idx="3776">
                  <c:v>3777</c:v>
                </c:pt>
                <c:pt idx="3777">
                  <c:v>3778</c:v>
                </c:pt>
                <c:pt idx="3778">
                  <c:v>3779</c:v>
                </c:pt>
                <c:pt idx="3779">
                  <c:v>3780</c:v>
                </c:pt>
                <c:pt idx="3780">
                  <c:v>3781</c:v>
                </c:pt>
                <c:pt idx="3781">
                  <c:v>3782</c:v>
                </c:pt>
                <c:pt idx="3782">
                  <c:v>3783</c:v>
                </c:pt>
                <c:pt idx="3783">
                  <c:v>3784</c:v>
                </c:pt>
                <c:pt idx="3784">
                  <c:v>3785</c:v>
                </c:pt>
                <c:pt idx="3785">
                  <c:v>3786</c:v>
                </c:pt>
                <c:pt idx="3786">
                  <c:v>3787</c:v>
                </c:pt>
                <c:pt idx="3787">
                  <c:v>3788</c:v>
                </c:pt>
                <c:pt idx="3788">
                  <c:v>3789</c:v>
                </c:pt>
                <c:pt idx="3789">
                  <c:v>3790</c:v>
                </c:pt>
                <c:pt idx="3790">
                  <c:v>3791</c:v>
                </c:pt>
                <c:pt idx="3791">
                  <c:v>3792</c:v>
                </c:pt>
                <c:pt idx="3792">
                  <c:v>3793</c:v>
                </c:pt>
                <c:pt idx="3793">
                  <c:v>3794</c:v>
                </c:pt>
                <c:pt idx="3794">
                  <c:v>3795</c:v>
                </c:pt>
                <c:pt idx="3795">
                  <c:v>3796</c:v>
                </c:pt>
                <c:pt idx="3796">
                  <c:v>3797</c:v>
                </c:pt>
                <c:pt idx="3797">
                  <c:v>3798</c:v>
                </c:pt>
                <c:pt idx="3798">
                  <c:v>3799</c:v>
                </c:pt>
                <c:pt idx="3799">
                  <c:v>3800</c:v>
                </c:pt>
                <c:pt idx="3800">
                  <c:v>3801</c:v>
                </c:pt>
                <c:pt idx="3801">
                  <c:v>3802</c:v>
                </c:pt>
                <c:pt idx="3802">
                  <c:v>3803</c:v>
                </c:pt>
                <c:pt idx="3803">
                  <c:v>3804</c:v>
                </c:pt>
                <c:pt idx="3804">
                  <c:v>3805</c:v>
                </c:pt>
                <c:pt idx="3805">
                  <c:v>3806</c:v>
                </c:pt>
                <c:pt idx="3806">
                  <c:v>3807</c:v>
                </c:pt>
                <c:pt idx="3807">
                  <c:v>3808</c:v>
                </c:pt>
                <c:pt idx="3808">
                  <c:v>3809</c:v>
                </c:pt>
                <c:pt idx="3809">
                  <c:v>3810</c:v>
                </c:pt>
                <c:pt idx="3810">
                  <c:v>3811</c:v>
                </c:pt>
                <c:pt idx="3811">
                  <c:v>3812</c:v>
                </c:pt>
                <c:pt idx="3812">
                  <c:v>3813</c:v>
                </c:pt>
                <c:pt idx="3813">
                  <c:v>3814</c:v>
                </c:pt>
                <c:pt idx="3814">
                  <c:v>3815</c:v>
                </c:pt>
                <c:pt idx="3815">
                  <c:v>3816</c:v>
                </c:pt>
                <c:pt idx="3816">
                  <c:v>3817</c:v>
                </c:pt>
                <c:pt idx="3817">
                  <c:v>3818</c:v>
                </c:pt>
                <c:pt idx="3818">
                  <c:v>3819</c:v>
                </c:pt>
                <c:pt idx="3819">
                  <c:v>3820</c:v>
                </c:pt>
                <c:pt idx="3820">
                  <c:v>3821</c:v>
                </c:pt>
                <c:pt idx="3821">
                  <c:v>3822</c:v>
                </c:pt>
                <c:pt idx="3822">
                  <c:v>3823</c:v>
                </c:pt>
                <c:pt idx="3823">
                  <c:v>3824</c:v>
                </c:pt>
                <c:pt idx="3824">
                  <c:v>3825</c:v>
                </c:pt>
                <c:pt idx="3825">
                  <c:v>3826</c:v>
                </c:pt>
                <c:pt idx="3826">
                  <c:v>3827</c:v>
                </c:pt>
                <c:pt idx="3827">
                  <c:v>3828</c:v>
                </c:pt>
                <c:pt idx="3828">
                  <c:v>3829</c:v>
                </c:pt>
                <c:pt idx="3829">
                  <c:v>3830</c:v>
                </c:pt>
                <c:pt idx="3830">
                  <c:v>3831</c:v>
                </c:pt>
                <c:pt idx="3831">
                  <c:v>3832</c:v>
                </c:pt>
                <c:pt idx="3832">
                  <c:v>3833</c:v>
                </c:pt>
                <c:pt idx="3833">
                  <c:v>3834</c:v>
                </c:pt>
                <c:pt idx="3834">
                  <c:v>3835</c:v>
                </c:pt>
                <c:pt idx="3835">
                  <c:v>3836</c:v>
                </c:pt>
                <c:pt idx="3836">
                  <c:v>3837</c:v>
                </c:pt>
                <c:pt idx="3837">
                  <c:v>3838</c:v>
                </c:pt>
                <c:pt idx="3838">
                  <c:v>3839</c:v>
                </c:pt>
                <c:pt idx="3839">
                  <c:v>3840</c:v>
                </c:pt>
                <c:pt idx="3840">
                  <c:v>3841</c:v>
                </c:pt>
                <c:pt idx="3841">
                  <c:v>3842</c:v>
                </c:pt>
                <c:pt idx="3842">
                  <c:v>3843</c:v>
                </c:pt>
                <c:pt idx="3843">
                  <c:v>3844</c:v>
                </c:pt>
                <c:pt idx="3844">
                  <c:v>3845</c:v>
                </c:pt>
                <c:pt idx="3845">
                  <c:v>3846</c:v>
                </c:pt>
                <c:pt idx="3846">
                  <c:v>3847</c:v>
                </c:pt>
                <c:pt idx="3847">
                  <c:v>3848</c:v>
                </c:pt>
                <c:pt idx="3848">
                  <c:v>3849</c:v>
                </c:pt>
                <c:pt idx="3849">
                  <c:v>3850</c:v>
                </c:pt>
                <c:pt idx="3850">
                  <c:v>3851</c:v>
                </c:pt>
                <c:pt idx="3851">
                  <c:v>3852</c:v>
                </c:pt>
                <c:pt idx="3852">
                  <c:v>3853</c:v>
                </c:pt>
                <c:pt idx="3853">
                  <c:v>3854</c:v>
                </c:pt>
                <c:pt idx="3854">
                  <c:v>3855</c:v>
                </c:pt>
                <c:pt idx="3855">
                  <c:v>3856</c:v>
                </c:pt>
                <c:pt idx="3856">
                  <c:v>3857</c:v>
                </c:pt>
                <c:pt idx="3857">
                  <c:v>3858</c:v>
                </c:pt>
                <c:pt idx="3858">
                  <c:v>3859</c:v>
                </c:pt>
                <c:pt idx="3859">
                  <c:v>3860</c:v>
                </c:pt>
                <c:pt idx="3860">
                  <c:v>3861</c:v>
                </c:pt>
                <c:pt idx="3861">
                  <c:v>3862</c:v>
                </c:pt>
                <c:pt idx="3862">
                  <c:v>3863</c:v>
                </c:pt>
                <c:pt idx="3863">
                  <c:v>3864</c:v>
                </c:pt>
                <c:pt idx="3864">
                  <c:v>3865</c:v>
                </c:pt>
                <c:pt idx="3865">
                  <c:v>3866</c:v>
                </c:pt>
                <c:pt idx="3866">
                  <c:v>3867</c:v>
                </c:pt>
                <c:pt idx="3867">
                  <c:v>3868</c:v>
                </c:pt>
                <c:pt idx="3868">
                  <c:v>3869</c:v>
                </c:pt>
                <c:pt idx="3869">
                  <c:v>3870</c:v>
                </c:pt>
                <c:pt idx="3870">
                  <c:v>3871</c:v>
                </c:pt>
                <c:pt idx="3871">
                  <c:v>3872</c:v>
                </c:pt>
                <c:pt idx="3872">
                  <c:v>3873</c:v>
                </c:pt>
                <c:pt idx="3873">
                  <c:v>3874</c:v>
                </c:pt>
                <c:pt idx="3874">
                  <c:v>3875</c:v>
                </c:pt>
                <c:pt idx="3875">
                  <c:v>3876</c:v>
                </c:pt>
                <c:pt idx="3876">
                  <c:v>3877</c:v>
                </c:pt>
                <c:pt idx="3877">
                  <c:v>3878</c:v>
                </c:pt>
                <c:pt idx="3878">
                  <c:v>3879</c:v>
                </c:pt>
                <c:pt idx="3879">
                  <c:v>3880</c:v>
                </c:pt>
                <c:pt idx="3880">
                  <c:v>3881</c:v>
                </c:pt>
                <c:pt idx="3881">
                  <c:v>3882</c:v>
                </c:pt>
                <c:pt idx="3882">
                  <c:v>3883</c:v>
                </c:pt>
                <c:pt idx="3883">
                  <c:v>3884</c:v>
                </c:pt>
                <c:pt idx="3884">
                  <c:v>3885</c:v>
                </c:pt>
                <c:pt idx="3885">
                  <c:v>3886</c:v>
                </c:pt>
                <c:pt idx="3886">
                  <c:v>3887</c:v>
                </c:pt>
                <c:pt idx="3887">
                  <c:v>3888</c:v>
                </c:pt>
                <c:pt idx="3888">
                  <c:v>3889</c:v>
                </c:pt>
                <c:pt idx="3889">
                  <c:v>3890</c:v>
                </c:pt>
                <c:pt idx="3890">
                  <c:v>3891</c:v>
                </c:pt>
                <c:pt idx="3891">
                  <c:v>3892</c:v>
                </c:pt>
                <c:pt idx="3892">
                  <c:v>3893</c:v>
                </c:pt>
                <c:pt idx="3893">
                  <c:v>3894</c:v>
                </c:pt>
                <c:pt idx="3894">
                  <c:v>3895</c:v>
                </c:pt>
                <c:pt idx="3895">
                  <c:v>3896</c:v>
                </c:pt>
                <c:pt idx="3896">
                  <c:v>3897</c:v>
                </c:pt>
                <c:pt idx="3897">
                  <c:v>3898</c:v>
                </c:pt>
                <c:pt idx="3898">
                  <c:v>3899</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3991</c:v>
                </c:pt>
                <c:pt idx="3991">
                  <c:v>3992</c:v>
                </c:pt>
                <c:pt idx="3992">
                  <c:v>3993</c:v>
                </c:pt>
                <c:pt idx="3993">
                  <c:v>3994</c:v>
                </c:pt>
                <c:pt idx="3994">
                  <c:v>3995</c:v>
                </c:pt>
                <c:pt idx="3995">
                  <c:v>3996</c:v>
                </c:pt>
                <c:pt idx="3996">
                  <c:v>3997</c:v>
                </c:pt>
                <c:pt idx="3997">
                  <c:v>3998</c:v>
                </c:pt>
                <c:pt idx="3998">
                  <c:v>3999</c:v>
                </c:pt>
                <c:pt idx="3999">
                  <c:v>4000</c:v>
                </c:pt>
                <c:pt idx="4000">
                  <c:v>4001</c:v>
                </c:pt>
                <c:pt idx="4001">
                  <c:v>4002</c:v>
                </c:pt>
                <c:pt idx="4002">
                  <c:v>4003</c:v>
                </c:pt>
                <c:pt idx="4003">
                  <c:v>4004</c:v>
                </c:pt>
                <c:pt idx="4004">
                  <c:v>4005</c:v>
                </c:pt>
                <c:pt idx="4005">
                  <c:v>4006</c:v>
                </c:pt>
                <c:pt idx="4006">
                  <c:v>4007</c:v>
                </c:pt>
                <c:pt idx="4007">
                  <c:v>4008</c:v>
                </c:pt>
                <c:pt idx="4008">
                  <c:v>4009</c:v>
                </c:pt>
                <c:pt idx="4009">
                  <c:v>4010</c:v>
                </c:pt>
                <c:pt idx="4010">
                  <c:v>4011</c:v>
                </c:pt>
                <c:pt idx="4011">
                  <c:v>4012</c:v>
                </c:pt>
                <c:pt idx="4012">
                  <c:v>4013</c:v>
                </c:pt>
                <c:pt idx="4013">
                  <c:v>4014</c:v>
                </c:pt>
                <c:pt idx="4014">
                  <c:v>4015</c:v>
                </c:pt>
                <c:pt idx="4015">
                  <c:v>4016</c:v>
                </c:pt>
                <c:pt idx="4016">
                  <c:v>4017</c:v>
                </c:pt>
                <c:pt idx="4017">
                  <c:v>4018</c:v>
                </c:pt>
                <c:pt idx="4018">
                  <c:v>4019</c:v>
                </c:pt>
                <c:pt idx="4019">
                  <c:v>4020</c:v>
                </c:pt>
                <c:pt idx="4020">
                  <c:v>4021</c:v>
                </c:pt>
                <c:pt idx="4021">
                  <c:v>4022</c:v>
                </c:pt>
                <c:pt idx="4022">
                  <c:v>4023</c:v>
                </c:pt>
                <c:pt idx="4023">
                  <c:v>4024</c:v>
                </c:pt>
                <c:pt idx="4024">
                  <c:v>4025</c:v>
                </c:pt>
                <c:pt idx="4025">
                  <c:v>4026</c:v>
                </c:pt>
                <c:pt idx="4026">
                  <c:v>4027</c:v>
                </c:pt>
                <c:pt idx="4027">
                  <c:v>4028</c:v>
                </c:pt>
                <c:pt idx="4028">
                  <c:v>4029</c:v>
                </c:pt>
                <c:pt idx="4029">
                  <c:v>4030</c:v>
                </c:pt>
                <c:pt idx="4030">
                  <c:v>4031</c:v>
                </c:pt>
                <c:pt idx="4031">
                  <c:v>4032</c:v>
                </c:pt>
                <c:pt idx="4032">
                  <c:v>4033</c:v>
                </c:pt>
                <c:pt idx="4033">
                  <c:v>4034</c:v>
                </c:pt>
                <c:pt idx="4034">
                  <c:v>4035</c:v>
                </c:pt>
                <c:pt idx="4035">
                  <c:v>4036</c:v>
                </c:pt>
                <c:pt idx="4036">
                  <c:v>4037</c:v>
                </c:pt>
                <c:pt idx="4037">
                  <c:v>4038</c:v>
                </c:pt>
                <c:pt idx="4038">
                  <c:v>4039</c:v>
                </c:pt>
                <c:pt idx="4039">
                  <c:v>4040</c:v>
                </c:pt>
                <c:pt idx="4040">
                  <c:v>4041</c:v>
                </c:pt>
                <c:pt idx="4041">
                  <c:v>4042</c:v>
                </c:pt>
                <c:pt idx="4042">
                  <c:v>4043</c:v>
                </c:pt>
                <c:pt idx="4043">
                  <c:v>4044</c:v>
                </c:pt>
                <c:pt idx="4044">
                  <c:v>4045</c:v>
                </c:pt>
                <c:pt idx="4045">
                  <c:v>4046</c:v>
                </c:pt>
                <c:pt idx="4046">
                  <c:v>4047</c:v>
                </c:pt>
                <c:pt idx="4047">
                  <c:v>4048</c:v>
                </c:pt>
                <c:pt idx="4048">
                  <c:v>4049</c:v>
                </c:pt>
                <c:pt idx="4049">
                  <c:v>4050</c:v>
                </c:pt>
                <c:pt idx="4050">
                  <c:v>4051</c:v>
                </c:pt>
                <c:pt idx="4051">
                  <c:v>4052</c:v>
                </c:pt>
                <c:pt idx="4052">
                  <c:v>4053</c:v>
                </c:pt>
                <c:pt idx="4053">
                  <c:v>4054</c:v>
                </c:pt>
                <c:pt idx="4054">
                  <c:v>4055</c:v>
                </c:pt>
                <c:pt idx="4055">
                  <c:v>4056</c:v>
                </c:pt>
                <c:pt idx="4056">
                  <c:v>4057</c:v>
                </c:pt>
                <c:pt idx="4057">
                  <c:v>4058</c:v>
                </c:pt>
                <c:pt idx="4058">
                  <c:v>4059</c:v>
                </c:pt>
                <c:pt idx="4059">
                  <c:v>4060</c:v>
                </c:pt>
                <c:pt idx="4060">
                  <c:v>4061</c:v>
                </c:pt>
                <c:pt idx="4061">
                  <c:v>4062</c:v>
                </c:pt>
                <c:pt idx="4062">
                  <c:v>4063</c:v>
                </c:pt>
                <c:pt idx="4063">
                  <c:v>4064</c:v>
                </c:pt>
                <c:pt idx="4064">
                  <c:v>4065</c:v>
                </c:pt>
                <c:pt idx="4065">
                  <c:v>4066</c:v>
                </c:pt>
                <c:pt idx="4066">
                  <c:v>4067</c:v>
                </c:pt>
                <c:pt idx="4067">
                  <c:v>4068</c:v>
                </c:pt>
                <c:pt idx="4068">
                  <c:v>4069</c:v>
                </c:pt>
                <c:pt idx="4069">
                  <c:v>4070</c:v>
                </c:pt>
                <c:pt idx="4070">
                  <c:v>4071</c:v>
                </c:pt>
                <c:pt idx="4071">
                  <c:v>4072</c:v>
                </c:pt>
                <c:pt idx="4072">
                  <c:v>4073</c:v>
                </c:pt>
                <c:pt idx="4073">
                  <c:v>4074</c:v>
                </c:pt>
                <c:pt idx="4074">
                  <c:v>4075</c:v>
                </c:pt>
                <c:pt idx="4075">
                  <c:v>4076</c:v>
                </c:pt>
                <c:pt idx="4076">
                  <c:v>4077</c:v>
                </c:pt>
                <c:pt idx="4077">
                  <c:v>4078</c:v>
                </c:pt>
                <c:pt idx="4078">
                  <c:v>4079</c:v>
                </c:pt>
                <c:pt idx="4079">
                  <c:v>4080</c:v>
                </c:pt>
                <c:pt idx="4080">
                  <c:v>4081</c:v>
                </c:pt>
                <c:pt idx="4081">
                  <c:v>4082</c:v>
                </c:pt>
                <c:pt idx="4082">
                  <c:v>4083</c:v>
                </c:pt>
                <c:pt idx="4083">
                  <c:v>4084</c:v>
                </c:pt>
                <c:pt idx="4084">
                  <c:v>4085</c:v>
                </c:pt>
                <c:pt idx="4085">
                  <c:v>4086</c:v>
                </c:pt>
                <c:pt idx="4086">
                  <c:v>4087</c:v>
                </c:pt>
                <c:pt idx="4087">
                  <c:v>4088</c:v>
                </c:pt>
                <c:pt idx="4088">
                  <c:v>4089</c:v>
                </c:pt>
                <c:pt idx="4089">
                  <c:v>4090</c:v>
                </c:pt>
                <c:pt idx="4090">
                  <c:v>4091</c:v>
                </c:pt>
                <c:pt idx="4091">
                  <c:v>4092</c:v>
                </c:pt>
                <c:pt idx="4092">
                  <c:v>4093</c:v>
                </c:pt>
                <c:pt idx="4093">
                  <c:v>4094</c:v>
                </c:pt>
                <c:pt idx="4094">
                  <c:v>4095</c:v>
                </c:pt>
                <c:pt idx="4095">
                  <c:v>4096</c:v>
                </c:pt>
                <c:pt idx="4096">
                  <c:v>4097</c:v>
                </c:pt>
                <c:pt idx="4097">
                  <c:v>4098</c:v>
                </c:pt>
                <c:pt idx="4098">
                  <c:v>4099</c:v>
                </c:pt>
                <c:pt idx="4099">
                  <c:v>4100</c:v>
                </c:pt>
                <c:pt idx="4100">
                  <c:v>4101</c:v>
                </c:pt>
                <c:pt idx="4101">
                  <c:v>4102</c:v>
                </c:pt>
                <c:pt idx="4102">
                  <c:v>4103</c:v>
                </c:pt>
                <c:pt idx="4103">
                  <c:v>4104</c:v>
                </c:pt>
                <c:pt idx="4104">
                  <c:v>4105</c:v>
                </c:pt>
                <c:pt idx="4105">
                  <c:v>4106</c:v>
                </c:pt>
                <c:pt idx="4106">
                  <c:v>4107</c:v>
                </c:pt>
                <c:pt idx="4107">
                  <c:v>4108</c:v>
                </c:pt>
                <c:pt idx="4108">
                  <c:v>4109</c:v>
                </c:pt>
                <c:pt idx="4109">
                  <c:v>4110</c:v>
                </c:pt>
                <c:pt idx="4110">
                  <c:v>4111</c:v>
                </c:pt>
                <c:pt idx="4111">
                  <c:v>4112</c:v>
                </c:pt>
                <c:pt idx="4112">
                  <c:v>4113</c:v>
                </c:pt>
                <c:pt idx="4113">
                  <c:v>4114</c:v>
                </c:pt>
                <c:pt idx="4114">
                  <c:v>4115</c:v>
                </c:pt>
                <c:pt idx="4115">
                  <c:v>4116</c:v>
                </c:pt>
                <c:pt idx="4116">
                  <c:v>4117</c:v>
                </c:pt>
                <c:pt idx="4117">
                  <c:v>4118</c:v>
                </c:pt>
                <c:pt idx="4118">
                  <c:v>4119</c:v>
                </c:pt>
                <c:pt idx="4119">
                  <c:v>4120</c:v>
                </c:pt>
                <c:pt idx="4120">
                  <c:v>4121</c:v>
                </c:pt>
                <c:pt idx="4121">
                  <c:v>4122</c:v>
                </c:pt>
                <c:pt idx="4122">
                  <c:v>4123</c:v>
                </c:pt>
                <c:pt idx="4123">
                  <c:v>4124</c:v>
                </c:pt>
                <c:pt idx="4124">
                  <c:v>4125</c:v>
                </c:pt>
                <c:pt idx="4125">
                  <c:v>4126</c:v>
                </c:pt>
                <c:pt idx="4126">
                  <c:v>4127</c:v>
                </c:pt>
                <c:pt idx="4127">
                  <c:v>4128</c:v>
                </c:pt>
                <c:pt idx="4128">
                  <c:v>4129</c:v>
                </c:pt>
                <c:pt idx="4129">
                  <c:v>4130</c:v>
                </c:pt>
                <c:pt idx="4130">
                  <c:v>4131</c:v>
                </c:pt>
                <c:pt idx="4131">
                  <c:v>4132</c:v>
                </c:pt>
                <c:pt idx="4132">
                  <c:v>4133</c:v>
                </c:pt>
                <c:pt idx="4133">
                  <c:v>4134</c:v>
                </c:pt>
                <c:pt idx="4134">
                  <c:v>4135</c:v>
                </c:pt>
                <c:pt idx="4135">
                  <c:v>4136</c:v>
                </c:pt>
                <c:pt idx="4136">
                  <c:v>4137</c:v>
                </c:pt>
                <c:pt idx="4137">
                  <c:v>4138</c:v>
                </c:pt>
                <c:pt idx="4138">
                  <c:v>4139</c:v>
                </c:pt>
                <c:pt idx="4139">
                  <c:v>4140</c:v>
                </c:pt>
                <c:pt idx="4140">
                  <c:v>4141</c:v>
                </c:pt>
                <c:pt idx="4141">
                  <c:v>4142</c:v>
                </c:pt>
                <c:pt idx="4142">
                  <c:v>4143</c:v>
                </c:pt>
                <c:pt idx="4143">
                  <c:v>4144</c:v>
                </c:pt>
                <c:pt idx="4144">
                  <c:v>4145</c:v>
                </c:pt>
                <c:pt idx="4145">
                  <c:v>4146</c:v>
                </c:pt>
                <c:pt idx="4146">
                  <c:v>4147</c:v>
                </c:pt>
                <c:pt idx="4147">
                  <c:v>4148</c:v>
                </c:pt>
                <c:pt idx="4148">
                  <c:v>4149</c:v>
                </c:pt>
                <c:pt idx="4149">
                  <c:v>4150</c:v>
                </c:pt>
                <c:pt idx="4150">
                  <c:v>4151</c:v>
                </c:pt>
                <c:pt idx="4151">
                  <c:v>4152</c:v>
                </c:pt>
                <c:pt idx="4152">
                  <c:v>4153</c:v>
                </c:pt>
                <c:pt idx="4153">
                  <c:v>4154</c:v>
                </c:pt>
                <c:pt idx="4154">
                  <c:v>4155</c:v>
                </c:pt>
                <c:pt idx="4155">
                  <c:v>4156</c:v>
                </c:pt>
                <c:pt idx="4156">
                  <c:v>4157</c:v>
                </c:pt>
                <c:pt idx="4157">
                  <c:v>4158</c:v>
                </c:pt>
                <c:pt idx="4158">
                  <c:v>4159</c:v>
                </c:pt>
                <c:pt idx="4159">
                  <c:v>4160</c:v>
                </c:pt>
                <c:pt idx="4160">
                  <c:v>4161</c:v>
                </c:pt>
                <c:pt idx="4161">
                  <c:v>4162</c:v>
                </c:pt>
                <c:pt idx="4162">
                  <c:v>4163</c:v>
                </c:pt>
                <c:pt idx="4163">
                  <c:v>4164</c:v>
                </c:pt>
                <c:pt idx="4164">
                  <c:v>4165</c:v>
                </c:pt>
                <c:pt idx="4165">
                  <c:v>4166</c:v>
                </c:pt>
                <c:pt idx="4166">
                  <c:v>4167</c:v>
                </c:pt>
                <c:pt idx="4167">
                  <c:v>4168</c:v>
                </c:pt>
                <c:pt idx="4168">
                  <c:v>4169</c:v>
                </c:pt>
                <c:pt idx="4169">
                  <c:v>4170</c:v>
                </c:pt>
                <c:pt idx="4170">
                  <c:v>4171</c:v>
                </c:pt>
                <c:pt idx="4171">
                  <c:v>4172</c:v>
                </c:pt>
                <c:pt idx="4172">
                  <c:v>4173</c:v>
                </c:pt>
                <c:pt idx="4173">
                  <c:v>4174</c:v>
                </c:pt>
                <c:pt idx="4174">
                  <c:v>4175</c:v>
                </c:pt>
                <c:pt idx="4175">
                  <c:v>4176</c:v>
                </c:pt>
                <c:pt idx="4176">
                  <c:v>4177</c:v>
                </c:pt>
                <c:pt idx="4177">
                  <c:v>4178</c:v>
                </c:pt>
                <c:pt idx="4178">
                  <c:v>4179</c:v>
                </c:pt>
                <c:pt idx="4179">
                  <c:v>4180</c:v>
                </c:pt>
                <c:pt idx="4180">
                  <c:v>4181</c:v>
                </c:pt>
                <c:pt idx="4181">
                  <c:v>4182</c:v>
                </c:pt>
                <c:pt idx="4182">
                  <c:v>4183</c:v>
                </c:pt>
                <c:pt idx="4183">
                  <c:v>4184</c:v>
                </c:pt>
                <c:pt idx="4184">
                  <c:v>4185</c:v>
                </c:pt>
                <c:pt idx="4185">
                  <c:v>4186</c:v>
                </c:pt>
                <c:pt idx="4186">
                  <c:v>4187</c:v>
                </c:pt>
                <c:pt idx="4187">
                  <c:v>4188</c:v>
                </c:pt>
                <c:pt idx="4188">
                  <c:v>4189</c:v>
                </c:pt>
                <c:pt idx="4189">
                  <c:v>4190</c:v>
                </c:pt>
                <c:pt idx="4190">
                  <c:v>4191</c:v>
                </c:pt>
                <c:pt idx="4191">
                  <c:v>4192</c:v>
                </c:pt>
                <c:pt idx="4192">
                  <c:v>4193</c:v>
                </c:pt>
                <c:pt idx="4193">
                  <c:v>4194</c:v>
                </c:pt>
                <c:pt idx="4194">
                  <c:v>4195</c:v>
                </c:pt>
                <c:pt idx="4195">
                  <c:v>4196</c:v>
                </c:pt>
                <c:pt idx="4196">
                  <c:v>4197</c:v>
                </c:pt>
                <c:pt idx="4197">
                  <c:v>4198</c:v>
                </c:pt>
                <c:pt idx="4198">
                  <c:v>4199</c:v>
                </c:pt>
                <c:pt idx="4199">
                  <c:v>4200</c:v>
                </c:pt>
                <c:pt idx="4200">
                  <c:v>4201</c:v>
                </c:pt>
                <c:pt idx="4201">
                  <c:v>4202</c:v>
                </c:pt>
                <c:pt idx="4202">
                  <c:v>4203</c:v>
                </c:pt>
                <c:pt idx="4203">
                  <c:v>4204</c:v>
                </c:pt>
                <c:pt idx="4204">
                  <c:v>4205</c:v>
                </c:pt>
                <c:pt idx="4205">
                  <c:v>4206</c:v>
                </c:pt>
                <c:pt idx="4206">
                  <c:v>4207</c:v>
                </c:pt>
                <c:pt idx="4207">
                  <c:v>4208</c:v>
                </c:pt>
                <c:pt idx="4208">
                  <c:v>4209</c:v>
                </c:pt>
                <c:pt idx="4209">
                  <c:v>4210</c:v>
                </c:pt>
                <c:pt idx="4210">
                  <c:v>4211</c:v>
                </c:pt>
                <c:pt idx="4211">
                  <c:v>4212</c:v>
                </c:pt>
                <c:pt idx="4212">
                  <c:v>4213</c:v>
                </c:pt>
                <c:pt idx="4213">
                  <c:v>4214</c:v>
                </c:pt>
                <c:pt idx="4214">
                  <c:v>4215</c:v>
                </c:pt>
                <c:pt idx="4215">
                  <c:v>4216</c:v>
                </c:pt>
                <c:pt idx="4216">
                  <c:v>4217</c:v>
                </c:pt>
                <c:pt idx="4217">
                  <c:v>4218</c:v>
                </c:pt>
                <c:pt idx="4218">
                  <c:v>4219</c:v>
                </c:pt>
                <c:pt idx="4219">
                  <c:v>4220</c:v>
                </c:pt>
                <c:pt idx="4220">
                  <c:v>4221</c:v>
                </c:pt>
                <c:pt idx="4221">
                  <c:v>4222</c:v>
                </c:pt>
                <c:pt idx="4222">
                  <c:v>4223</c:v>
                </c:pt>
                <c:pt idx="4223">
                  <c:v>4224</c:v>
                </c:pt>
                <c:pt idx="4224">
                  <c:v>4225</c:v>
                </c:pt>
                <c:pt idx="4225">
                  <c:v>4226</c:v>
                </c:pt>
                <c:pt idx="4226">
                  <c:v>4227</c:v>
                </c:pt>
                <c:pt idx="4227">
                  <c:v>4228</c:v>
                </c:pt>
                <c:pt idx="4228">
                  <c:v>4229</c:v>
                </c:pt>
                <c:pt idx="4229">
                  <c:v>4230</c:v>
                </c:pt>
                <c:pt idx="4230">
                  <c:v>4231</c:v>
                </c:pt>
                <c:pt idx="4231">
                  <c:v>4232</c:v>
                </c:pt>
                <c:pt idx="4232">
                  <c:v>4233</c:v>
                </c:pt>
                <c:pt idx="4233">
                  <c:v>4234</c:v>
                </c:pt>
                <c:pt idx="4234">
                  <c:v>4235</c:v>
                </c:pt>
                <c:pt idx="4235">
                  <c:v>4236</c:v>
                </c:pt>
                <c:pt idx="4236">
                  <c:v>4237</c:v>
                </c:pt>
                <c:pt idx="4237">
                  <c:v>4238</c:v>
                </c:pt>
                <c:pt idx="4238">
                  <c:v>4239</c:v>
                </c:pt>
                <c:pt idx="4239">
                  <c:v>4240</c:v>
                </c:pt>
                <c:pt idx="4240">
                  <c:v>4241</c:v>
                </c:pt>
                <c:pt idx="4241">
                  <c:v>4242</c:v>
                </c:pt>
                <c:pt idx="4242">
                  <c:v>4243</c:v>
                </c:pt>
                <c:pt idx="4243">
                  <c:v>4244</c:v>
                </c:pt>
                <c:pt idx="4244">
                  <c:v>4245</c:v>
                </c:pt>
                <c:pt idx="4245">
                  <c:v>4246</c:v>
                </c:pt>
                <c:pt idx="4246">
                  <c:v>4247</c:v>
                </c:pt>
                <c:pt idx="4247">
                  <c:v>4248</c:v>
                </c:pt>
                <c:pt idx="4248">
                  <c:v>4249</c:v>
                </c:pt>
                <c:pt idx="4249">
                  <c:v>4250</c:v>
                </c:pt>
                <c:pt idx="4250">
                  <c:v>4251</c:v>
                </c:pt>
                <c:pt idx="4251">
                  <c:v>4252</c:v>
                </c:pt>
                <c:pt idx="4252">
                  <c:v>4253</c:v>
                </c:pt>
                <c:pt idx="4253">
                  <c:v>4254</c:v>
                </c:pt>
                <c:pt idx="4254">
                  <c:v>4255</c:v>
                </c:pt>
                <c:pt idx="4255">
                  <c:v>4256</c:v>
                </c:pt>
                <c:pt idx="4256">
                  <c:v>4257</c:v>
                </c:pt>
                <c:pt idx="4257">
                  <c:v>4258</c:v>
                </c:pt>
                <c:pt idx="4258">
                  <c:v>4259</c:v>
                </c:pt>
                <c:pt idx="4259">
                  <c:v>4260</c:v>
                </c:pt>
                <c:pt idx="4260">
                  <c:v>4261</c:v>
                </c:pt>
                <c:pt idx="4261">
                  <c:v>4262</c:v>
                </c:pt>
                <c:pt idx="4262">
                  <c:v>4263</c:v>
                </c:pt>
                <c:pt idx="4263">
                  <c:v>4264</c:v>
                </c:pt>
                <c:pt idx="4264">
                  <c:v>4265</c:v>
                </c:pt>
                <c:pt idx="4265">
                  <c:v>4266</c:v>
                </c:pt>
                <c:pt idx="4266">
                  <c:v>4267</c:v>
                </c:pt>
                <c:pt idx="4267">
                  <c:v>4268</c:v>
                </c:pt>
                <c:pt idx="4268">
                  <c:v>4269</c:v>
                </c:pt>
                <c:pt idx="4269">
                  <c:v>4270</c:v>
                </c:pt>
                <c:pt idx="4270">
                  <c:v>4271</c:v>
                </c:pt>
                <c:pt idx="4271">
                  <c:v>4272</c:v>
                </c:pt>
                <c:pt idx="4272">
                  <c:v>4273</c:v>
                </c:pt>
                <c:pt idx="4273">
                  <c:v>4274</c:v>
                </c:pt>
                <c:pt idx="4274">
                  <c:v>4275</c:v>
                </c:pt>
                <c:pt idx="4275">
                  <c:v>4276</c:v>
                </c:pt>
                <c:pt idx="4276">
                  <c:v>4277</c:v>
                </c:pt>
                <c:pt idx="4277">
                  <c:v>4278</c:v>
                </c:pt>
                <c:pt idx="4278">
                  <c:v>4279</c:v>
                </c:pt>
                <c:pt idx="4279">
                  <c:v>4280</c:v>
                </c:pt>
                <c:pt idx="4280">
                  <c:v>4281</c:v>
                </c:pt>
                <c:pt idx="4281">
                  <c:v>4282</c:v>
                </c:pt>
                <c:pt idx="4282">
                  <c:v>4283</c:v>
                </c:pt>
                <c:pt idx="4283">
                  <c:v>4284</c:v>
                </c:pt>
                <c:pt idx="4284">
                  <c:v>4285</c:v>
                </c:pt>
                <c:pt idx="4285">
                  <c:v>4286</c:v>
                </c:pt>
                <c:pt idx="4286">
                  <c:v>4287</c:v>
                </c:pt>
                <c:pt idx="4287">
                  <c:v>4288</c:v>
                </c:pt>
                <c:pt idx="4288">
                  <c:v>4289</c:v>
                </c:pt>
                <c:pt idx="4289">
                  <c:v>4290</c:v>
                </c:pt>
                <c:pt idx="4290">
                  <c:v>4291</c:v>
                </c:pt>
                <c:pt idx="4291">
                  <c:v>4292</c:v>
                </c:pt>
                <c:pt idx="4292">
                  <c:v>4293</c:v>
                </c:pt>
                <c:pt idx="4293">
                  <c:v>4294</c:v>
                </c:pt>
                <c:pt idx="4294">
                  <c:v>4295</c:v>
                </c:pt>
                <c:pt idx="4295">
                  <c:v>4296</c:v>
                </c:pt>
                <c:pt idx="4296">
                  <c:v>4297</c:v>
                </c:pt>
                <c:pt idx="4297">
                  <c:v>4298</c:v>
                </c:pt>
                <c:pt idx="4298">
                  <c:v>4299</c:v>
                </c:pt>
                <c:pt idx="4299">
                  <c:v>4300</c:v>
                </c:pt>
                <c:pt idx="4300">
                  <c:v>4301</c:v>
                </c:pt>
                <c:pt idx="4301">
                  <c:v>4302</c:v>
                </c:pt>
                <c:pt idx="4302">
                  <c:v>4303</c:v>
                </c:pt>
                <c:pt idx="4303">
                  <c:v>4304</c:v>
                </c:pt>
                <c:pt idx="4304">
                  <c:v>4305</c:v>
                </c:pt>
                <c:pt idx="4305">
                  <c:v>4306</c:v>
                </c:pt>
                <c:pt idx="4306">
                  <c:v>4307</c:v>
                </c:pt>
                <c:pt idx="4307">
                  <c:v>4308</c:v>
                </c:pt>
                <c:pt idx="4308">
                  <c:v>4309</c:v>
                </c:pt>
                <c:pt idx="4309">
                  <c:v>4310</c:v>
                </c:pt>
                <c:pt idx="4310">
                  <c:v>4311</c:v>
                </c:pt>
                <c:pt idx="4311">
                  <c:v>4312</c:v>
                </c:pt>
                <c:pt idx="4312">
                  <c:v>4313</c:v>
                </c:pt>
                <c:pt idx="4313">
                  <c:v>4314</c:v>
                </c:pt>
                <c:pt idx="4314">
                  <c:v>4315</c:v>
                </c:pt>
                <c:pt idx="4315">
                  <c:v>4316</c:v>
                </c:pt>
                <c:pt idx="4316">
                  <c:v>4317</c:v>
                </c:pt>
                <c:pt idx="4317">
                  <c:v>4318</c:v>
                </c:pt>
                <c:pt idx="4318">
                  <c:v>4319</c:v>
                </c:pt>
                <c:pt idx="4319">
                  <c:v>4320</c:v>
                </c:pt>
                <c:pt idx="4320">
                  <c:v>4321</c:v>
                </c:pt>
                <c:pt idx="4321">
                  <c:v>4322</c:v>
                </c:pt>
                <c:pt idx="4322">
                  <c:v>4323</c:v>
                </c:pt>
                <c:pt idx="4323">
                  <c:v>4324</c:v>
                </c:pt>
                <c:pt idx="4324">
                  <c:v>4325</c:v>
                </c:pt>
                <c:pt idx="4325">
                  <c:v>4326</c:v>
                </c:pt>
                <c:pt idx="4326">
                  <c:v>4327</c:v>
                </c:pt>
                <c:pt idx="4327">
                  <c:v>4328</c:v>
                </c:pt>
                <c:pt idx="4328">
                  <c:v>4329</c:v>
                </c:pt>
                <c:pt idx="4329">
                  <c:v>4330</c:v>
                </c:pt>
                <c:pt idx="4330">
                  <c:v>4331</c:v>
                </c:pt>
                <c:pt idx="4331">
                  <c:v>4332</c:v>
                </c:pt>
                <c:pt idx="4332">
                  <c:v>4333</c:v>
                </c:pt>
                <c:pt idx="4333">
                  <c:v>4334</c:v>
                </c:pt>
                <c:pt idx="4334">
                  <c:v>4335</c:v>
                </c:pt>
                <c:pt idx="4335">
                  <c:v>4336</c:v>
                </c:pt>
                <c:pt idx="4336">
                  <c:v>4337</c:v>
                </c:pt>
                <c:pt idx="4337">
                  <c:v>4338</c:v>
                </c:pt>
                <c:pt idx="4338">
                  <c:v>4339</c:v>
                </c:pt>
                <c:pt idx="4339">
                  <c:v>4340</c:v>
                </c:pt>
                <c:pt idx="4340">
                  <c:v>4341</c:v>
                </c:pt>
                <c:pt idx="4341">
                  <c:v>4342</c:v>
                </c:pt>
                <c:pt idx="4342">
                  <c:v>4343</c:v>
                </c:pt>
                <c:pt idx="4343">
                  <c:v>4344</c:v>
                </c:pt>
                <c:pt idx="4344">
                  <c:v>4345</c:v>
                </c:pt>
                <c:pt idx="4345">
                  <c:v>4346</c:v>
                </c:pt>
                <c:pt idx="4346">
                  <c:v>4347</c:v>
                </c:pt>
                <c:pt idx="4347">
                  <c:v>4348</c:v>
                </c:pt>
                <c:pt idx="4348">
                  <c:v>4349</c:v>
                </c:pt>
                <c:pt idx="4349">
                  <c:v>4350</c:v>
                </c:pt>
                <c:pt idx="4350">
                  <c:v>4351</c:v>
                </c:pt>
                <c:pt idx="4351">
                  <c:v>4352</c:v>
                </c:pt>
                <c:pt idx="4352">
                  <c:v>4353</c:v>
                </c:pt>
                <c:pt idx="4353">
                  <c:v>4354</c:v>
                </c:pt>
                <c:pt idx="4354">
                  <c:v>4355</c:v>
                </c:pt>
                <c:pt idx="4355">
                  <c:v>4356</c:v>
                </c:pt>
                <c:pt idx="4356">
                  <c:v>4357</c:v>
                </c:pt>
                <c:pt idx="4357">
                  <c:v>4358</c:v>
                </c:pt>
                <c:pt idx="4358">
                  <c:v>4359</c:v>
                </c:pt>
                <c:pt idx="4359">
                  <c:v>4360</c:v>
                </c:pt>
                <c:pt idx="4360">
                  <c:v>4361</c:v>
                </c:pt>
                <c:pt idx="4361">
                  <c:v>4362</c:v>
                </c:pt>
                <c:pt idx="4362">
                  <c:v>4363</c:v>
                </c:pt>
                <c:pt idx="4363">
                  <c:v>4364</c:v>
                </c:pt>
                <c:pt idx="4364">
                  <c:v>4365</c:v>
                </c:pt>
                <c:pt idx="4365">
                  <c:v>4366</c:v>
                </c:pt>
                <c:pt idx="4366">
                  <c:v>4367</c:v>
                </c:pt>
                <c:pt idx="4367">
                  <c:v>4368</c:v>
                </c:pt>
                <c:pt idx="4368">
                  <c:v>4369</c:v>
                </c:pt>
                <c:pt idx="4369">
                  <c:v>4370</c:v>
                </c:pt>
                <c:pt idx="4370">
                  <c:v>4371</c:v>
                </c:pt>
                <c:pt idx="4371">
                  <c:v>4372</c:v>
                </c:pt>
                <c:pt idx="4372">
                  <c:v>4373</c:v>
                </c:pt>
                <c:pt idx="4373">
                  <c:v>4374</c:v>
                </c:pt>
                <c:pt idx="4374">
                  <c:v>4375</c:v>
                </c:pt>
                <c:pt idx="4375">
                  <c:v>4376</c:v>
                </c:pt>
                <c:pt idx="4376">
                  <c:v>4377</c:v>
                </c:pt>
                <c:pt idx="4377">
                  <c:v>4378</c:v>
                </c:pt>
                <c:pt idx="4378">
                  <c:v>4379</c:v>
                </c:pt>
                <c:pt idx="4379">
                  <c:v>4380</c:v>
                </c:pt>
                <c:pt idx="4380">
                  <c:v>4381</c:v>
                </c:pt>
                <c:pt idx="4381">
                  <c:v>4382</c:v>
                </c:pt>
                <c:pt idx="4382">
                  <c:v>4383</c:v>
                </c:pt>
                <c:pt idx="4383">
                  <c:v>4384</c:v>
                </c:pt>
                <c:pt idx="4384">
                  <c:v>4385</c:v>
                </c:pt>
                <c:pt idx="4385">
                  <c:v>4386</c:v>
                </c:pt>
                <c:pt idx="4386">
                  <c:v>4387</c:v>
                </c:pt>
                <c:pt idx="4387">
                  <c:v>4388</c:v>
                </c:pt>
                <c:pt idx="4388">
                  <c:v>4389</c:v>
                </c:pt>
                <c:pt idx="4389">
                  <c:v>4390</c:v>
                </c:pt>
                <c:pt idx="4390">
                  <c:v>4391</c:v>
                </c:pt>
                <c:pt idx="4391">
                  <c:v>4392</c:v>
                </c:pt>
                <c:pt idx="4392">
                  <c:v>4393</c:v>
                </c:pt>
                <c:pt idx="4393">
                  <c:v>4394</c:v>
                </c:pt>
                <c:pt idx="4394">
                  <c:v>4395</c:v>
                </c:pt>
                <c:pt idx="4395">
                  <c:v>4396</c:v>
                </c:pt>
                <c:pt idx="4396">
                  <c:v>4397</c:v>
                </c:pt>
                <c:pt idx="4397">
                  <c:v>4398</c:v>
                </c:pt>
                <c:pt idx="4398">
                  <c:v>4399</c:v>
                </c:pt>
                <c:pt idx="4399">
                  <c:v>4400</c:v>
                </c:pt>
                <c:pt idx="4400">
                  <c:v>4401</c:v>
                </c:pt>
                <c:pt idx="4401">
                  <c:v>4402</c:v>
                </c:pt>
                <c:pt idx="4402">
                  <c:v>4403</c:v>
                </c:pt>
                <c:pt idx="4403">
                  <c:v>4404</c:v>
                </c:pt>
                <c:pt idx="4404">
                  <c:v>4405</c:v>
                </c:pt>
                <c:pt idx="4405">
                  <c:v>4406</c:v>
                </c:pt>
                <c:pt idx="4406">
                  <c:v>4407</c:v>
                </c:pt>
                <c:pt idx="4407">
                  <c:v>4408</c:v>
                </c:pt>
                <c:pt idx="4408">
                  <c:v>4409</c:v>
                </c:pt>
                <c:pt idx="4409">
                  <c:v>4410</c:v>
                </c:pt>
                <c:pt idx="4410">
                  <c:v>4411</c:v>
                </c:pt>
                <c:pt idx="4411">
                  <c:v>4412</c:v>
                </c:pt>
                <c:pt idx="4412">
                  <c:v>4413</c:v>
                </c:pt>
                <c:pt idx="4413">
                  <c:v>4414</c:v>
                </c:pt>
                <c:pt idx="4414">
                  <c:v>4415</c:v>
                </c:pt>
                <c:pt idx="4415">
                  <c:v>4416</c:v>
                </c:pt>
                <c:pt idx="4416">
                  <c:v>4417</c:v>
                </c:pt>
                <c:pt idx="4417">
                  <c:v>4418</c:v>
                </c:pt>
                <c:pt idx="4418">
                  <c:v>4419</c:v>
                </c:pt>
                <c:pt idx="4419">
                  <c:v>4420</c:v>
                </c:pt>
                <c:pt idx="4420">
                  <c:v>4421</c:v>
                </c:pt>
                <c:pt idx="4421">
                  <c:v>4422</c:v>
                </c:pt>
                <c:pt idx="4422">
                  <c:v>4423</c:v>
                </c:pt>
                <c:pt idx="4423">
                  <c:v>4424</c:v>
                </c:pt>
                <c:pt idx="4424">
                  <c:v>4425</c:v>
                </c:pt>
                <c:pt idx="4425">
                  <c:v>4426</c:v>
                </c:pt>
                <c:pt idx="4426">
                  <c:v>4427</c:v>
                </c:pt>
                <c:pt idx="4427">
                  <c:v>4428</c:v>
                </c:pt>
                <c:pt idx="4428">
                  <c:v>4429</c:v>
                </c:pt>
                <c:pt idx="4429">
                  <c:v>4430</c:v>
                </c:pt>
                <c:pt idx="4430">
                  <c:v>4431</c:v>
                </c:pt>
                <c:pt idx="4431">
                  <c:v>4432</c:v>
                </c:pt>
                <c:pt idx="4432">
                  <c:v>4433</c:v>
                </c:pt>
                <c:pt idx="4433">
                  <c:v>4434</c:v>
                </c:pt>
                <c:pt idx="4434">
                  <c:v>4435</c:v>
                </c:pt>
                <c:pt idx="4435">
                  <c:v>4436</c:v>
                </c:pt>
                <c:pt idx="4436">
                  <c:v>4437</c:v>
                </c:pt>
                <c:pt idx="4437">
                  <c:v>4438</c:v>
                </c:pt>
                <c:pt idx="4438">
                  <c:v>4439</c:v>
                </c:pt>
                <c:pt idx="4439">
                  <c:v>4440</c:v>
                </c:pt>
                <c:pt idx="4440">
                  <c:v>4441</c:v>
                </c:pt>
                <c:pt idx="4441">
                  <c:v>4442</c:v>
                </c:pt>
                <c:pt idx="4442">
                  <c:v>4443</c:v>
                </c:pt>
                <c:pt idx="4443">
                  <c:v>4444</c:v>
                </c:pt>
                <c:pt idx="4444">
                  <c:v>4445</c:v>
                </c:pt>
                <c:pt idx="4445">
                  <c:v>4446</c:v>
                </c:pt>
                <c:pt idx="4446">
                  <c:v>4447</c:v>
                </c:pt>
                <c:pt idx="4447">
                  <c:v>4448</c:v>
                </c:pt>
                <c:pt idx="4448">
                  <c:v>4449</c:v>
                </c:pt>
                <c:pt idx="4449">
                  <c:v>4450</c:v>
                </c:pt>
                <c:pt idx="4450">
                  <c:v>4451</c:v>
                </c:pt>
                <c:pt idx="4451">
                  <c:v>4452</c:v>
                </c:pt>
                <c:pt idx="4452">
                  <c:v>4453</c:v>
                </c:pt>
                <c:pt idx="4453">
                  <c:v>4454</c:v>
                </c:pt>
                <c:pt idx="4454">
                  <c:v>4455</c:v>
                </c:pt>
                <c:pt idx="4455">
                  <c:v>4456</c:v>
                </c:pt>
                <c:pt idx="4456">
                  <c:v>4457</c:v>
                </c:pt>
                <c:pt idx="4457">
                  <c:v>4458</c:v>
                </c:pt>
                <c:pt idx="4458">
                  <c:v>4459</c:v>
                </c:pt>
                <c:pt idx="4459">
                  <c:v>4460</c:v>
                </c:pt>
                <c:pt idx="4460">
                  <c:v>4461</c:v>
                </c:pt>
                <c:pt idx="4461">
                  <c:v>4462</c:v>
                </c:pt>
                <c:pt idx="4462">
                  <c:v>4463</c:v>
                </c:pt>
                <c:pt idx="4463">
                  <c:v>4464</c:v>
                </c:pt>
                <c:pt idx="4464">
                  <c:v>4465</c:v>
                </c:pt>
                <c:pt idx="4465">
                  <c:v>4466</c:v>
                </c:pt>
                <c:pt idx="4466">
                  <c:v>4467</c:v>
                </c:pt>
                <c:pt idx="4467">
                  <c:v>4468</c:v>
                </c:pt>
                <c:pt idx="4468">
                  <c:v>4469</c:v>
                </c:pt>
                <c:pt idx="4469">
                  <c:v>4470</c:v>
                </c:pt>
                <c:pt idx="4470">
                  <c:v>4471</c:v>
                </c:pt>
                <c:pt idx="4471">
                  <c:v>4472</c:v>
                </c:pt>
                <c:pt idx="4472">
                  <c:v>4473</c:v>
                </c:pt>
                <c:pt idx="4473">
                  <c:v>4474</c:v>
                </c:pt>
                <c:pt idx="4474">
                  <c:v>4475</c:v>
                </c:pt>
                <c:pt idx="4475">
                  <c:v>4476</c:v>
                </c:pt>
                <c:pt idx="4476">
                  <c:v>4477</c:v>
                </c:pt>
                <c:pt idx="4477">
                  <c:v>4478</c:v>
                </c:pt>
                <c:pt idx="4478">
                  <c:v>4479</c:v>
                </c:pt>
                <c:pt idx="4479">
                  <c:v>4480</c:v>
                </c:pt>
                <c:pt idx="4480">
                  <c:v>4481</c:v>
                </c:pt>
                <c:pt idx="4481">
                  <c:v>4482</c:v>
                </c:pt>
                <c:pt idx="4482">
                  <c:v>4483</c:v>
                </c:pt>
                <c:pt idx="4483">
                  <c:v>4484</c:v>
                </c:pt>
                <c:pt idx="4484">
                  <c:v>4485</c:v>
                </c:pt>
                <c:pt idx="4485">
                  <c:v>4486</c:v>
                </c:pt>
                <c:pt idx="4486">
                  <c:v>4487</c:v>
                </c:pt>
                <c:pt idx="4487">
                  <c:v>4488</c:v>
                </c:pt>
                <c:pt idx="4488">
                  <c:v>4489</c:v>
                </c:pt>
                <c:pt idx="4489">
                  <c:v>4490</c:v>
                </c:pt>
                <c:pt idx="4490">
                  <c:v>4491</c:v>
                </c:pt>
                <c:pt idx="4491">
                  <c:v>4492</c:v>
                </c:pt>
                <c:pt idx="4492">
                  <c:v>4493</c:v>
                </c:pt>
                <c:pt idx="4493">
                  <c:v>4494</c:v>
                </c:pt>
                <c:pt idx="4494">
                  <c:v>4495</c:v>
                </c:pt>
                <c:pt idx="4495">
                  <c:v>4496</c:v>
                </c:pt>
                <c:pt idx="4496">
                  <c:v>4497</c:v>
                </c:pt>
                <c:pt idx="4497">
                  <c:v>4498</c:v>
                </c:pt>
                <c:pt idx="4498">
                  <c:v>4499</c:v>
                </c:pt>
                <c:pt idx="4499">
                  <c:v>4500</c:v>
                </c:pt>
                <c:pt idx="4500">
                  <c:v>4501</c:v>
                </c:pt>
                <c:pt idx="4501">
                  <c:v>4502</c:v>
                </c:pt>
                <c:pt idx="4502">
                  <c:v>4503</c:v>
                </c:pt>
                <c:pt idx="4503">
                  <c:v>4504</c:v>
                </c:pt>
                <c:pt idx="4504">
                  <c:v>4505</c:v>
                </c:pt>
                <c:pt idx="4505">
                  <c:v>4506</c:v>
                </c:pt>
                <c:pt idx="4506">
                  <c:v>4507</c:v>
                </c:pt>
                <c:pt idx="4507">
                  <c:v>4508</c:v>
                </c:pt>
                <c:pt idx="4508">
                  <c:v>4509</c:v>
                </c:pt>
                <c:pt idx="4509">
                  <c:v>4510</c:v>
                </c:pt>
                <c:pt idx="4510">
                  <c:v>4511</c:v>
                </c:pt>
                <c:pt idx="4511">
                  <c:v>4512</c:v>
                </c:pt>
                <c:pt idx="4512">
                  <c:v>4513</c:v>
                </c:pt>
                <c:pt idx="4513">
                  <c:v>4514</c:v>
                </c:pt>
                <c:pt idx="4514">
                  <c:v>4515</c:v>
                </c:pt>
                <c:pt idx="4515">
                  <c:v>4516</c:v>
                </c:pt>
                <c:pt idx="4516">
                  <c:v>4517</c:v>
                </c:pt>
                <c:pt idx="4517">
                  <c:v>4518</c:v>
                </c:pt>
                <c:pt idx="4518">
                  <c:v>4519</c:v>
                </c:pt>
                <c:pt idx="4519">
                  <c:v>4520</c:v>
                </c:pt>
                <c:pt idx="4520">
                  <c:v>4521</c:v>
                </c:pt>
                <c:pt idx="4521">
                  <c:v>4522</c:v>
                </c:pt>
                <c:pt idx="4522">
                  <c:v>4523</c:v>
                </c:pt>
                <c:pt idx="4523">
                  <c:v>4524</c:v>
                </c:pt>
                <c:pt idx="4524">
                  <c:v>4525</c:v>
                </c:pt>
                <c:pt idx="4525">
                  <c:v>4526</c:v>
                </c:pt>
                <c:pt idx="4526">
                  <c:v>4527</c:v>
                </c:pt>
                <c:pt idx="4527">
                  <c:v>4528</c:v>
                </c:pt>
                <c:pt idx="4528">
                  <c:v>4529</c:v>
                </c:pt>
                <c:pt idx="4529">
                  <c:v>4530</c:v>
                </c:pt>
                <c:pt idx="4530">
                  <c:v>4531</c:v>
                </c:pt>
                <c:pt idx="4531">
                  <c:v>4532</c:v>
                </c:pt>
                <c:pt idx="4532">
                  <c:v>4533</c:v>
                </c:pt>
                <c:pt idx="4533">
                  <c:v>4534</c:v>
                </c:pt>
                <c:pt idx="4534">
                  <c:v>4535</c:v>
                </c:pt>
                <c:pt idx="4535">
                  <c:v>4536</c:v>
                </c:pt>
                <c:pt idx="4536">
                  <c:v>4537</c:v>
                </c:pt>
                <c:pt idx="4537">
                  <c:v>4538</c:v>
                </c:pt>
                <c:pt idx="4538">
                  <c:v>4539</c:v>
                </c:pt>
                <c:pt idx="4539">
                  <c:v>4540</c:v>
                </c:pt>
                <c:pt idx="4540">
                  <c:v>4541</c:v>
                </c:pt>
                <c:pt idx="4541">
                  <c:v>4542</c:v>
                </c:pt>
                <c:pt idx="4542">
                  <c:v>4543</c:v>
                </c:pt>
                <c:pt idx="4543">
                  <c:v>4544</c:v>
                </c:pt>
                <c:pt idx="4544">
                  <c:v>4545</c:v>
                </c:pt>
                <c:pt idx="4545">
                  <c:v>4546</c:v>
                </c:pt>
                <c:pt idx="4546">
                  <c:v>4547</c:v>
                </c:pt>
                <c:pt idx="4547">
                  <c:v>4548</c:v>
                </c:pt>
                <c:pt idx="4548">
                  <c:v>4549</c:v>
                </c:pt>
                <c:pt idx="4549">
                  <c:v>4550</c:v>
                </c:pt>
                <c:pt idx="4550">
                  <c:v>4551</c:v>
                </c:pt>
                <c:pt idx="4551">
                  <c:v>4552</c:v>
                </c:pt>
                <c:pt idx="4552">
                  <c:v>4553</c:v>
                </c:pt>
                <c:pt idx="4553">
                  <c:v>4554</c:v>
                </c:pt>
                <c:pt idx="4554">
                  <c:v>4555</c:v>
                </c:pt>
                <c:pt idx="4555">
                  <c:v>4556</c:v>
                </c:pt>
                <c:pt idx="4556">
                  <c:v>4557</c:v>
                </c:pt>
                <c:pt idx="4557">
                  <c:v>4558</c:v>
                </c:pt>
                <c:pt idx="4558">
                  <c:v>4559</c:v>
                </c:pt>
                <c:pt idx="4559">
                  <c:v>4560</c:v>
                </c:pt>
                <c:pt idx="4560">
                  <c:v>4561</c:v>
                </c:pt>
                <c:pt idx="4561">
                  <c:v>4562</c:v>
                </c:pt>
                <c:pt idx="4562">
                  <c:v>4563</c:v>
                </c:pt>
                <c:pt idx="4563">
                  <c:v>4564</c:v>
                </c:pt>
                <c:pt idx="4564">
                  <c:v>4565</c:v>
                </c:pt>
                <c:pt idx="4565">
                  <c:v>4566</c:v>
                </c:pt>
                <c:pt idx="4566">
                  <c:v>4567</c:v>
                </c:pt>
                <c:pt idx="4567">
                  <c:v>4568</c:v>
                </c:pt>
                <c:pt idx="4568">
                  <c:v>4569</c:v>
                </c:pt>
                <c:pt idx="4569">
                  <c:v>4570</c:v>
                </c:pt>
                <c:pt idx="4570">
                  <c:v>4571</c:v>
                </c:pt>
                <c:pt idx="4571">
                  <c:v>4572</c:v>
                </c:pt>
                <c:pt idx="4572">
                  <c:v>4573</c:v>
                </c:pt>
                <c:pt idx="4573">
                  <c:v>4574</c:v>
                </c:pt>
                <c:pt idx="4574">
                  <c:v>4575</c:v>
                </c:pt>
                <c:pt idx="4575">
                  <c:v>4576</c:v>
                </c:pt>
                <c:pt idx="4576">
                  <c:v>4577</c:v>
                </c:pt>
                <c:pt idx="4577">
                  <c:v>4578</c:v>
                </c:pt>
                <c:pt idx="4578">
                  <c:v>4579</c:v>
                </c:pt>
                <c:pt idx="4579">
                  <c:v>4580</c:v>
                </c:pt>
                <c:pt idx="4580">
                  <c:v>4581</c:v>
                </c:pt>
                <c:pt idx="4581">
                  <c:v>4582</c:v>
                </c:pt>
                <c:pt idx="4582">
                  <c:v>4583</c:v>
                </c:pt>
                <c:pt idx="4583">
                  <c:v>4584</c:v>
                </c:pt>
                <c:pt idx="4584">
                  <c:v>4585</c:v>
                </c:pt>
                <c:pt idx="4585">
                  <c:v>4586</c:v>
                </c:pt>
                <c:pt idx="4586">
                  <c:v>4587</c:v>
                </c:pt>
                <c:pt idx="4587">
                  <c:v>4588</c:v>
                </c:pt>
                <c:pt idx="4588">
                  <c:v>4589</c:v>
                </c:pt>
                <c:pt idx="4589">
                  <c:v>4590</c:v>
                </c:pt>
                <c:pt idx="4590">
                  <c:v>4591</c:v>
                </c:pt>
                <c:pt idx="4591">
                  <c:v>4592</c:v>
                </c:pt>
                <c:pt idx="4592">
                  <c:v>4593</c:v>
                </c:pt>
                <c:pt idx="4593">
                  <c:v>4594</c:v>
                </c:pt>
                <c:pt idx="4594">
                  <c:v>4595</c:v>
                </c:pt>
                <c:pt idx="4595">
                  <c:v>4596</c:v>
                </c:pt>
                <c:pt idx="4596">
                  <c:v>4597</c:v>
                </c:pt>
                <c:pt idx="4597">
                  <c:v>4598</c:v>
                </c:pt>
                <c:pt idx="4598">
                  <c:v>4599</c:v>
                </c:pt>
                <c:pt idx="4599">
                  <c:v>4600</c:v>
                </c:pt>
                <c:pt idx="4600">
                  <c:v>4601</c:v>
                </c:pt>
                <c:pt idx="4601">
                  <c:v>4602</c:v>
                </c:pt>
                <c:pt idx="4602">
                  <c:v>4603</c:v>
                </c:pt>
                <c:pt idx="4603">
                  <c:v>4604</c:v>
                </c:pt>
                <c:pt idx="4604">
                  <c:v>4605</c:v>
                </c:pt>
                <c:pt idx="4605">
                  <c:v>4606</c:v>
                </c:pt>
                <c:pt idx="4606">
                  <c:v>4607</c:v>
                </c:pt>
                <c:pt idx="4607">
                  <c:v>4608</c:v>
                </c:pt>
                <c:pt idx="4608">
                  <c:v>4609</c:v>
                </c:pt>
                <c:pt idx="4609">
                  <c:v>4610</c:v>
                </c:pt>
                <c:pt idx="4610">
                  <c:v>4611</c:v>
                </c:pt>
                <c:pt idx="4611">
                  <c:v>4612</c:v>
                </c:pt>
                <c:pt idx="4612">
                  <c:v>4613</c:v>
                </c:pt>
                <c:pt idx="4613">
                  <c:v>4614</c:v>
                </c:pt>
                <c:pt idx="4614">
                  <c:v>4615</c:v>
                </c:pt>
                <c:pt idx="4615">
                  <c:v>4616</c:v>
                </c:pt>
                <c:pt idx="4616">
                  <c:v>4617</c:v>
                </c:pt>
                <c:pt idx="4617">
                  <c:v>4618</c:v>
                </c:pt>
                <c:pt idx="4618">
                  <c:v>4619</c:v>
                </c:pt>
                <c:pt idx="4619">
                  <c:v>4620</c:v>
                </c:pt>
                <c:pt idx="4620">
                  <c:v>4621</c:v>
                </c:pt>
                <c:pt idx="4621">
                  <c:v>4622</c:v>
                </c:pt>
                <c:pt idx="4622">
                  <c:v>4623</c:v>
                </c:pt>
                <c:pt idx="4623">
                  <c:v>4624</c:v>
                </c:pt>
                <c:pt idx="4624">
                  <c:v>4625</c:v>
                </c:pt>
                <c:pt idx="4625">
                  <c:v>4626</c:v>
                </c:pt>
                <c:pt idx="4626">
                  <c:v>4627</c:v>
                </c:pt>
                <c:pt idx="4627">
                  <c:v>4628</c:v>
                </c:pt>
                <c:pt idx="4628">
                  <c:v>4629</c:v>
                </c:pt>
                <c:pt idx="4629">
                  <c:v>4630</c:v>
                </c:pt>
                <c:pt idx="4630">
                  <c:v>4631</c:v>
                </c:pt>
                <c:pt idx="4631">
                  <c:v>4632</c:v>
                </c:pt>
                <c:pt idx="4632">
                  <c:v>4633</c:v>
                </c:pt>
                <c:pt idx="4633">
                  <c:v>4634</c:v>
                </c:pt>
                <c:pt idx="4634">
                  <c:v>4635</c:v>
                </c:pt>
                <c:pt idx="4635">
                  <c:v>4636</c:v>
                </c:pt>
                <c:pt idx="4636">
                  <c:v>4637</c:v>
                </c:pt>
                <c:pt idx="4637">
                  <c:v>4638</c:v>
                </c:pt>
                <c:pt idx="4638">
                  <c:v>4639</c:v>
                </c:pt>
                <c:pt idx="4639">
                  <c:v>4640</c:v>
                </c:pt>
                <c:pt idx="4640">
                  <c:v>4641</c:v>
                </c:pt>
                <c:pt idx="4641">
                  <c:v>4642</c:v>
                </c:pt>
                <c:pt idx="4642">
                  <c:v>4643</c:v>
                </c:pt>
                <c:pt idx="4643">
                  <c:v>4644</c:v>
                </c:pt>
                <c:pt idx="4644">
                  <c:v>4645</c:v>
                </c:pt>
                <c:pt idx="4645">
                  <c:v>4646</c:v>
                </c:pt>
                <c:pt idx="4646">
                  <c:v>4647</c:v>
                </c:pt>
                <c:pt idx="4647">
                  <c:v>4648</c:v>
                </c:pt>
                <c:pt idx="4648">
                  <c:v>4649</c:v>
                </c:pt>
                <c:pt idx="4649">
                  <c:v>4650</c:v>
                </c:pt>
                <c:pt idx="4650">
                  <c:v>4651</c:v>
                </c:pt>
                <c:pt idx="4651">
                  <c:v>4652</c:v>
                </c:pt>
                <c:pt idx="4652">
                  <c:v>4653</c:v>
                </c:pt>
                <c:pt idx="4653">
                  <c:v>4654</c:v>
                </c:pt>
                <c:pt idx="4654">
                  <c:v>4655</c:v>
                </c:pt>
                <c:pt idx="4655">
                  <c:v>4656</c:v>
                </c:pt>
                <c:pt idx="4656">
                  <c:v>4657</c:v>
                </c:pt>
                <c:pt idx="4657">
                  <c:v>4658</c:v>
                </c:pt>
                <c:pt idx="4658">
                  <c:v>4659</c:v>
                </c:pt>
                <c:pt idx="4659">
                  <c:v>4660</c:v>
                </c:pt>
                <c:pt idx="4660">
                  <c:v>4661</c:v>
                </c:pt>
                <c:pt idx="4661">
                  <c:v>4662</c:v>
                </c:pt>
                <c:pt idx="4662">
                  <c:v>4663</c:v>
                </c:pt>
                <c:pt idx="4663">
                  <c:v>4664</c:v>
                </c:pt>
                <c:pt idx="4664">
                  <c:v>4665</c:v>
                </c:pt>
                <c:pt idx="4665">
                  <c:v>4666</c:v>
                </c:pt>
                <c:pt idx="4666">
                  <c:v>4667</c:v>
                </c:pt>
                <c:pt idx="4667">
                  <c:v>4668</c:v>
                </c:pt>
                <c:pt idx="4668">
                  <c:v>4669</c:v>
                </c:pt>
                <c:pt idx="4669">
                  <c:v>4670</c:v>
                </c:pt>
                <c:pt idx="4670">
                  <c:v>4671</c:v>
                </c:pt>
                <c:pt idx="4671">
                  <c:v>4672</c:v>
                </c:pt>
                <c:pt idx="4672">
                  <c:v>4673</c:v>
                </c:pt>
                <c:pt idx="4673">
                  <c:v>4674</c:v>
                </c:pt>
                <c:pt idx="4674">
                  <c:v>4675</c:v>
                </c:pt>
                <c:pt idx="4675">
                  <c:v>4676</c:v>
                </c:pt>
                <c:pt idx="4676">
                  <c:v>4677</c:v>
                </c:pt>
                <c:pt idx="4677">
                  <c:v>4678</c:v>
                </c:pt>
                <c:pt idx="4678">
                  <c:v>4679</c:v>
                </c:pt>
                <c:pt idx="4679">
                  <c:v>4680</c:v>
                </c:pt>
                <c:pt idx="4680">
                  <c:v>4681</c:v>
                </c:pt>
                <c:pt idx="4681">
                  <c:v>4682</c:v>
                </c:pt>
                <c:pt idx="4682">
                  <c:v>4683</c:v>
                </c:pt>
                <c:pt idx="4683">
                  <c:v>4684</c:v>
                </c:pt>
                <c:pt idx="4684">
                  <c:v>4685</c:v>
                </c:pt>
                <c:pt idx="4685">
                  <c:v>4686</c:v>
                </c:pt>
                <c:pt idx="4686">
                  <c:v>4687</c:v>
                </c:pt>
                <c:pt idx="4687">
                  <c:v>4688</c:v>
                </c:pt>
                <c:pt idx="4688">
                  <c:v>4689</c:v>
                </c:pt>
                <c:pt idx="4689">
                  <c:v>4690</c:v>
                </c:pt>
                <c:pt idx="4690">
                  <c:v>4691</c:v>
                </c:pt>
                <c:pt idx="4691">
                  <c:v>4692</c:v>
                </c:pt>
                <c:pt idx="4692">
                  <c:v>4693</c:v>
                </c:pt>
                <c:pt idx="4693">
                  <c:v>4694</c:v>
                </c:pt>
                <c:pt idx="4694">
                  <c:v>4695</c:v>
                </c:pt>
                <c:pt idx="4695">
                  <c:v>4696</c:v>
                </c:pt>
                <c:pt idx="4696">
                  <c:v>4697</c:v>
                </c:pt>
                <c:pt idx="4697">
                  <c:v>4698</c:v>
                </c:pt>
                <c:pt idx="4698">
                  <c:v>4699</c:v>
                </c:pt>
                <c:pt idx="4699">
                  <c:v>4700</c:v>
                </c:pt>
                <c:pt idx="4700">
                  <c:v>4701</c:v>
                </c:pt>
                <c:pt idx="4701">
                  <c:v>4702</c:v>
                </c:pt>
                <c:pt idx="4702">
                  <c:v>4703</c:v>
                </c:pt>
                <c:pt idx="4703">
                  <c:v>4704</c:v>
                </c:pt>
                <c:pt idx="4704">
                  <c:v>4705</c:v>
                </c:pt>
                <c:pt idx="4705">
                  <c:v>4706</c:v>
                </c:pt>
                <c:pt idx="4706">
                  <c:v>4707</c:v>
                </c:pt>
                <c:pt idx="4707">
                  <c:v>4708</c:v>
                </c:pt>
                <c:pt idx="4708">
                  <c:v>4709</c:v>
                </c:pt>
                <c:pt idx="4709">
                  <c:v>4710</c:v>
                </c:pt>
                <c:pt idx="4710">
                  <c:v>4711</c:v>
                </c:pt>
                <c:pt idx="4711">
                  <c:v>4712</c:v>
                </c:pt>
                <c:pt idx="4712">
                  <c:v>4713</c:v>
                </c:pt>
                <c:pt idx="4713">
                  <c:v>4714</c:v>
                </c:pt>
                <c:pt idx="4714">
                  <c:v>4715</c:v>
                </c:pt>
                <c:pt idx="4715">
                  <c:v>4716</c:v>
                </c:pt>
                <c:pt idx="4716">
                  <c:v>4717</c:v>
                </c:pt>
                <c:pt idx="4717">
                  <c:v>4718</c:v>
                </c:pt>
                <c:pt idx="4718">
                  <c:v>4719</c:v>
                </c:pt>
                <c:pt idx="4719">
                  <c:v>4720</c:v>
                </c:pt>
                <c:pt idx="4720">
                  <c:v>4721</c:v>
                </c:pt>
                <c:pt idx="4721">
                  <c:v>4722</c:v>
                </c:pt>
                <c:pt idx="4722">
                  <c:v>4723</c:v>
                </c:pt>
                <c:pt idx="4723">
                  <c:v>4724</c:v>
                </c:pt>
                <c:pt idx="4724">
                  <c:v>4725</c:v>
                </c:pt>
                <c:pt idx="4725">
                  <c:v>4726</c:v>
                </c:pt>
                <c:pt idx="4726">
                  <c:v>4727</c:v>
                </c:pt>
                <c:pt idx="4727">
                  <c:v>4728</c:v>
                </c:pt>
                <c:pt idx="4728">
                  <c:v>4729</c:v>
                </c:pt>
                <c:pt idx="4729">
                  <c:v>4730</c:v>
                </c:pt>
                <c:pt idx="4730">
                  <c:v>4731</c:v>
                </c:pt>
                <c:pt idx="4731">
                  <c:v>4732</c:v>
                </c:pt>
                <c:pt idx="4732">
                  <c:v>4733</c:v>
                </c:pt>
                <c:pt idx="4733">
                  <c:v>4734</c:v>
                </c:pt>
                <c:pt idx="4734">
                  <c:v>4735</c:v>
                </c:pt>
                <c:pt idx="4735">
                  <c:v>4736</c:v>
                </c:pt>
                <c:pt idx="4736">
                  <c:v>4737</c:v>
                </c:pt>
                <c:pt idx="4737">
                  <c:v>4738</c:v>
                </c:pt>
                <c:pt idx="4738">
                  <c:v>4739</c:v>
                </c:pt>
                <c:pt idx="4739">
                  <c:v>4740</c:v>
                </c:pt>
                <c:pt idx="4740">
                  <c:v>4741</c:v>
                </c:pt>
                <c:pt idx="4741">
                  <c:v>4742</c:v>
                </c:pt>
                <c:pt idx="4742">
                  <c:v>4743</c:v>
                </c:pt>
                <c:pt idx="4743">
                  <c:v>4744</c:v>
                </c:pt>
                <c:pt idx="4744">
                  <c:v>4745</c:v>
                </c:pt>
                <c:pt idx="4745">
                  <c:v>4746</c:v>
                </c:pt>
                <c:pt idx="4746">
                  <c:v>4747</c:v>
                </c:pt>
                <c:pt idx="4747">
                  <c:v>4748</c:v>
                </c:pt>
                <c:pt idx="4748">
                  <c:v>4749</c:v>
                </c:pt>
                <c:pt idx="4749">
                  <c:v>4750</c:v>
                </c:pt>
                <c:pt idx="4750">
                  <c:v>4751</c:v>
                </c:pt>
                <c:pt idx="4751">
                  <c:v>4752</c:v>
                </c:pt>
                <c:pt idx="4752">
                  <c:v>4753</c:v>
                </c:pt>
                <c:pt idx="4753">
                  <c:v>4754</c:v>
                </c:pt>
                <c:pt idx="4754">
                  <c:v>4755</c:v>
                </c:pt>
                <c:pt idx="4755">
                  <c:v>4756</c:v>
                </c:pt>
                <c:pt idx="4756">
                  <c:v>4757</c:v>
                </c:pt>
                <c:pt idx="4757">
                  <c:v>4758</c:v>
                </c:pt>
                <c:pt idx="4758">
                  <c:v>4759</c:v>
                </c:pt>
                <c:pt idx="4759">
                  <c:v>4760</c:v>
                </c:pt>
                <c:pt idx="4760">
                  <c:v>4761</c:v>
                </c:pt>
                <c:pt idx="4761">
                  <c:v>4762</c:v>
                </c:pt>
                <c:pt idx="4762">
                  <c:v>4763</c:v>
                </c:pt>
                <c:pt idx="4763">
                  <c:v>4764</c:v>
                </c:pt>
                <c:pt idx="4764">
                  <c:v>4765</c:v>
                </c:pt>
                <c:pt idx="4765">
                  <c:v>4766</c:v>
                </c:pt>
                <c:pt idx="4766">
                  <c:v>4767</c:v>
                </c:pt>
                <c:pt idx="4767">
                  <c:v>4768</c:v>
                </c:pt>
                <c:pt idx="4768">
                  <c:v>4769</c:v>
                </c:pt>
                <c:pt idx="4769">
                  <c:v>4770</c:v>
                </c:pt>
                <c:pt idx="4770">
                  <c:v>4771</c:v>
                </c:pt>
                <c:pt idx="4771">
                  <c:v>4772</c:v>
                </c:pt>
                <c:pt idx="4772">
                  <c:v>4773</c:v>
                </c:pt>
                <c:pt idx="4773">
                  <c:v>4774</c:v>
                </c:pt>
                <c:pt idx="4774">
                  <c:v>4775</c:v>
                </c:pt>
                <c:pt idx="4775">
                  <c:v>4776</c:v>
                </c:pt>
                <c:pt idx="4776">
                  <c:v>4777</c:v>
                </c:pt>
                <c:pt idx="4777">
                  <c:v>4778</c:v>
                </c:pt>
                <c:pt idx="4778">
                  <c:v>4779</c:v>
                </c:pt>
                <c:pt idx="4779">
                  <c:v>4780</c:v>
                </c:pt>
                <c:pt idx="4780">
                  <c:v>4781</c:v>
                </c:pt>
                <c:pt idx="4781">
                  <c:v>4782</c:v>
                </c:pt>
                <c:pt idx="4782">
                  <c:v>4783</c:v>
                </c:pt>
                <c:pt idx="4783">
                  <c:v>4784</c:v>
                </c:pt>
                <c:pt idx="4784">
                  <c:v>4785</c:v>
                </c:pt>
                <c:pt idx="4785">
                  <c:v>4786</c:v>
                </c:pt>
                <c:pt idx="4786">
                  <c:v>4787</c:v>
                </c:pt>
                <c:pt idx="4787">
                  <c:v>4788</c:v>
                </c:pt>
                <c:pt idx="4788">
                  <c:v>4789</c:v>
                </c:pt>
                <c:pt idx="4789">
                  <c:v>4790</c:v>
                </c:pt>
                <c:pt idx="4790">
                  <c:v>4791</c:v>
                </c:pt>
                <c:pt idx="4791">
                  <c:v>4792</c:v>
                </c:pt>
                <c:pt idx="4792">
                  <c:v>4793</c:v>
                </c:pt>
                <c:pt idx="4793">
                  <c:v>4794</c:v>
                </c:pt>
                <c:pt idx="4794">
                  <c:v>4795</c:v>
                </c:pt>
                <c:pt idx="4795">
                  <c:v>4796</c:v>
                </c:pt>
                <c:pt idx="4796">
                  <c:v>4797</c:v>
                </c:pt>
                <c:pt idx="4797">
                  <c:v>4798</c:v>
                </c:pt>
                <c:pt idx="4798">
                  <c:v>4799</c:v>
                </c:pt>
                <c:pt idx="4799">
                  <c:v>4800</c:v>
                </c:pt>
                <c:pt idx="4800">
                  <c:v>4801</c:v>
                </c:pt>
                <c:pt idx="4801">
                  <c:v>4802</c:v>
                </c:pt>
                <c:pt idx="4802">
                  <c:v>4803</c:v>
                </c:pt>
                <c:pt idx="4803">
                  <c:v>4804</c:v>
                </c:pt>
                <c:pt idx="4804">
                  <c:v>4805</c:v>
                </c:pt>
                <c:pt idx="4805">
                  <c:v>4806</c:v>
                </c:pt>
                <c:pt idx="4806">
                  <c:v>4807</c:v>
                </c:pt>
                <c:pt idx="4807">
                  <c:v>4808</c:v>
                </c:pt>
                <c:pt idx="4808">
                  <c:v>4809</c:v>
                </c:pt>
                <c:pt idx="4809">
                  <c:v>4810</c:v>
                </c:pt>
                <c:pt idx="4810">
                  <c:v>4811</c:v>
                </c:pt>
                <c:pt idx="4811">
                  <c:v>4812</c:v>
                </c:pt>
                <c:pt idx="4812">
                  <c:v>4813</c:v>
                </c:pt>
                <c:pt idx="4813">
                  <c:v>4814</c:v>
                </c:pt>
                <c:pt idx="4814">
                  <c:v>4815</c:v>
                </c:pt>
                <c:pt idx="4815">
                  <c:v>4816</c:v>
                </c:pt>
                <c:pt idx="4816">
                  <c:v>4817</c:v>
                </c:pt>
                <c:pt idx="4817">
                  <c:v>4818</c:v>
                </c:pt>
                <c:pt idx="4818">
                  <c:v>4819</c:v>
                </c:pt>
                <c:pt idx="4819">
                  <c:v>4820</c:v>
                </c:pt>
                <c:pt idx="4820">
                  <c:v>4821</c:v>
                </c:pt>
                <c:pt idx="4821">
                  <c:v>4822</c:v>
                </c:pt>
                <c:pt idx="4822">
                  <c:v>4823</c:v>
                </c:pt>
                <c:pt idx="4823">
                  <c:v>4824</c:v>
                </c:pt>
                <c:pt idx="4824">
                  <c:v>4825</c:v>
                </c:pt>
                <c:pt idx="4825">
                  <c:v>4826</c:v>
                </c:pt>
                <c:pt idx="4826">
                  <c:v>4827</c:v>
                </c:pt>
                <c:pt idx="4827">
                  <c:v>4828</c:v>
                </c:pt>
                <c:pt idx="4828">
                  <c:v>4829</c:v>
                </c:pt>
                <c:pt idx="4829">
                  <c:v>4830</c:v>
                </c:pt>
                <c:pt idx="4830">
                  <c:v>4831</c:v>
                </c:pt>
                <c:pt idx="4831">
                  <c:v>4832</c:v>
                </c:pt>
                <c:pt idx="4832">
                  <c:v>4833</c:v>
                </c:pt>
                <c:pt idx="4833">
                  <c:v>4834</c:v>
                </c:pt>
                <c:pt idx="4834">
                  <c:v>4835</c:v>
                </c:pt>
                <c:pt idx="4835">
                  <c:v>4836</c:v>
                </c:pt>
                <c:pt idx="4836">
                  <c:v>4837</c:v>
                </c:pt>
                <c:pt idx="4837">
                  <c:v>4838</c:v>
                </c:pt>
                <c:pt idx="4838">
                  <c:v>4839</c:v>
                </c:pt>
                <c:pt idx="4839">
                  <c:v>4840</c:v>
                </c:pt>
                <c:pt idx="4840">
                  <c:v>4841</c:v>
                </c:pt>
                <c:pt idx="4841">
                  <c:v>4842</c:v>
                </c:pt>
                <c:pt idx="4842">
                  <c:v>4843</c:v>
                </c:pt>
                <c:pt idx="4843">
                  <c:v>4844</c:v>
                </c:pt>
                <c:pt idx="4844">
                  <c:v>4845</c:v>
                </c:pt>
                <c:pt idx="4845">
                  <c:v>4846</c:v>
                </c:pt>
                <c:pt idx="4846">
                  <c:v>4847</c:v>
                </c:pt>
                <c:pt idx="4847">
                  <c:v>4848</c:v>
                </c:pt>
                <c:pt idx="4848">
                  <c:v>4849</c:v>
                </c:pt>
                <c:pt idx="4849">
                  <c:v>4850</c:v>
                </c:pt>
                <c:pt idx="4850">
                  <c:v>4851</c:v>
                </c:pt>
                <c:pt idx="4851">
                  <c:v>4852</c:v>
                </c:pt>
                <c:pt idx="4852">
                  <c:v>4853</c:v>
                </c:pt>
                <c:pt idx="4853">
                  <c:v>4854</c:v>
                </c:pt>
                <c:pt idx="4854">
                  <c:v>4855</c:v>
                </c:pt>
                <c:pt idx="4855">
                  <c:v>4856</c:v>
                </c:pt>
                <c:pt idx="4856">
                  <c:v>4857</c:v>
                </c:pt>
                <c:pt idx="4857">
                  <c:v>4858</c:v>
                </c:pt>
                <c:pt idx="4858">
                  <c:v>4859</c:v>
                </c:pt>
                <c:pt idx="4859">
                  <c:v>4860</c:v>
                </c:pt>
                <c:pt idx="4860">
                  <c:v>4861</c:v>
                </c:pt>
                <c:pt idx="4861">
                  <c:v>4862</c:v>
                </c:pt>
                <c:pt idx="4862">
                  <c:v>4863</c:v>
                </c:pt>
                <c:pt idx="4863">
                  <c:v>4864</c:v>
                </c:pt>
                <c:pt idx="4864">
                  <c:v>4865</c:v>
                </c:pt>
                <c:pt idx="4865">
                  <c:v>4866</c:v>
                </c:pt>
                <c:pt idx="4866">
                  <c:v>4867</c:v>
                </c:pt>
                <c:pt idx="4867">
                  <c:v>4868</c:v>
                </c:pt>
                <c:pt idx="4868">
                  <c:v>4869</c:v>
                </c:pt>
                <c:pt idx="4869">
                  <c:v>4870</c:v>
                </c:pt>
                <c:pt idx="4870">
                  <c:v>4871</c:v>
                </c:pt>
                <c:pt idx="4871">
                  <c:v>4872</c:v>
                </c:pt>
                <c:pt idx="4872">
                  <c:v>4873</c:v>
                </c:pt>
                <c:pt idx="4873">
                  <c:v>4874</c:v>
                </c:pt>
                <c:pt idx="4874">
                  <c:v>4875</c:v>
                </c:pt>
                <c:pt idx="4875">
                  <c:v>4876</c:v>
                </c:pt>
                <c:pt idx="4876">
                  <c:v>4877</c:v>
                </c:pt>
                <c:pt idx="4877">
                  <c:v>4878</c:v>
                </c:pt>
                <c:pt idx="4878">
                  <c:v>4879</c:v>
                </c:pt>
                <c:pt idx="4879">
                  <c:v>4880</c:v>
                </c:pt>
                <c:pt idx="4880">
                  <c:v>4881</c:v>
                </c:pt>
                <c:pt idx="4881">
                  <c:v>4882</c:v>
                </c:pt>
                <c:pt idx="4882">
                  <c:v>4883</c:v>
                </c:pt>
                <c:pt idx="4883">
                  <c:v>4884</c:v>
                </c:pt>
                <c:pt idx="4884">
                  <c:v>4885</c:v>
                </c:pt>
                <c:pt idx="4885">
                  <c:v>4886</c:v>
                </c:pt>
                <c:pt idx="4886">
                  <c:v>4887</c:v>
                </c:pt>
                <c:pt idx="4887">
                  <c:v>4888</c:v>
                </c:pt>
                <c:pt idx="4888">
                  <c:v>4889</c:v>
                </c:pt>
                <c:pt idx="4889">
                  <c:v>4890</c:v>
                </c:pt>
                <c:pt idx="4890">
                  <c:v>4891</c:v>
                </c:pt>
                <c:pt idx="4891">
                  <c:v>4892</c:v>
                </c:pt>
                <c:pt idx="4892">
                  <c:v>4893</c:v>
                </c:pt>
                <c:pt idx="4893">
                  <c:v>4894</c:v>
                </c:pt>
                <c:pt idx="4894">
                  <c:v>4895</c:v>
                </c:pt>
                <c:pt idx="4895">
                  <c:v>4896</c:v>
                </c:pt>
                <c:pt idx="4896">
                  <c:v>4897</c:v>
                </c:pt>
                <c:pt idx="4897">
                  <c:v>4898</c:v>
                </c:pt>
                <c:pt idx="4898">
                  <c:v>4899</c:v>
                </c:pt>
                <c:pt idx="4899">
                  <c:v>4900</c:v>
                </c:pt>
                <c:pt idx="4900">
                  <c:v>4901</c:v>
                </c:pt>
                <c:pt idx="4901">
                  <c:v>4902</c:v>
                </c:pt>
                <c:pt idx="4902">
                  <c:v>4903</c:v>
                </c:pt>
                <c:pt idx="4903">
                  <c:v>4904</c:v>
                </c:pt>
                <c:pt idx="4904">
                  <c:v>4905</c:v>
                </c:pt>
                <c:pt idx="4905">
                  <c:v>4906</c:v>
                </c:pt>
                <c:pt idx="4906">
                  <c:v>4907</c:v>
                </c:pt>
                <c:pt idx="4907">
                  <c:v>4908</c:v>
                </c:pt>
                <c:pt idx="4908">
                  <c:v>4909</c:v>
                </c:pt>
                <c:pt idx="4909">
                  <c:v>4910</c:v>
                </c:pt>
                <c:pt idx="4910">
                  <c:v>4911</c:v>
                </c:pt>
                <c:pt idx="4911">
                  <c:v>4912</c:v>
                </c:pt>
                <c:pt idx="4912">
                  <c:v>4913</c:v>
                </c:pt>
                <c:pt idx="4913">
                  <c:v>4914</c:v>
                </c:pt>
                <c:pt idx="4914">
                  <c:v>4915</c:v>
                </c:pt>
                <c:pt idx="4915">
                  <c:v>4916</c:v>
                </c:pt>
                <c:pt idx="4916">
                  <c:v>4917</c:v>
                </c:pt>
                <c:pt idx="4917">
                  <c:v>4918</c:v>
                </c:pt>
                <c:pt idx="4918">
                  <c:v>4919</c:v>
                </c:pt>
                <c:pt idx="4919">
                  <c:v>4920</c:v>
                </c:pt>
                <c:pt idx="4920">
                  <c:v>4921</c:v>
                </c:pt>
                <c:pt idx="4921">
                  <c:v>4922</c:v>
                </c:pt>
                <c:pt idx="4922">
                  <c:v>4923</c:v>
                </c:pt>
                <c:pt idx="4923">
                  <c:v>4924</c:v>
                </c:pt>
                <c:pt idx="4924">
                  <c:v>4925</c:v>
                </c:pt>
                <c:pt idx="4925">
                  <c:v>4926</c:v>
                </c:pt>
                <c:pt idx="4926">
                  <c:v>4927</c:v>
                </c:pt>
                <c:pt idx="4927">
                  <c:v>4928</c:v>
                </c:pt>
                <c:pt idx="4928">
                  <c:v>4929</c:v>
                </c:pt>
                <c:pt idx="4929">
                  <c:v>4930</c:v>
                </c:pt>
                <c:pt idx="4930">
                  <c:v>4931</c:v>
                </c:pt>
                <c:pt idx="4931">
                  <c:v>4932</c:v>
                </c:pt>
                <c:pt idx="4932">
                  <c:v>4933</c:v>
                </c:pt>
                <c:pt idx="4933">
                  <c:v>4934</c:v>
                </c:pt>
                <c:pt idx="4934">
                  <c:v>4935</c:v>
                </c:pt>
                <c:pt idx="4935">
                  <c:v>4936</c:v>
                </c:pt>
                <c:pt idx="4936">
                  <c:v>4937</c:v>
                </c:pt>
                <c:pt idx="4937">
                  <c:v>4938</c:v>
                </c:pt>
                <c:pt idx="4938">
                  <c:v>4939</c:v>
                </c:pt>
                <c:pt idx="4939">
                  <c:v>4940</c:v>
                </c:pt>
                <c:pt idx="4940">
                  <c:v>4941</c:v>
                </c:pt>
                <c:pt idx="4941">
                  <c:v>4942</c:v>
                </c:pt>
                <c:pt idx="4942">
                  <c:v>4943</c:v>
                </c:pt>
                <c:pt idx="4943">
                  <c:v>4944</c:v>
                </c:pt>
                <c:pt idx="4944">
                  <c:v>4945</c:v>
                </c:pt>
                <c:pt idx="4945">
                  <c:v>4946</c:v>
                </c:pt>
                <c:pt idx="4946">
                  <c:v>4947</c:v>
                </c:pt>
                <c:pt idx="4947">
                  <c:v>4948</c:v>
                </c:pt>
                <c:pt idx="4948">
                  <c:v>4949</c:v>
                </c:pt>
                <c:pt idx="4949">
                  <c:v>4950</c:v>
                </c:pt>
                <c:pt idx="4950">
                  <c:v>4951</c:v>
                </c:pt>
                <c:pt idx="4951">
                  <c:v>4952</c:v>
                </c:pt>
                <c:pt idx="4952">
                  <c:v>4953</c:v>
                </c:pt>
                <c:pt idx="4953">
                  <c:v>4954</c:v>
                </c:pt>
                <c:pt idx="4954">
                  <c:v>4955</c:v>
                </c:pt>
                <c:pt idx="4955">
                  <c:v>4956</c:v>
                </c:pt>
                <c:pt idx="4956">
                  <c:v>4957</c:v>
                </c:pt>
                <c:pt idx="4957">
                  <c:v>4958</c:v>
                </c:pt>
                <c:pt idx="4958">
                  <c:v>4959</c:v>
                </c:pt>
                <c:pt idx="4959">
                  <c:v>4960</c:v>
                </c:pt>
                <c:pt idx="4960">
                  <c:v>4961</c:v>
                </c:pt>
                <c:pt idx="4961">
                  <c:v>4962</c:v>
                </c:pt>
                <c:pt idx="4962">
                  <c:v>4963</c:v>
                </c:pt>
                <c:pt idx="4963">
                  <c:v>4964</c:v>
                </c:pt>
                <c:pt idx="4964">
                  <c:v>4965</c:v>
                </c:pt>
                <c:pt idx="4965">
                  <c:v>4966</c:v>
                </c:pt>
                <c:pt idx="4966">
                  <c:v>4967</c:v>
                </c:pt>
                <c:pt idx="4967">
                  <c:v>4968</c:v>
                </c:pt>
                <c:pt idx="4968">
                  <c:v>4969</c:v>
                </c:pt>
                <c:pt idx="4969">
                  <c:v>4970</c:v>
                </c:pt>
                <c:pt idx="4970">
                  <c:v>4971</c:v>
                </c:pt>
                <c:pt idx="4971">
                  <c:v>4972</c:v>
                </c:pt>
                <c:pt idx="4972">
                  <c:v>4973</c:v>
                </c:pt>
                <c:pt idx="4973">
                  <c:v>4974</c:v>
                </c:pt>
                <c:pt idx="4974">
                  <c:v>4975</c:v>
                </c:pt>
                <c:pt idx="4975">
                  <c:v>4976</c:v>
                </c:pt>
                <c:pt idx="4976">
                  <c:v>4977</c:v>
                </c:pt>
                <c:pt idx="4977">
                  <c:v>4978</c:v>
                </c:pt>
                <c:pt idx="4978">
                  <c:v>4979</c:v>
                </c:pt>
                <c:pt idx="4979">
                  <c:v>4980</c:v>
                </c:pt>
                <c:pt idx="4980">
                  <c:v>4981</c:v>
                </c:pt>
                <c:pt idx="4981">
                  <c:v>4982</c:v>
                </c:pt>
                <c:pt idx="4982">
                  <c:v>4983</c:v>
                </c:pt>
                <c:pt idx="4983">
                  <c:v>4984</c:v>
                </c:pt>
                <c:pt idx="4984">
                  <c:v>4985</c:v>
                </c:pt>
                <c:pt idx="4985">
                  <c:v>4986</c:v>
                </c:pt>
                <c:pt idx="4986">
                  <c:v>4987</c:v>
                </c:pt>
                <c:pt idx="4987">
                  <c:v>4988</c:v>
                </c:pt>
                <c:pt idx="4988">
                  <c:v>4989</c:v>
                </c:pt>
                <c:pt idx="4989">
                  <c:v>4990</c:v>
                </c:pt>
                <c:pt idx="4990">
                  <c:v>4991</c:v>
                </c:pt>
                <c:pt idx="4991">
                  <c:v>4992</c:v>
                </c:pt>
                <c:pt idx="4992">
                  <c:v>4993</c:v>
                </c:pt>
                <c:pt idx="4993">
                  <c:v>4994</c:v>
                </c:pt>
                <c:pt idx="4994">
                  <c:v>4995</c:v>
                </c:pt>
                <c:pt idx="4995">
                  <c:v>4996</c:v>
                </c:pt>
                <c:pt idx="4996">
                  <c:v>4997</c:v>
                </c:pt>
                <c:pt idx="4997">
                  <c:v>4998</c:v>
                </c:pt>
                <c:pt idx="4998">
                  <c:v>4999</c:v>
                </c:pt>
                <c:pt idx="4999">
                  <c:v>5000</c:v>
                </c:pt>
              </c:numCache>
            </c:numRef>
          </c:yVal>
          <c:smooth val="0"/>
          <c:extLst>
            <c:ext xmlns:c16="http://schemas.microsoft.com/office/drawing/2014/chart" uri="{C3380CC4-5D6E-409C-BE32-E72D297353CC}">
              <c16:uniqueId val="{00000000-5658-4CF2-A10E-51A50C5B2FFA}"/>
            </c:ext>
          </c:extLst>
        </c:ser>
        <c:ser>
          <c:idx val="1"/>
          <c:order val="1"/>
          <c:tx>
            <c:strRef>
              <c:f>'CLV Task 4'!$L$1</c:f>
              <c:strCache>
                <c:ptCount val="1"/>
                <c:pt idx="0">
                  <c:v>CLV</c:v>
                </c:pt>
              </c:strCache>
            </c:strRef>
          </c:tx>
          <c:spPr>
            <a:ln w="25400" cap="rnd">
              <a:noFill/>
              <a:round/>
            </a:ln>
            <a:effectLst/>
          </c:spPr>
          <c:marker>
            <c:symbol val="circle"/>
            <c:size val="5"/>
            <c:spPr>
              <a:solidFill>
                <a:schemeClr val="accent2"/>
              </a:solidFill>
              <a:ln w="9525">
                <a:solidFill>
                  <a:schemeClr val="accent2"/>
                </a:solidFill>
              </a:ln>
              <a:effectLst/>
            </c:spPr>
          </c:marker>
          <c:yVal>
            <c:numRef>
              <c:f>'CLV Task 4'!$L$2:$L$5001</c:f>
              <c:numCache>
                <c:formatCode>[$$-409]#,##0.00</c:formatCode>
                <c:ptCount val="5000"/>
                <c:pt idx="0">
                  <c:v>208602.29199999999</c:v>
                </c:pt>
                <c:pt idx="1">
                  <c:v>709696.728</c:v>
                </c:pt>
                <c:pt idx="2">
                  <c:v>85161.830399999992</c:v>
                </c:pt>
                <c:pt idx="3">
                  <c:v>529540.01280000003</c:v>
                </c:pt>
                <c:pt idx="4">
                  <c:v>557284.64500000002</c:v>
                </c:pt>
                <c:pt idx="5">
                  <c:v>357532.24349999998</c:v>
                </c:pt>
                <c:pt idx="6">
                  <c:v>953425.30920000002</c:v>
                </c:pt>
                <c:pt idx="7">
                  <c:v>124926.90239999999</c:v>
                </c:pt>
                <c:pt idx="8">
                  <c:v>180837.56159999999</c:v>
                </c:pt>
                <c:pt idx="9">
                  <c:v>42671.164800000006</c:v>
                </c:pt>
                <c:pt idx="10">
                  <c:v>527598.84960000007</c:v>
                </c:pt>
                <c:pt idx="11">
                  <c:v>475755.0624</c:v>
                </c:pt>
                <c:pt idx="12">
                  <c:v>42698.023199999996</c:v>
                </c:pt>
                <c:pt idx="13">
                  <c:v>11590.675599999999</c:v>
                </c:pt>
                <c:pt idx="14">
                  <c:v>718366.42920000001</c:v>
                </c:pt>
                <c:pt idx="15">
                  <c:v>634284.81639999989</c:v>
                </c:pt>
                <c:pt idx="16">
                  <c:v>219698.43840000001</c:v>
                </c:pt>
                <c:pt idx="17">
                  <c:v>597343.49349999998</c:v>
                </c:pt>
                <c:pt idx="18">
                  <c:v>413764.1298</c:v>
                </c:pt>
                <c:pt idx="19">
                  <c:v>823238.6544</c:v>
                </c:pt>
                <c:pt idx="20">
                  <c:v>14092.064099999998</c:v>
                </c:pt>
                <c:pt idx="21">
                  <c:v>100841.178</c:v>
                </c:pt>
                <c:pt idx="22">
                  <c:v>628214.76</c:v>
                </c:pt>
                <c:pt idx="23">
                  <c:v>674582.96880000003</c:v>
                </c:pt>
                <c:pt idx="24">
                  <c:v>900686.41180000012</c:v>
                </c:pt>
                <c:pt idx="25">
                  <c:v>870087.85619999992</c:v>
                </c:pt>
                <c:pt idx="26">
                  <c:v>18384.648000000005</c:v>
                </c:pt>
                <c:pt idx="27">
                  <c:v>371252.58299999998</c:v>
                </c:pt>
                <c:pt idx="28">
                  <c:v>887364</c:v>
                </c:pt>
                <c:pt idx="29">
                  <c:v>122713.5928</c:v>
                </c:pt>
                <c:pt idx="30">
                  <c:v>235957.91999999998</c:v>
                </c:pt>
                <c:pt idx="31">
                  <c:v>196076.26800000001</c:v>
                </c:pt>
                <c:pt idx="32">
                  <c:v>993460.72559999989</c:v>
                </c:pt>
                <c:pt idx="33">
                  <c:v>265209.5502</c:v>
                </c:pt>
                <c:pt idx="34">
                  <c:v>251401.95959999997</c:v>
                </c:pt>
                <c:pt idx="35">
                  <c:v>950742.00359999994</c:v>
                </c:pt>
                <c:pt idx="36">
                  <c:v>971525.63559999992</c:v>
                </c:pt>
                <c:pt idx="37">
                  <c:v>7803.0721999999996</c:v>
                </c:pt>
                <c:pt idx="38">
                  <c:v>447842.0232</c:v>
                </c:pt>
                <c:pt idx="39">
                  <c:v>802171.00959999999</c:v>
                </c:pt>
                <c:pt idx="40">
                  <c:v>311185.46560000005</c:v>
                </c:pt>
                <c:pt idx="41">
                  <c:v>292935.32520000002</c:v>
                </c:pt>
                <c:pt idx="42">
                  <c:v>544437.37949999992</c:v>
                </c:pt>
                <c:pt idx="43">
                  <c:v>695430.90559999994</c:v>
                </c:pt>
                <c:pt idx="44">
                  <c:v>858504.16799999995</c:v>
                </c:pt>
                <c:pt idx="45">
                  <c:v>20770.574400000001</c:v>
                </c:pt>
                <c:pt idx="46">
                  <c:v>608805.66759999993</c:v>
                </c:pt>
                <c:pt idx="47">
                  <c:v>177535.82250000001</c:v>
                </c:pt>
                <c:pt idx="48">
                  <c:v>11570.228999999999</c:v>
                </c:pt>
                <c:pt idx="49">
                  <c:v>516098.55999999994</c:v>
                </c:pt>
                <c:pt idx="50">
                  <c:v>20033.571599999999</c:v>
                </c:pt>
                <c:pt idx="51">
                  <c:v>664021.26560000004</c:v>
                </c:pt>
                <c:pt idx="52">
                  <c:v>60243.248000000007</c:v>
                </c:pt>
                <c:pt idx="53">
                  <c:v>25363.747599999999</c:v>
                </c:pt>
                <c:pt idx="54">
                  <c:v>466741.74359999993</c:v>
                </c:pt>
                <c:pt idx="55">
                  <c:v>774224.00959999987</c:v>
                </c:pt>
                <c:pt idx="56">
                  <c:v>513565.72319999995</c:v>
                </c:pt>
                <c:pt idx="57">
                  <c:v>207594.13999999998</c:v>
                </c:pt>
                <c:pt idx="58">
                  <c:v>467185.91919999995</c:v>
                </c:pt>
                <c:pt idx="59">
                  <c:v>94863.998399999997</c:v>
                </c:pt>
                <c:pt idx="60">
                  <c:v>683540.3652</c:v>
                </c:pt>
                <c:pt idx="61">
                  <c:v>4557.5999999999995</c:v>
                </c:pt>
                <c:pt idx="62">
                  <c:v>425717.10000000003</c:v>
                </c:pt>
                <c:pt idx="63">
                  <c:v>451557.1188</c:v>
                </c:pt>
                <c:pt idx="64">
                  <c:v>872402.70000000007</c:v>
                </c:pt>
                <c:pt idx="65">
                  <c:v>293482.2267</c:v>
                </c:pt>
                <c:pt idx="66">
                  <c:v>530180.57700000005</c:v>
                </c:pt>
                <c:pt idx="67">
                  <c:v>754813.43989999988</c:v>
                </c:pt>
                <c:pt idx="68">
                  <c:v>104319.31</c:v>
                </c:pt>
                <c:pt idx="69">
                  <c:v>452922.27</c:v>
                </c:pt>
                <c:pt idx="70">
                  <c:v>588189.29400000011</c:v>
                </c:pt>
                <c:pt idx="71">
                  <c:v>57092.323500000006</c:v>
                </c:pt>
                <c:pt idx="72">
                  <c:v>724864.93119999999</c:v>
                </c:pt>
                <c:pt idx="73">
                  <c:v>354548.79319999996</c:v>
                </c:pt>
                <c:pt idx="74">
                  <c:v>339440.23799999995</c:v>
                </c:pt>
                <c:pt idx="75">
                  <c:v>152006.41400000002</c:v>
                </c:pt>
                <c:pt idx="76">
                  <c:v>19766.954000000002</c:v>
                </c:pt>
                <c:pt idx="77">
                  <c:v>500605.77599999995</c:v>
                </c:pt>
                <c:pt idx="78">
                  <c:v>162179.37119999999</c:v>
                </c:pt>
                <c:pt idx="79">
                  <c:v>299269.1728</c:v>
                </c:pt>
                <c:pt idx="80">
                  <c:v>965040.99300000002</c:v>
                </c:pt>
                <c:pt idx="81">
                  <c:v>98847.359999999986</c:v>
                </c:pt>
                <c:pt idx="82">
                  <c:v>30886.305</c:v>
                </c:pt>
                <c:pt idx="83">
                  <c:v>33335.455999999998</c:v>
                </c:pt>
                <c:pt idx="84">
                  <c:v>164025</c:v>
                </c:pt>
                <c:pt idx="85">
                  <c:v>851587.52399999998</c:v>
                </c:pt>
                <c:pt idx="86">
                  <c:v>144335.40599999999</c:v>
                </c:pt>
                <c:pt idx="87">
                  <c:v>9124.07</c:v>
                </c:pt>
                <c:pt idx="88">
                  <c:v>514612.54320000001</c:v>
                </c:pt>
                <c:pt idx="89">
                  <c:v>557180.13679999998</c:v>
                </c:pt>
                <c:pt idx="90">
                  <c:v>654521.45000000007</c:v>
                </c:pt>
                <c:pt idx="91">
                  <c:v>291319.2672</c:v>
                </c:pt>
                <c:pt idx="92">
                  <c:v>354257.08800000005</c:v>
                </c:pt>
                <c:pt idx="93">
                  <c:v>328185.76560000004</c:v>
                </c:pt>
                <c:pt idx="94">
                  <c:v>224865.63959999999</c:v>
                </c:pt>
                <c:pt idx="95">
                  <c:v>326623.68</c:v>
                </c:pt>
                <c:pt idx="96">
                  <c:v>400986.56520000001</c:v>
                </c:pt>
                <c:pt idx="97">
                  <c:v>3728.3236000000002</c:v>
                </c:pt>
                <c:pt idx="98">
                  <c:v>971387.64810000011</c:v>
                </c:pt>
                <c:pt idx="99">
                  <c:v>210052.63920000001</c:v>
                </c:pt>
                <c:pt idx="100">
                  <c:v>384747.27839999995</c:v>
                </c:pt>
                <c:pt idx="101">
                  <c:v>51524.46</c:v>
                </c:pt>
                <c:pt idx="102">
                  <c:v>567754.71479999996</c:v>
                </c:pt>
                <c:pt idx="103">
                  <c:v>186783.87419999999</c:v>
                </c:pt>
                <c:pt idx="104">
                  <c:v>177139.97399999999</c:v>
                </c:pt>
                <c:pt idx="105">
                  <c:v>422292.02400000003</c:v>
                </c:pt>
                <c:pt idx="106">
                  <c:v>5892.8652000000002</c:v>
                </c:pt>
                <c:pt idx="107">
                  <c:v>85875.372000000018</c:v>
                </c:pt>
                <c:pt idx="108">
                  <c:v>799423.75080000004</c:v>
                </c:pt>
                <c:pt idx="109">
                  <c:v>564301.44000000006</c:v>
                </c:pt>
                <c:pt idx="110">
                  <c:v>473922.09599999996</c:v>
                </c:pt>
                <c:pt idx="111">
                  <c:v>210213.08000000002</c:v>
                </c:pt>
                <c:pt idx="112">
                  <c:v>101751.43000000001</c:v>
                </c:pt>
                <c:pt idx="113">
                  <c:v>686801.7</c:v>
                </c:pt>
                <c:pt idx="114">
                  <c:v>500549.17499999999</c:v>
                </c:pt>
                <c:pt idx="115">
                  <c:v>396755.11199999996</c:v>
                </c:pt>
                <c:pt idx="116">
                  <c:v>3507.0084000000002</c:v>
                </c:pt>
                <c:pt idx="117">
                  <c:v>60373.404000000002</c:v>
                </c:pt>
                <c:pt idx="118">
                  <c:v>77548.325400000002</c:v>
                </c:pt>
                <c:pt idx="119">
                  <c:v>5215.0060000000003</c:v>
                </c:pt>
                <c:pt idx="120">
                  <c:v>180217.23030000002</c:v>
                </c:pt>
                <c:pt idx="121">
                  <c:v>610812.58680000005</c:v>
                </c:pt>
                <c:pt idx="122">
                  <c:v>163300.85099999997</c:v>
                </c:pt>
                <c:pt idx="123">
                  <c:v>286064.52250000002</c:v>
                </c:pt>
                <c:pt idx="124">
                  <c:v>191957.89679999999</c:v>
                </c:pt>
                <c:pt idx="125">
                  <c:v>53942.385000000002</c:v>
                </c:pt>
                <c:pt idx="126">
                  <c:v>738533.98399999994</c:v>
                </c:pt>
                <c:pt idx="127">
                  <c:v>905656.7551999999</c:v>
                </c:pt>
                <c:pt idx="128">
                  <c:v>641737.17720000003</c:v>
                </c:pt>
                <c:pt idx="129">
                  <c:v>171748.08</c:v>
                </c:pt>
                <c:pt idx="130">
                  <c:v>711357.29600000021</c:v>
                </c:pt>
                <c:pt idx="131">
                  <c:v>739238.84399999992</c:v>
                </c:pt>
                <c:pt idx="132">
                  <c:v>64719.360000000001</c:v>
                </c:pt>
                <c:pt idx="133">
                  <c:v>95067.388800000001</c:v>
                </c:pt>
                <c:pt idx="134">
                  <c:v>135335.69280000002</c:v>
                </c:pt>
                <c:pt idx="135">
                  <c:v>544887.56719999993</c:v>
                </c:pt>
                <c:pt idx="136">
                  <c:v>82733.893199999991</c:v>
                </c:pt>
                <c:pt idx="137">
                  <c:v>219773.44</c:v>
                </c:pt>
                <c:pt idx="138">
                  <c:v>6177.9598999999998</c:v>
                </c:pt>
                <c:pt idx="139">
                  <c:v>228656.11230000001</c:v>
                </c:pt>
                <c:pt idx="140">
                  <c:v>40322.646800000002</c:v>
                </c:pt>
                <c:pt idx="141">
                  <c:v>34510.4928</c:v>
                </c:pt>
                <c:pt idx="142">
                  <c:v>89248.574800000002</c:v>
                </c:pt>
                <c:pt idx="143">
                  <c:v>573541.15539999993</c:v>
                </c:pt>
                <c:pt idx="144">
                  <c:v>209082.13500000001</c:v>
                </c:pt>
                <c:pt idx="145">
                  <c:v>473192.65200000006</c:v>
                </c:pt>
                <c:pt idx="146">
                  <c:v>839587.36400000006</c:v>
                </c:pt>
                <c:pt idx="147">
                  <c:v>406055.7</c:v>
                </c:pt>
                <c:pt idx="148">
                  <c:v>327510.12059999997</c:v>
                </c:pt>
                <c:pt idx="149">
                  <c:v>305820.06</c:v>
                </c:pt>
                <c:pt idx="150">
                  <c:v>400676.34</c:v>
                </c:pt>
                <c:pt idx="151">
                  <c:v>804878.12249999994</c:v>
                </c:pt>
                <c:pt idx="152">
                  <c:v>595381.99199999997</c:v>
                </c:pt>
                <c:pt idx="153">
                  <c:v>496517.52950000006</c:v>
                </c:pt>
                <c:pt idx="154">
                  <c:v>80312.725999999995</c:v>
                </c:pt>
                <c:pt idx="155">
                  <c:v>213328.5154</c:v>
                </c:pt>
                <c:pt idx="156">
                  <c:v>200314.42919999998</c:v>
                </c:pt>
                <c:pt idx="157">
                  <c:v>974494.73600000003</c:v>
                </c:pt>
                <c:pt idx="158">
                  <c:v>3731.3771999999999</c:v>
                </c:pt>
                <c:pt idx="159">
                  <c:v>681194.36879999994</c:v>
                </c:pt>
                <c:pt idx="160">
                  <c:v>316648.17120000004</c:v>
                </c:pt>
                <c:pt idx="161">
                  <c:v>862827.34299999999</c:v>
                </c:pt>
                <c:pt idx="162">
                  <c:v>434663.304</c:v>
                </c:pt>
                <c:pt idx="163">
                  <c:v>94599.3033</c:v>
                </c:pt>
                <c:pt idx="164">
                  <c:v>18771.739700000002</c:v>
                </c:pt>
                <c:pt idx="165">
                  <c:v>427232.17680000002</c:v>
                </c:pt>
                <c:pt idx="166">
                  <c:v>686370.82559999998</c:v>
                </c:pt>
                <c:pt idx="167">
                  <c:v>6480.2491000000009</c:v>
                </c:pt>
                <c:pt idx="168">
                  <c:v>90084.019500000009</c:v>
                </c:pt>
                <c:pt idx="169">
                  <c:v>434201.9236000001</c:v>
                </c:pt>
                <c:pt idx="170">
                  <c:v>821715.05520000018</c:v>
                </c:pt>
                <c:pt idx="171">
                  <c:v>187614.59080000001</c:v>
                </c:pt>
                <c:pt idx="172">
                  <c:v>27065.1852</c:v>
                </c:pt>
                <c:pt idx="173">
                  <c:v>443609.28159999993</c:v>
                </c:pt>
                <c:pt idx="174">
                  <c:v>42242.580800000003</c:v>
                </c:pt>
                <c:pt idx="175">
                  <c:v>821742.24959999998</c:v>
                </c:pt>
                <c:pt idx="176">
                  <c:v>790427.68200000003</c:v>
                </c:pt>
                <c:pt idx="177">
                  <c:v>14368.816800000002</c:v>
                </c:pt>
                <c:pt idx="178">
                  <c:v>587139.06240000005</c:v>
                </c:pt>
                <c:pt idx="179">
                  <c:v>138432.36420000001</c:v>
                </c:pt>
                <c:pt idx="180">
                  <c:v>2787.3119999999999</c:v>
                </c:pt>
                <c:pt idx="181">
                  <c:v>301521.79199999996</c:v>
                </c:pt>
                <c:pt idx="182">
                  <c:v>643733.42880000011</c:v>
                </c:pt>
                <c:pt idx="183">
                  <c:v>70782.602500000008</c:v>
                </c:pt>
                <c:pt idx="184">
                  <c:v>292172.68079999997</c:v>
                </c:pt>
                <c:pt idx="185">
                  <c:v>6128.5412000000006</c:v>
                </c:pt>
                <c:pt idx="186">
                  <c:v>59019.8436</c:v>
                </c:pt>
                <c:pt idx="187">
                  <c:v>88324.868000000002</c:v>
                </c:pt>
                <c:pt idx="188">
                  <c:v>22575.061600000001</c:v>
                </c:pt>
                <c:pt idx="189">
                  <c:v>724439.29960000003</c:v>
                </c:pt>
                <c:pt idx="190">
                  <c:v>352408.44959999999</c:v>
                </c:pt>
                <c:pt idx="191">
                  <c:v>646810.02</c:v>
                </c:pt>
                <c:pt idx="192">
                  <c:v>66409.289999999994</c:v>
                </c:pt>
                <c:pt idx="193">
                  <c:v>101098.56159999999</c:v>
                </c:pt>
                <c:pt idx="194">
                  <c:v>534587.63399999996</c:v>
                </c:pt>
                <c:pt idx="195">
                  <c:v>90153.064799999993</c:v>
                </c:pt>
                <c:pt idx="196">
                  <c:v>530304.36840000004</c:v>
                </c:pt>
                <c:pt idx="197">
                  <c:v>562380.00639999995</c:v>
                </c:pt>
                <c:pt idx="198">
                  <c:v>19261.276199999997</c:v>
                </c:pt>
                <c:pt idx="199">
                  <c:v>569375.8848</c:v>
                </c:pt>
                <c:pt idx="200">
                  <c:v>6098.0479999999998</c:v>
                </c:pt>
                <c:pt idx="201">
                  <c:v>622189.66409999994</c:v>
                </c:pt>
                <c:pt idx="202">
                  <c:v>18345.347999999998</c:v>
                </c:pt>
                <c:pt idx="203">
                  <c:v>8879.2927999999993</c:v>
                </c:pt>
                <c:pt idx="204">
                  <c:v>310560.99829999998</c:v>
                </c:pt>
                <c:pt idx="205">
                  <c:v>256542.25</c:v>
                </c:pt>
                <c:pt idx="206">
                  <c:v>607783.95600000001</c:v>
                </c:pt>
                <c:pt idx="207">
                  <c:v>72951.308799999999</c:v>
                </c:pt>
                <c:pt idx="208">
                  <c:v>869481.65070000011</c:v>
                </c:pt>
                <c:pt idx="209">
                  <c:v>686785.12560000003</c:v>
                </c:pt>
                <c:pt idx="210">
                  <c:v>191025.81359999999</c:v>
                </c:pt>
                <c:pt idx="211">
                  <c:v>918923.54580000008</c:v>
                </c:pt>
                <c:pt idx="212">
                  <c:v>90929.386799999993</c:v>
                </c:pt>
                <c:pt idx="213">
                  <c:v>83494.991999999984</c:v>
                </c:pt>
                <c:pt idx="214">
                  <c:v>105794.06759999999</c:v>
                </c:pt>
                <c:pt idx="215">
                  <c:v>408167.65399999998</c:v>
                </c:pt>
                <c:pt idx="216">
                  <c:v>55319.039999999994</c:v>
                </c:pt>
                <c:pt idx="217">
                  <c:v>790658.85599999991</c:v>
                </c:pt>
                <c:pt idx="218">
                  <c:v>391869.73980000004</c:v>
                </c:pt>
                <c:pt idx="219">
                  <c:v>902367.00449999992</c:v>
                </c:pt>
                <c:pt idx="220">
                  <c:v>809442.09450000001</c:v>
                </c:pt>
                <c:pt idx="221">
                  <c:v>271440.9999</c:v>
                </c:pt>
                <c:pt idx="222">
                  <c:v>123868.8024</c:v>
                </c:pt>
                <c:pt idx="223">
                  <c:v>816429.70920000004</c:v>
                </c:pt>
                <c:pt idx="224">
                  <c:v>933088.38</c:v>
                </c:pt>
                <c:pt idx="225">
                  <c:v>759982.93200000003</c:v>
                </c:pt>
                <c:pt idx="226">
                  <c:v>557687.83559999999</c:v>
                </c:pt>
                <c:pt idx="227">
                  <c:v>174820.1526</c:v>
                </c:pt>
                <c:pt idx="228">
                  <c:v>364574.4399</c:v>
                </c:pt>
                <c:pt idx="229">
                  <c:v>881214.01199999999</c:v>
                </c:pt>
                <c:pt idx="230">
                  <c:v>467691.85440000001</c:v>
                </c:pt>
                <c:pt idx="231">
                  <c:v>109637.14320000001</c:v>
                </c:pt>
                <c:pt idx="232">
                  <c:v>308463.6054</c:v>
                </c:pt>
                <c:pt idx="233">
                  <c:v>943074.05440000002</c:v>
                </c:pt>
                <c:pt idx="234">
                  <c:v>99935.015599999984</c:v>
                </c:pt>
                <c:pt idx="235">
                  <c:v>606389.26400000008</c:v>
                </c:pt>
                <c:pt idx="236">
                  <c:v>722721.01679999998</c:v>
                </c:pt>
                <c:pt idx="237">
                  <c:v>305687.35200000001</c:v>
                </c:pt>
                <c:pt idx="238">
                  <c:v>4916.1129999999994</c:v>
                </c:pt>
                <c:pt idx="239">
                  <c:v>903697.39679999999</c:v>
                </c:pt>
                <c:pt idx="240">
                  <c:v>482378.86619999999</c:v>
                </c:pt>
                <c:pt idx="241">
                  <c:v>650708.42200000002</c:v>
                </c:pt>
                <c:pt idx="242">
                  <c:v>616790.32920000004</c:v>
                </c:pt>
                <c:pt idx="243">
                  <c:v>518976.15840000013</c:v>
                </c:pt>
                <c:pt idx="244">
                  <c:v>280354.3652</c:v>
                </c:pt>
                <c:pt idx="245">
                  <c:v>10337.805600000002</c:v>
                </c:pt>
                <c:pt idx="246">
                  <c:v>954998.01760000002</c:v>
                </c:pt>
                <c:pt idx="247">
                  <c:v>418796.65099999995</c:v>
                </c:pt>
                <c:pt idx="248">
                  <c:v>582260.56319999998</c:v>
                </c:pt>
                <c:pt idx="249">
                  <c:v>82056.467000000004</c:v>
                </c:pt>
                <c:pt idx="250">
                  <c:v>12749.797199999999</c:v>
                </c:pt>
                <c:pt idx="251">
                  <c:v>48510.062400000003</c:v>
                </c:pt>
                <c:pt idx="252">
                  <c:v>163082.70719999998</c:v>
                </c:pt>
                <c:pt idx="253">
                  <c:v>5535.3600000000006</c:v>
                </c:pt>
                <c:pt idx="254">
                  <c:v>167448.73199999999</c:v>
                </c:pt>
                <c:pt idx="255">
                  <c:v>14212.216200000001</c:v>
                </c:pt>
                <c:pt idx="256">
                  <c:v>426245.76500000001</c:v>
                </c:pt>
                <c:pt idx="257">
                  <c:v>120686.76</c:v>
                </c:pt>
                <c:pt idx="258">
                  <c:v>483449.04299999995</c:v>
                </c:pt>
                <c:pt idx="259">
                  <c:v>376744.30199999997</c:v>
                </c:pt>
                <c:pt idx="260">
                  <c:v>92042.458199999994</c:v>
                </c:pt>
                <c:pt idx="261">
                  <c:v>180327.62159999998</c:v>
                </c:pt>
                <c:pt idx="262">
                  <c:v>518702.44400000002</c:v>
                </c:pt>
                <c:pt idx="263">
                  <c:v>389944.04680000001</c:v>
                </c:pt>
                <c:pt idx="264">
                  <c:v>51094.081500000008</c:v>
                </c:pt>
                <c:pt idx="265">
                  <c:v>381435.93599999999</c:v>
                </c:pt>
                <c:pt idx="266">
                  <c:v>219464.14079999996</c:v>
                </c:pt>
                <c:pt idx="267">
                  <c:v>768988.6860000001</c:v>
                </c:pt>
                <c:pt idx="268">
                  <c:v>3448.0383999999999</c:v>
                </c:pt>
                <c:pt idx="269">
                  <c:v>776883.58799999987</c:v>
                </c:pt>
                <c:pt idx="270">
                  <c:v>516350.03040000005</c:v>
                </c:pt>
                <c:pt idx="271">
                  <c:v>225145.5048</c:v>
                </c:pt>
                <c:pt idx="272">
                  <c:v>552413.13</c:v>
                </c:pt>
                <c:pt idx="273">
                  <c:v>35002.667700000005</c:v>
                </c:pt>
                <c:pt idx="274">
                  <c:v>298301.66729999997</c:v>
                </c:pt>
                <c:pt idx="275">
                  <c:v>601524.33640000003</c:v>
                </c:pt>
                <c:pt idx="276">
                  <c:v>840742.28639999998</c:v>
                </c:pt>
                <c:pt idx="277">
                  <c:v>531419.12959999999</c:v>
                </c:pt>
                <c:pt idx="278">
                  <c:v>116059.4556</c:v>
                </c:pt>
                <c:pt idx="279">
                  <c:v>537296.32880000002</c:v>
                </c:pt>
                <c:pt idx="280">
                  <c:v>619369</c:v>
                </c:pt>
                <c:pt idx="281">
                  <c:v>210240.59039999999</c:v>
                </c:pt>
                <c:pt idx="282">
                  <c:v>376811.8224</c:v>
                </c:pt>
                <c:pt idx="283">
                  <c:v>3149.4543999999996</c:v>
                </c:pt>
                <c:pt idx="284">
                  <c:v>92991.452999999994</c:v>
                </c:pt>
                <c:pt idx="285">
                  <c:v>748536.4323000001</c:v>
                </c:pt>
                <c:pt idx="286">
                  <c:v>533864.03559999994</c:v>
                </c:pt>
                <c:pt idx="287">
                  <c:v>742828.51439999999</c:v>
                </c:pt>
                <c:pt idx="288">
                  <c:v>816050.25600000005</c:v>
                </c:pt>
                <c:pt idx="289">
                  <c:v>310560.99829999992</c:v>
                </c:pt>
                <c:pt idx="290">
                  <c:v>712639.87199999997</c:v>
                </c:pt>
                <c:pt idx="291">
                  <c:v>19063.324800000002</c:v>
                </c:pt>
                <c:pt idx="292">
                  <c:v>166880.42000000001</c:v>
                </c:pt>
                <c:pt idx="293">
                  <c:v>595513.17279999994</c:v>
                </c:pt>
                <c:pt idx="294">
                  <c:v>14281.444799999999</c:v>
                </c:pt>
                <c:pt idx="295">
                  <c:v>601726.00400000007</c:v>
                </c:pt>
                <c:pt idx="296">
                  <c:v>929112.84900000005</c:v>
                </c:pt>
                <c:pt idx="297">
                  <c:v>147640.37599999999</c:v>
                </c:pt>
                <c:pt idx="298">
                  <c:v>770436.28480000002</c:v>
                </c:pt>
                <c:pt idx="299">
                  <c:v>259366.11839999998</c:v>
                </c:pt>
                <c:pt idx="300">
                  <c:v>27672.322499999998</c:v>
                </c:pt>
                <c:pt idx="301">
                  <c:v>17593.369599999998</c:v>
                </c:pt>
                <c:pt idx="302">
                  <c:v>184337.12880000001</c:v>
                </c:pt>
                <c:pt idx="303">
                  <c:v>411560.74079999997</c:v>
                </c:pt>
                <c:pt idx="304">
                  <c:v>754587.56849999994</c:v>
                </c:pt>
                <c:pt idx="305">
                  <c:v>229187.20020000002</c:v>
                </c:pt>
                <c:pt idx="306">
                  <c:v>251031.05929999999</c:v>
                </c:pt>
                <c:pt idx="307">
                  <c:v>813423.60959999997</c:v>
                </c:pt>
                <c:pt idx="308">
                  <c:v>26782.9578</c:v>
                </c:pt>
                <c:pt idx="309">
                  <c:v>931485.56799999997</c:v>
                </c:pt>
                <c:pt idx="310">
                  <c:v>623957.80799999996</c:v>
                </c:pt>
                <c:pt idx="311">
                  <c:v>85614.760000000009</c:v>
                </c:pt>
                <c:pt idx="312">
                  <c:v>327298.41000000003</c:v>
                </c:pt>
                <c:pt idx="313">
                  <c:v>25134.93</c:v>
                </c:pt>
                <c:pt idx="314">
                  <c:v>800300.21399999992</c:v>
                </c:pt>
                <c:pt idx="315">
                  <c:v>914557.50540000002</c:v>
                </c:pt>
                <c:pt idx="316">
                  <c:v>228856.992</c:v>
                </c:pt>
                <c:pt idx="317">
                  <c:v>461543.5968</c:v>
                </c:pt>
                <c:pt idx="318">
                  <c:v>4097.92</c:v>
                </c:pt>
                <c:pt idx="319">
                  <c:v>441334.34800000006</c:v>
                </c:pt>
                <c:pt idx="320">
                  <c:v>308413.62239999999</c:v>
                </c:pt>
                <c:pt idx="321">
                  <c:v>174368.8806</c:v>
                </c:pt>
                <c:pt idx="322">
                  <c:v>473805.07200000004</c:v>
                </c:pt>
                <c:pt idx="323">
                  <c:v>198693.0624</c:v>
                </c:pt>
                <c:pt idx="324">
                  <c:v>172025.85750000001</c:v>
                </c:pt>
                <c:pt idx="325">
                  <c:v>365795.136</c:v>
                </c:pt>
                <c:pt idx="326">
                  <c:v>786272.35800000001</c:v>
                </c:pt>
                <c:pt idx="327">
                  <c:v>22347.260100000003</c:v>
                </c:pt>
                <c:pt idx="328">
                  <c:v>566361.60450000002</c:v>
                </c:pt>
                <c:pt idx="329">
                  <c:v>27562.640299999999</c:v>
                </c:pt>
                <c:pt idx="330">
                  <c:v>148071.03959999996</c:v>
                </c:pt>
                <c:pt idx="331">
                  <c:v>708038.10250000004</c:v>
                </c:pt>
                <c:pt idx="332">
                  <c:v>476113.8</c:v>
                </c:pt>
                <c:pt idx="333">
                  <c:v>133934.04080000002</c:v>
                </c:pt>
                <c:pt idx="334">
                  <c:v>610273.43910000008</c:v>
                </c:pt>
                <c:pt idx="335">
                  <c:v>3007.9728</c:v>
                </c:pt>
                <c:pt idx="336">
                  <c:v>790561.04819999996</c:v>
                </c:pt>
                <c:pt idx="337">
                  <c:v>221709.13949999999</c:v>
                </c:pt>
                <c:pt idx="338">
                  <c:v>978130.89</c:v>
                </c:pt>
                <c:pt idx="339">
                  <c:v>394227.01500000001</c:v>
                </c:pt>
                <c:pt idx="340">
                  <c:v>68173.209599999987</c:v>
                </c:pt>
                <c:pt idx="341">
                  <c:v>809001.30779999995</c:v>
                </c:pt>
                <c:pt idx="342">
                  <c:v>343495.62720000005</c:v>
                </c:pt>
                <c:pt idx="343">
                  <c:v>19644.825499999999</c:v>
                </c:pt>
                <c:pt idx="344">
                  <c:v>182418.68100000001</c:v>
                </c:pt>
                <c:pt idx="345">
                  <c:v>903526.29159999988</c:v>
                </c:pt>
                <c:pt idx="346">
                  <c:v>43054.175000000003</c:v>
                </c:pt>
                <c:pt idx="347">
                  <c:v>45930.919199999997</c:v>
                </c:pt>
                <c:pt idx="348">
                  <c:v>429352.5624</c:v>
                </c:pt>
                <c:pt idx="349">
                  <c:v>324603.66719999997</c:v>
                </c:pt>
                <c:pt idx="350">
                  <c:v>7570.7401000000009</c:v>
                </c:pt>
                <c:pt idx="351">
                  <c:v>40064.025600000001</c:v>
                </c:pt>
                <c:pt idx="352">
                  <c:v>855597.25019999989</c:v>
                </c:pt>
                <c:pt idx="353">
                  <c:v>8498.9951999999994</c:v>
                </c:pt>
                <c:pt idx="354">
                  <c:v>271326.39120000001</c:v>
                </c:pt>
                <c:pt idx="355">
                  <c:v>720368.07480000006</c:v>
                </c:pt>
                <c:pt idx="356">
                  <c:v>571702.3321</c:v>
                </c:pt>
                <c:pt idx="357">
                  <c:v>61196.864399999999</c:v>
                </c:pt>
                <c:pt idx="358">
                  <c:v>55981.925999999999</c:v>
                </c:pt>
                <c:pt idx="359">
                  <c:v>662425.071</c:v>
                </c:pt>
                <c:pt idx="360">
                  <c:v>106093.51830000001</c:v>
                </c:pt>
                <c:pt idx="361">
                  <c:v>98831.640599999984</c:v>
                </c:pt>
                <c:pt idx="362">
                  <c:v>728137.95599999989</c:v>
                </c:pt>
                <c:pt idx="363">
                  <c:v>77927.51400000001</c:v>
                </c:pt>
                <c:pt idx="364">
                  <c:v>96279.884100000025</c:v>
                </c:pt>
                <c:pt idx="365">
                  <c:v>490539.14799999999</c:v>
                </c:pt>
                <c:pt idx="366">
                  <c:v>344111.2917</c:v>
                </c:pt>
                <c:pt idx="367">
                  <c:v>51137.036999999997</c:v>
                </c:pt>
                <c:pt idx="368">
                  <c:v>37221.984799999998</c:v>
                </c:pt>
                <c:pt idx="369">
                  <c:v>248801.4399</c:v>
                </c:pt>
                <c:pt idx="370">
                  <c:v>417367.68150000001</c:v>
                </c:pt>
                <c:pt idx="371">
                  <c:v>286310.60640000005</c:v>
                </c:pt>
                <c:pt idx="372">
                  <c:v>113225.52</c:v>
                </c:pt>
                <c:pt idx="373">
                  <c:v>3422.835</c:v>
                </c:pt>
                <c:pt idx="374">
                  <c:v>492060.16090000002</c:v>
                </c:pt>
                <c:pt idx="375">
                  <c:v>704617.54200000002</c:v>
                </c:pt>
                <c:pt idx="376">
                  <c:v>501419.772</c:v>
                </c:pt>
                <c:pt idx="377">
                  <c:v>669034.02280000004</c:v>
                </c:pt>
                <c:pt idx="378">
                  <c:v>3561.7023000000004</c:v>
                </c:pt>
                <c:pt idx="379">
                  <c:v>27277.8256</c:v>
                </c:pt>
                <c:pt idx="380">
                  <c:v>786414.23999999987</c:v>
                </c:pt>
                <c:pt idx="381">
                  <c:v>379874.99560000002</c:v>
                </c:pt>
                <c:pt idx="382">
                  <c:v>39972.004799999995</c:v>
                </c:pt>
                <c:pt idx="383">
                  <c:v>148760.63280000002</c:v>
                </c:pt>
                <c:pt idx="384">
                  <c:v>146111.24</c:v>
                </c:pt>
                <c:pt idx="385">
                  <c:v>747827.15279999992</c:v>
                </c:pt>
                <c:pt idx="386">
                  <c:v>8015.6207999999997</c:v>
                </c:pt>
                <c:pt idx="387">
                  <c:v>432174.75999999995</c:v>
                </c:pt>
                <c:pt idx="388">
                  <c:v>6458.5320000000011</c:v>
                </c:pt>
                <c:pt idx="389">
                  <c:v>12212.46</c:v>
                </c:pt>
                <c:pt idx="390">
                  <c:v>385200.21539999999</c:v>
                </c:pt>
                <c:pt idx="391">
                  <c:v>762486.97200000007</c:v>
                </c:pt>
                <c:pt idx="392">
                  <c:v>652653.93690000009</c:v>
                </c:pt>
                <c:pt idx="393">
                  <c:v>695989.74719999998</c:v>
                </c:pt>
                <c:pt idx="394">
                  <c:v>66674.98599999999</c:v>
                </c:pt>
                <c:pt idx="395">
                  <c:v>44666.709000000003</c:v>
                </c:pt>
                <c:pt idx="396">
                  <c:v>505528.11</c:v>
                </c:pt>
                <c:pt idx="397">
                  <c:v>354804.87839999999</c:v>
                </c:pt>
                <c:pt idx="398">
                  <c:v>70026.388599999991</c:v>
                </c:pt>
                <c:pt idx="399">
                  <c:v>2775.7079999999996</c:v>
                </c:pt>
                <c:pt idx="400">
                  <c:v>14970.745999999999</c:v>
                </c:pt>
                <c:pt idx="401">
                  <c:v>915380.13</c:v>
                </c:pt>
                <c:pt idx="402">
                  <c:v>176068.35600000003</c:v>
                </c:pt>
                <c:pt idx="403">
                  <c:v>345561.74400000001</c:v>
                </c:pt>
                <c:pt idx="404">
                  <c:v>597884.63250000007</c:v>
                </c:pt>
                <c:pt idx="405">
                  <c:v>85456.828799999988</c:v>
                </c:pt>
                <c:pt idx="406">
                  <c:v>932759.98199999996</c:v>
                </c:pt>
                <c:pt idx="407">
                  <c:v>568644.18720000004</c:v>
                </c:pt>
                <c:pt idx="408">
                  <c:v>523698.26879999996</c:v>
                </c:pt>
                <c:pt idx="409">
                  <c:v>615275.51599999995</c:v>
                </c:pt>
                <c:pt idx="410">
                  <c:v>8703.0239999999994</c:v>
                </c:pt>
                <c:pt idx="411">
                  <c:v>22381.656000000003</c:v>
                </c:pt>
                <c:pt idx="412">
                  <c:v>474066.67559999996</c:v>
                </c:pt>
                <c:pt idx="413">
                  <c:v>25386.048800000004</c:v>
                </c:pt>
                <c:pt idx="414">
                  <c:v>525146.60730000003</c:v>
                </c:pt>
                <c:pt idx="415">
                  <c:v>23765.305199999999</c:v>
                </c:pt>
                <c:pt idx="416">
                  <c:v>47502.202400000002</c:v>
                </c:pt>
                <c:pt idx="417">
                  <c:v>254747.32560000001</c:v>
                </c:pt>
                <c:pt idx="418">
                  <c:v>264437.63460000005</c:v>
                </c:pt>
                <c:pt idx="419">
                  <c:v>96801.876000000004</c:v>
                </c:pt>
                <c:pt idx="420">
                  <c:v>171395.99959999998</c:v>
                </c:pt>
                <c:pt idx="421">
                  <c:v>336104.26499999996</c:v>
                </c:pt>
                <c:pt idx="422">
                  <c:v>122920.36000000002</c:v>
                </c:pt>
                <c:pt idx="423">
                  <c:v>142128.99840000001</c:v>
                </c:pt>
                <c:pt idx="424">
                  <c:v>300112.23060000007</c:v>
                </c:pt>
                <c:pt idx="425">
                  <c:v>667480.82999999996</c:v>
                </c:pt>
                <c:pt idx="426">
                  <c:v>463073.44500000001</c:v>
                </c:pt>
                <c:pt idx="427">
                  <c:v>42940.128400000001</c:v>
                </c:pt>
                <c:pt idx="428">
                  <c:v>62065.756499999996</c:v>
                </c:pt>
                <c:pt idx="429">
                  <c:v>23116.161599999996</c:v>
                </c:pt>
                <c:pt idx="430">
                  <c:v>621156.77800000005</c:v>
                </c:pt>
                <c:pt idx="431">
                  <c:v>653518.64199999999</c:v>
                </c:pt>
                <c:pt idx="432">
                  <c:v>427984.18200000003</c:v>
                </c:pt>
                <c:pt idx="433">
                  <c:v>181246.03249999997</c:v>
                </c:pt>
                <c:pt idx="434">
                  <c:v>677929.92119999998</c:v>
                </c:pt>
                <c:pt idx="435">
                  <c:v>431313.99479999999</c:v>
                </c:pt>
                <c:pt idx="436">
                  <c:v>126096.00989999998</c:v>
                </c:pt>
                <c:pt idx="437">
                  <c:v>153836.5275</c:v>
                </c:pt>
                <c:pt idx="438">
                  <c:v>27065.184000000001</c:v>
                </c:pt>
                <c:pt idx="439">
                  <c:v>70894.387600000002</c:v>
                </c:pt>
                <c:pt idx="440">
                  <c:v>503503.77599999995</c:v>
                </c:pt>
                <c:pt idx="441">
                  <c:v>42971.216999999997</c:v>
                </c:pt>
                <c:pt idx="442">
                  <c:v>73636.24960000001</c:v>
                </c:pt>
                <c:pt idx="443">
                  <c:v>58530.124499999998</c:v>
                </c:pt>
                <c:pt idx="444">
                  <c:v>67745.67839999999</c:v>
                </c:pt>
                <c:pt idx="445">
                  <c:v>630412.17960000003</c:v>
                </c:pt>
                <c:pt idx="446">
                  <c:v>194159.20319999999</c:v>
                </c:pt>
                <c:pt idx="447">
                  <c:v>146512.87280000001</c:v>
                </c:pt>
                <c:pt idx="448">
                  <c:v>858559.76159999997</c:v>
                </c:pt>
                <c:pt idx="449">
                  <c:v>99225</c:v>
                </c:pt>
                <c:pt idx="450">
                  <c:v>8003.0915999999988</c:v>
                </c:pt>
                <c:pt idx="451">
                  <c:v>528587.16159999999</c:v>
                </c:pt>
                <c:pt idx="452">
                  <c:v>205304.14100000003</c:v>
                </c:pt>
                <c:pt idx="453">
                  <c:v>214345.84999999998</c:v>
                </c:pt>
                <c:pt idx="454">
                  <c:v>204855.8112</c:v>
                </c:pt>
                <c:pt idx="455">
                  <c:v>231962.64039999997</c:v>
                </c:pt>
                <c:pt idx="456">
                  <c:v>710817.61</c:v>
                </c:pt>
                <c:pt idx="457">
                  <c:v>294805.56150000001</c:v>
                </c:pt>
                <c:pt idx="458">
                  <c:v>120245.965</c:v>
                </c:pt>
                <c:pt idx="459">
                  <c:v>18892.502499999999</c:v>
                </c:pt>
                <c:pt idx="460">
                  <c:v>350410.72200000001</c:v>
                </c:pt>
                <c:pt idx="461">
                  <c:v>12667.502399999999</c:v>
                </c:pt>
                <c:pt idx="462">
                  <c:v>302973.18400000001</c:v>
                </c:pt>
                <c:pt idx="463">
                  <c:v>16550.822399999997</c:v>
                </c:pt>
                <c:pt idx="464">
                  <c:v>383055.777</c:v>
                </c:pt>
                <c:pt idx="465">
                  <c:v>193432.83600000001</c:v>
                </c:pt>
                <c:pt idx="466">
                  <c:v>3858.8939999999998</c:v>
                </c:pt>
                <c:pt idx="467">
                  <c:v>287918.09550000005</c:v>
                </c:pt>
                <c:pt idx="468">
                  <c:v>207207.03999999998</c:v>
                </c:pt>
                <c:pt idx="469">
                  <c:v>62772.796799999996</c:v>
                </c:pt>
                <c:pt idx="470">
                  <c:v>328048.28940000001</c:v>
                </c:pt>
                <c:pt idx="471">
                  <c:v>26973.135000000002</c:v>
                </c:pt>
                <c:pt idx="472">
                  <c:v>80948.785199999998</c:v>
                </c:pt>
                <c:pt idx="473">
                  <c:v>862037.97119999991</c:v>
                </c:pt>
                <c:pt idx="474">
                  <c:v>3957.0387999999998</c:v>
                </c:pt>
                <c:pt idx="475">
                  <c:v>15293.0322</c:v>
                </c:pt>
                <c:pt idx="476">
                  <c:v>322408.196</c:v>
                </c:pt>
                <c:pt idx="477">
                  <c:v>749315.29679999989</c:v>
                </c:pt>
                <c:pt idx="478">
                  <c:v>373449.321</c:v>
                </c:pt>
                <c:pt idx="479">
                  <c:v>63549.368000000009</c:v>
                </c:pt>
                <c:pt idx="480">
                  <c:v>340641.48600000003</c:v>
                </c:pt>
                <c:pt idx="481">
                  <c:v>582771.92599999998</c:v>
                </c:pt>
                <c:pt idx="482">
                  <c:v>352295.66639999999</c:v>
                </c:pt>
                <c:pt idx="483">
                  <c:v>260400.98700000005</c:v>
                </c:pt>
                <c:pt idx="484">
                  <c:v>127881.33600000001</c:v>
                </c:pt>
                <c:pt idx="485">
                  <c:v>429667.13920000003</c:v>
                </c:pt>
                <c:pt idx="486">
                  <c:v>144593.86499999999</c:v>
                </c:pt>
                <c:pt idx="487">
                  <c:v>15094.579499999998</c:v>
                </c:pt>
                <c:pt idx="488">
                  <c:v>524719.14040000003</c:v>
                </c:pt>
                <c:pt idx="489">
                  <c:v>65333.916000000005</c:v>
                </c:pt>
                <c:pt idx="490">
                  <c:v>7408.0447999999997</c:v>
                </c:pt>
                <c:pt idx="491">
                  <c:v>401512.32249999995</c:v>
                </c:pt>
                <c:pt idx="492">
                  <c:v>299132.42489999998</c:v>
                </c:pt>
                <c:pt idx="493">
                  <c:v>951766.09220000007</c:v>
                </c:pt>
                <c:pt idx="494">
                  <c:v>21278.056799999998</c:v>
                </c:pt>
                <c:pt idx="495">
                  <c:v>209379.45600000001</c:v>
                </c:pt>
                <c:pt idx="496">
                  <c:v>274701.77399999998</c:v>
                </c:pt>
                <c:pt idx="497">
                  <c:v>55842.415999999997</c:v>
                </c:pt>
                <c:pt idx="498">
                  <c:v>526110.86220000009</c:v>
                </c:pt>
                <c:pt idx="499">
                  <c:v>128393.2224</c:v>
                </c:pt>
                <c:pt idx="500">
                  <c:v>841393.42540000007</c:v>
                </c:pt>
                <c:pt idx="501">
                  <c:v>16805.233199999999</c:v>
                </c:pt>
                <c:pt idx="502">
                  <c:v>79197.216</c:v>
                </c:pt>
                <c:pt idx="503">
                  <c:v>63277.401600000005</c:v>
                </c:pt>
                <c:pt idx="504">
                  <c:v>23332.5625</c:v>
                </c:pt>
                <c:pt idx="505">
                  <c:v>44863.475999999995</c:v>
                </c:pt>
                <c:pt idx="506">
                  <c:v>223199.55319999999</c:v>
                </c:pt>
                <c:pt idx="507">
                  <c:v>649926.19079999998</c:v>
                </c:pt>
                <c:pt idx="508">
                  <c:v>226081.23040000003</c:v>
                </c:pt>
                <c:pt idx="509">
                  <c:v>672047.44600000011</c:v>
                </c:pt>
                <c:pt idx="510">
                  <c:v>686387.39500000002</c:v>
                </c:pt>
                <c:pt idx="511">
                  <c:v>74076.508800000011</c:v>
                </c:pt>
                <c:pt idx="512">
                  <c:v>848987.174</c:v>
                </c:pt>
                <c:pt idx="513">
                  <c:v>193525.2072</c:v>
                </c:pt>
                <c:pt idx="514">
                  <c:v>694355.55839999998</c:v>
                </c:pt>
                <c:pt idx="515">
                  <c:v>669197.62199999997</c:v>
                </c:pt>
                <c:pt idx="516">
                  <c:v>732898.647</c:v>
                </c:pt>
                <c:pt idx="517">
                  <c:v>9329.6280000000006</c:v>
                </c:pt>
                <c:pt idx="518">
                  <c:v>723596.91599999997</c:v>
                </c:pt>
                <c:pt idx="519">
                  <c:v>235326.85980000001</c:v>
                </c:pt>
                <c:pt idx="520">
                  <c:v>215170.73820000002</c:v>
                </c:pt>
                <c:pt idx="521">
                  <c:v>570916.24800000002</c:v>
                </c:pt>
                <c:pt idx="522">
                  <c:v>538917.49199999997</c:v>
                </c:pt>
                <c:pt idx="523">
                  <c:v>399202.83039999998</c:v>
                </c:pt>
                <c:pt idx="524">
                  <c:v>372997.24020000006</c:v>
                </c:pt>
                <c:pt idx="525">
                  <c:v>116601.76090000002</c:v>
                </c:pt>
                <c:pt idx="526">
                  <c:v>586173.98429999989</c:v>
                </c:pt>
                <c:pt idx="527">
                  <c:v>504824.45999999996</c:v>
                </c:pt>
                <c:pt idx="528">
                  <c:v>84245.0625</c:v>
                </c:pt>
                <c:pt idx="529">
                  <c:v>490686.24</c:v>
                </c:pt>
                <c:pt idx="530">
                  <c:v>470431.37400000001</c:v>
                </c:pt>
                <c:pt idx="531">
                  <c:v>39041.808000000005</c:v>
                </c:pt>
                <c:pt idx="532">
                  <c:v>585974.93920000002</c:v>
                </c:pt>
                <c:pt idx="533">
                  <c:v>533535.2892</c:v>
                </c:pt>
                <c:pt idx="534">
                  <c:v>641312.67149999994</c:v>
                </c:pt>
                <c:pt idx="535">
                  <c:v>618440.68799999997</c:v>
                </c:pt>
                <c:pt idx="536">
                  <c:v>57842.654999999999</c:v>
                </c:pt>
                <c:pt idx="537">
                  <c:v>349742.13170000003</c:v>
                </c:pt>
                <c:pt idx="538">
                  <c:v>137474.10040000002</c:v>
                </c:pt>
                <c:pt idx="539">
                  <c:v>562927.58059999999</c:v>
                </c:pt>
                <c:pt idx="540">
                  <c:v>186304.45690000002</c:v>
                </c:pt>
                <c:pt idx="541">
                  <c:v>203567.90419999999</c:v>
                </c:pt>
                <c:pt idx="542">
                  <c:v>468273.33299999998</c:v>
                </c:pt>
                <c:pt idx="543">
                  <c:v>801920.25</c:v>
                </c:pt>
                <c:pt idx="544">
                  <c:v>28920.403600000001</c:v>
                </c:pt>
                <c:pt idx="545">
                  <c:v>17860.985999999997</c:v>
                </c:pt>
                <c:pt idx="546">
                  <c:v>987916.7235000002</c:v>
                </c:pt>
                <c:pt idx="547">
                  <c:v>257292.41760000002</c:v>
                </c:pt>
                <c:pt idx="548">
                  <c:v>248258.0448</c:v>
                </c:pt>
                <c:pt idx="549">
                  <c:v>726875.60399999993</c:v>
                </c:pt>
                <c:pt idx="550">
                  <c:v>963479.66480000003</c:v>
                </c:pt>
                <c:pt idx="551">
                  <c:v>95070.472200000004</c:v>
                </c:pt>
                <c:pt idx="552">
                  <c:v>137744.8995</c:v>
                </c:pt>
                <c:pt idx="553">
                  <c:v>495193.69000000006</c:v>
                </c:pt>
                <c:pt idx="554">
                  <c:v>746763.86399999994</c:v>
                </c:pt>
                <c:pt idx="555">
                  <c:v>92869.514999999999</c:v>
                </c:pt>
                <c:pt idx="556">
                  <c:v>3950.7504000000004</c:v>
                </c:pt>
                <c:pt idx="557">
                  <c:v>610679.73160000006</c:v>
                </c:pt>
                <c:pt idx="558">
                  <c:v>276407.80439999996</c:v>
                </c:pt>
                <c:pt idx="559">
                  <c:v>34031.025600000001</c:v>
                </c:pt>
                <c:pt idx="560">
                  <c:v>45062.798300000002</c:v>
                </c:pt>
                <c:pt idx="561">
                  <c:v>285786.46799999999</c:v>
                </c:pt>
                <c:pt idx="562">
                  <c:v>23006.822400000001</c:v>
                </c:pt>
                <c:pt idx="563">
                  <c:v>633417.01500000001</c:v>
                </c:pt>
                <c:pt idx="564">
                  <c:v>217682.89920000001</c:v>
                </c:pt>
                <c:pt idx="565">
                  <c:v>185717.90160000001</c:v>
                </c:pt>
                <c:pt idx="566">
                  <c:v>18591.322100000001</c:v>
                </c:pt>
                <c:pt idx="567">
                  <c:v>128712.325</c:v>
                </c:pt>
                <c:pt idx="568">
                  <c:v>318011.4056</c:v>
                </c:pt>
                <c:pt idx="569">
                  <c:v>54044.625599999999</c:v>
                </c:pt>
                <c:pt idx="570">
                  <c:v>96991.7592</c:v>
                </c:pt>
                <c:pt idx="571">
                  <c:v>95629.377600000007</c:v>
                </c:pt>
                <c:pt idx="572">
                  <c:v>415760.59179999999</c:v>
                </c:pt>
                <c:pt idx="573">
                  <c:v>42896.622999999992</c:v>
                </c:pt>
                <c:pt idx="574">
                  <c:v>110340.2304</c:v>
                </c:pt>
                <c:pt idx="575">
                  <c:v>711492.25</c:v>
                </c:pt>
                <c:pt idx="576">
                  <c:v>47530.538999999997</c:v>
                </c:pt>
                <c:pt idx="577">
                  <c:v>100093.14</c:v>
                </c:pt>
                <c:pt idx="578">
                  <c:v>752035.83909999987</c:v>
                </c:pt>
                <c:pt idx="579">
                  <c:v>78551.272899999996</c:v>
                </c:pt>
                <c:pt idx="580">
                  <c:v>250855.72979999997</c:v>
                </c:pt>
                <c:pt idx="581">
                  <c:v>98850.502800000017</c:v>
                </c:pt>
                <c:pt idx="582">
                  <c:v>146080.66199999998</c:v>
                </c:pt>
                <c:pt idx="583">
                  <c:v>800550.72</c:v>
                </c:pt>
                <c:pt idx="584">
                  <c:v>312223.91199999995</c:v>
                </c:pt>
                <c:pt idx="585">
                  <c:v>483942.83470000006</c:v>
                </c:pt>
                <c:pt idx="586">
                  <c:v>930057.71600000013</c:v>
                </c:pt>
                <c:pt idx="587">
                  <c:v>670818.3311999999</c:v>
                </c:pt>
                <c:pt idx="588">
                  <c:v>40884.839999999997</c:v>
                </c:pt>
                <c:pt idx="589">
                  <c:v>16996.336900000002</c:v>
                </c:pt>
                <c:pt idx="590">
                  <c:v>485363.0208</c:v>
                </c:pt>
                <c:pt idx="591">
                  <c:v>502326.56210000004</c:v>
                </c:pt>
                <c:pt idx="592">
                  <c:v>804348.89040000003</c:v>
                </c:pt>
                <c:pt idx="593">
                  <c:v>746737.93949999998</c:v>
                </c:pt>
                <c:pt idx="594">
                  <c:v>196851.9424</c:v>
                </c:pt>
                <c:pt idx="595">
                  <c:v>8404.3050000000003</c:v>
                </c:pt>
                <c:pt idx="596">
                  <c:v>927995.05540000007</c:v>
                </c:pt>
                <c:pt idx="597">
                  <c:v>27225</c:v>
                </c:pt>
                <c:pt idx="598">
                  <c:v>732624.723</c:v>
                </c:pt>
                <c:pt idx="599">
                  <c:v>317470.26740000001</c:v>
                </c:pt>
                <c:pt idx="600">
                  <c:v>36890.884800000007</c:v>
                </c:pt>
                <c:pt idx="601">
                  <c:v>623397.09739999997</c:v>
                </c:pt>
                <c:pt idx="602">
                  <c:v>456340.78079999995</c:v>
                </c:pt>
                <c:pt idx="603">
                  <c:v>799566.81420000002</c:v>
                </c:pt>
                <c:pt idx="604">
                  <c:v>537992.91040000005</c:v>
                </c:pt>
                <c:pt idx="605">
                  <c:v>981476.58279999986</c:v>
                </c:pt>
                <c:pt idx="606">
                  <c:v>289702.29759999999</c:v>
                </c:pt>
                <c:pt idx="607">
                  <c:v>993261.38939999987</c:v>
                </c:pt>
                <c:pt idx="608">
                  <c:v>59927.040000000008</c:v>
                </c:pt>
                <c:pt idx="609">
                  <c:v>983895.36699999997</c:v>
                </c:pt>
                <c:pt idx="610">
                  <c:v>501228.60000000009</c:v>
                </c:pt>
                <c:pt idx="611">
                  <c:v>649337.81359999999</c:v>
                </c:pt>
                <c:pt idx="612">
                  <c:v>205181.82089999999</c:v>
                </c:pt>
                <c:pt idx="613">
                  <c:v>10160.64</c:v>
                </c:pt>
                <c:pt idx="614">
                  <c:v>95539.718999999983</c:v>
                </c:pt>
                <c:pt idx="615">
                  <c:v>36431.356500000002</c:v>
                </c:pt>
                <c:pt idx="616">
                  <c:v>373363.77119999996</c:v>
                </c:pt>
                <c:pt idx="617">
                  <c:v>30166.479200000002</c:v>
                </c:pt>
                <c:pt idx="618">
                  <c:v>4187.384</c:v>
                </c:pt>
                <c:pt idx="619">
                  <c:v>747913.63150000002</c:v>
                </c:pt>
                <c:pt idx="620">
                  <c:v>824781.83039999998</c:v>
                </c:pt>
                <c:pt idx="621">
                  <c:v>173018.5618</c:v>
                </c:pt>
                <c:pt idx="622">
                  <c:v>546261.41899999999</c:v>
                </c:pt>
                <c:pt idx="623">
                  <c:v>914959.2061999999</c:v>
                </c:pt>
                <c:pt idx="624">
                  <c:v>586595.15100000007</c:v>
                </c:pt>
                <c:pt idx="625">
                  <c:v>299066.79680000001</c:v>
                </c:pt>
                <c:pt idx="626">
                  <c:v>8567.3536000000004</c:v>
                </c:pt>
                <c:pt idx="627">
                  <c:v>127506.12639999999</c:v>
                </c:pt>
                <c:pt idx="628">
                  <c:v>44599.103999999999</c:v>
                </c:pt>
                <c:pt idx="629">
                  <c:v>183685.10219999999</c:v>
                </c:pt>
                <c:pt idx="630">
                  <c:v>491737.53719999996</c:v>
                </c:pt>
                <c:pt idx="631">
                  <c:v>111258.93800000001</c:v>
                </c:pt>
                <c:pt idx="632">
                  <c:v>237436.92540000004</c:v>
                </c:pt>
                <c:pt idx="633">
                  <c:v>261427.6899</c:v>
                </c:pt>
                <c:pt idx="634">
                  <c:v>479826.36100000003</c:v>
                </c:pt>
                <c:pt idx="635">
                  <c:v>70865.101800000004</c:v>
                </c:pt>
                <c:pt idx="636">
                  <c:v>322646.71999999997</c:v>
                </c:pt>
                <c:pt idx="637">
                  <c:v>92513.305600000022</c:v>
                </c:pt>
                <c:pt idx="638">
                  <c:v>434571.00830000004</c:v>
                </c:pt>
                <c:pt idx="639">
                  <c:v>238368.53280000002</c:v>
                </c:pt>
                <c:pt idx="640">
                  <c:v>23679.052799999998</c:v>
                </c:pt>
                <c:pt idx="641">
                  <c:v>891287.04599999997</c:v>
                </c:pt>
                <c:pt idx="642">
                  <c:v>735546.36959999998</c:v>
                </c:pt>
                <c:pt idx="643">
                  <c:v>195328.64120000004</c:v>
                </c:pt>
                <c:pt idx="644">
                  <c:v>691508.66399999999</c:v>
                </c:pt>
                <c:pt idx="645">
                  <c:v>74318.938200000004</c:v>
                </c:pt>
                <c:pt idx="646">
                  <c:v>869183.28910000005</c:v>
                </c:pt>
                <c:pt idx="647">
                  <c:v>265348.61430000002</c:v>
                </c:pt>
                <c:pt idx="648">
                  <c:v>75262.435200000007</c:v>
                </c:pt>
                <c:pt idx="649">
                  <c:v>139804.94880000001</c:v>
                </c:pt>
                <c:pt idx="650">
                  <c:v>227695.98060000001</c:v>
                </c:pt>
                <c:pt idx="651">
                  <c:v>225810.288</c:v>
                </c:pt>
                <c:pt idx="652">
                  <c:v>794344.3872</c:v>
                </c:pt>
                <c:pt idx="653">
                  <c:v>493639.73400000005</c:v>
                </c:pt>
                <c:pt idx="654">
                  <c:v>426258.82319999998</c:v>
                </c:pt>
                <c:pt idx="655">
                  <c:v>717824.08979999996</c:v>
                </c:pt>
                <c:pt idx="656">
                  <c:v>612955.89719999989</c:v>
                </c:pt>
                <c:pt idx="657">
                  <c:v>211356.27000000002</c:v>
                </c:pt>
                <c:pt idx="658">
                  <c:v>18025.747500000001</c:v>
                </c:pt>
                <c:pt idx="659">
                  <c:v>562215.03609999991</c:v>
                </c:pt>
                <c:pt idx="660">
                  <c:v>8770.3220999999994</c:v>
                </c:pt>
                <c:pt idx="661">
                  <c:v>35915.934000000001</c:v>
                </c:pt>
                <c:pt idx="662">
                  <c:v>100365.408</c:v>
                </c:pt>
                <c:pt idx="663">
                  <c:v>90784.702799999999</c:v>
                </c:pt>
                <c:pt idx="664">
                  <c:v>30133.488000000001</c:v>
                </c:pt>
                <c:pt idx="665">
                  <c:v>26331.552900000006</c:v>
                </c:pt>
                <c:pt idx="666">
                  <c:v>439787.81699999998</c:v>
                </c:pt>
                <c:pt idx="667">
                  <c:v>112265.2032</c:v>
                </c:pt>
                <c:pt idx="668">
                  <c:v>225349.58319999999</c:v>
                </c:pt>
                <c:pt idx="669">
                  <c:v>255626.304</c:v>
                </c:pt>
                <c:pt idx="670">
                  <c:v>833030.41700000002</c:v>
                </c:pt>
                <c:pt idx="671">
                  <c:v>149587.16519999999</c:v>
                </c:pt>
                <c:pt idx="672">
                  <c:v>237397.94519999999</c:v>
                </c:pt>
                <c:pt idx="673">
                  <c:v>487504.1862</c:v>
                </c:pt>
                <c:pt idx="674">
                  <c:v>486910.88399999996</c:v>
                </c:pt>
                <c:pt idx="675">
                  <c:v>897756.25</c:v>
                </c:pt>
                <c:pt idx="676">
                  <c:v>301027.79519999999</c:v>
                </c:pt>
                <c:pt idx="677">
                  <c:v>9893.2860000000019</c:v>
                </c:pt>
                <c:pt idx="678">
                  <c:v>10304.279999999999</c:v>
                </c:pt>
                <c:pt idx="679">
                  <c:v>559608.72479999997</c:v>
                </c:pt>
                <c:pt idx="680">
                  <c:v>556195.26599999995</c:v>
                </c:pt>
                <c:pt idx="681">
                  <c:v>9380.890800000001</c:v>
                </c:pt>
                <c:pt idx="682">
                  <c:v>28779.425999999999</c:v>
                </c:pt>
                <c:pt idx="683">
                  <c:v>36046.819499999998</c:v>
                </c:pt>
                <c:pt idx="684">
                  <c:v>14585.3928</c:v>
                </c:pt>
                <c:pt idx="685">
                  <c:v>724073.35559999989</c:v>
                </c:pt>
                <c:pt idx="686">
                  <c:v>979387.32959999994</c:v>
                </c:pt>
                <c:pt idx="687">
                  <c:v>21788.712000000003</c:v>
                </c:pt>
                <c:pt idx="688">
                  <c:v>22049.280100000004</c:v>
                </c:pt>
                <c:pt idx="689">
                  <c:v>344821.45600000006</c:v>
                </c:pt>
                <c:pt idx="690">
                  <c:v>695130.72480000008</c:v>
                </c:pt>
                <c:pt idx="691">
                  <c:v>39822.196800000005</c:v>
                </c:pt>
                <c:pt idx="692">
                  <c:v>148448.38320000001</c:v>
                </c:pt>
                <c:pt idx="693">
                  <c:v>53817.039999999994</c:v>
                </c:pt>
                <c:pt idx="694">
                  <c:v>72667.984499999991</c:v>
                </c:pt>
                <c:pt idx="695">
                  <c:v>23508.555399999997</c:v>
                </c:pt>
                <c:pt idx="696">
                  <c:v>200144.3904</c:v>
                </c:pt>
                <c:pt idx="697">
                  <c:v>32032.05</c:v>
                </c:pt>
                <c:pt idx="698">
                  <c:v>220505.37639999998</c:v>
                </c:pt>
                <c:pt idx="699">
                  <c:v>176269.82339999999</c:v>
                </c:pt>
                <c:pt idx="700">
                  <c:v>124866.822</c:v>
                </c:pt>
                <c:pt idx="701">
                  <c:v>172125.41400000002</c:v>
                </c:pt>
                <c:pt idx="702">
                  <c:v>473770.65600000002</c:v>
                </c:pt>
                <c:pt idx="703">
                  <c:v>26565.739200000004</c:v>
                </c:pt>
                <c:pt idx="704">
                  <c:v>365577.43679999997</c:v>
                </c:pt>
                <c:pt idx="705">
                  <c:v>34467.778799999993</c:v>
                </c:pt>
                <c:pt idx="706">
                  <c:v>140891.37600000002</c:v>
                </c:pt>
                <c:pt idx="707">
                  <c:v>464919.42240000004</c:v>
                </c:pt>
                <c:pt idx="708">
                  <c:v>328592.63290000003</c:v>
                </c:pt>
                <c:pt idx="709">
                  <c:v>57633.604800000001</c:v>
                </c:pt>
                <c:pt idx="710">
                  <c:v>149981.92559999999</c:v>
                </c:pt>
                <c:pt idx="711">
                  <c:v>36416.088000000003</c:v>
                </c:pt>
                <c:pt idx="712">
                  <c:v>524154.28</c:v>
                </c:pt>
                <c:pt idx="713">
                  <c:v>836337.68499999994</c:v>
                </c:pt>
                <c:pt idx="714">
                  <c:v>45052.184999999998</c:v>
                </c:pt>
                <c:pt idx="715">
                  <c:v>401588.36400000006</c:v>
                </c:pt>
                <c:pt idx="716">
                  <c:v>259060.63949999999</c:v>
                </c:pt>
                <c:pt idx="717">
                  <c:v>164365.37599999999</c:v>
                </c:pt>
                <c:pt idx="718">
                  <c:v>306583.68839999998</c:v>
                </c:pt>
                <c:pt idx="719">
                  <c:v>27206.852800000004</c:v>
                </c:pt>
                <c:pt idx="720">
                  <c:v>316001.37959999999</c:v>
                </c:pt>
                <c:pt idx="721">
                  <c:v>456874.60500000004</c:v>
                </c:pt>
                <c:pt idx="722">
                  <c:v>870451.68</c:v>
                </c:pt>
                <c:pt idx="723">
                  <c:v>775315.46950000001</c:v>
                </c:pt>
                <c:pt idx="724">
                  <c:v>46237.900499999996</c:v>
                </c:pt>
                <c:pt idx="725">
                  <c:v>3517.6752000000006</c:v>
                </c:pt>
                <c:pt idx="726">
                  <c:v>413101.85280000005</c:v>
                </c:pt>
                <c:pt idx="727">
                  <c:v>518630.42559999996</c:v>
                </c:pt>
                <c:pt idx="728">
                  <c:v>744941.61</c:v>
                </c:pt>
                <c:pt idx="729">
                  <c:v>221600.8548</c:v>
                </c:pt>
                <c:pt idx="730">
                  <c:v>10788.976799999999</c:v>
                </c:pt>
                <c:pt idx="731">
                  <c:v>110895.65999999999</c:v>
                </c:pt>
                <c:pt idx="732">
                  <c:v>638944.43560000008</c:v>
                </c:pt>
                <c:pt idx="733">
                  <c:v>386535.75750000001</c:v>
                </c:pt>
                <c:pt idx="734">
                  <c:v>451953.67559999996</c:v>
                </c:pt>
                <c:pt idx="735">
                  <c:v>460246.91199999995</c:v>
                </c:pt>
                <c:pt idx="736">
                  <c:v>285246.78720000002</c:v>
                </c:pt>
                <c:pt idx="737">
                  <c:v>531251.47650000011</c:v>
                </c:pt>
                <c:pt idx="738">
                  <c:v>28864.310399999998</c:v>
                </c:pt>
                <c:pt idx="739">
                  <c:v>697250.05020000006</c:v>
                </c:pt>
                <c:pt idx="740">
                  <c:v>162143.12890000001</c:v>
                </c:pt>
                <c:pt idx="741">
                  <c:v>104151.42560000002</c:v>
                </c:pt>
                <c:pt idx="742">
                  <c:v>544348.83959999995</c:v>
                </c:pt>
                <c:pt idx="743">
                  <c:v>217972.26560000001</c:v>
                </c:pt>
                <c:pt idx="744">
                  <c:v>15159.765599999999</c:v>
                </c:pt>
                <c:pt idx="745">
                  <c:v>610296.87599999993</c:v>
                </c:pt>
                <c:pt idx="746">
                  <c:v>982973.10250000004</c:v>
                </c:pt>
                <c:pt idx="747">
                  <c:v>112996.82240000002</c:v>
                </c:pt>
                <c:pt idx="748">
                  <c:v>737666.26560000004</c:v>
                </c:pt>
                <c:pt idx="749">
                  <c:v>22138.464</c:v>
                </c:pt>
                <c:pt idx="750">
                  <c:v>59572.605600000003</c:v>
                </c:pt>
                <c:pt idx="751">
                  <c:v>3241.0239999999999</c:v>
                </c:pt>
                <c:pt idx="752">
                  <c:v>53541.331200000001</c:v>
                </c:pt>
                <c:pt idx="753">
                  <c:v>458782.70220000006</c:v>
                </c:pt>
                <c:pt idx="754">
                  <c:v>106971.51420000002</c:v>
                </c:pt>
                <c:pt idx="755">
                  <c:v>7997.7249000000002</c:v>
                </c:pt>
                <c:pt idx="756">
                  <c:v>3823.5659999999998</c:v>
                </c:pt>
                <c:pt idx="757">
                  <c:v>114866.76640000001</c:v>
                </c:pt>
                <c:pt idx="758">
                  <c:v>77453.67240000001</c:v>
                </c:pt>
                <c:pt idx="759">
                  <c:v>175351.56090000001</c:v>
                </c:pt>
                <c:pt idx="760">
                  <c:v>153542.50399999999</c:v>
                </c:pt>
                <c:pt idx="761">
                  <c:v>28866.009599999998</c:v>
                </c:pt>
                <c:pt idx="762">
                  <c:v>137285.07</c:v>
                </c:pt>
                <c:pt idx="763">
                  <c:v>610992.35549999995</c:v>
                </c:pt>
                <c:pt idx="764">
                  <c:v>12779.172</c:v>
                </c:pt>
                <c:pt idx="765">
                  <c:v>67433.702400000009</c:v>
                </c:pt>
                <c:pt idx="766">
                  <c:v>66375.792600000001</c:v>
                </c:pt>
                <c:pt idx="767">
                  <c:v>15457.948799999998</c:v>
                </c:pt>
                <c:pt idx="768">
                  <c:v>730281.33920000005</c:v>
                </c:pt>
                <c:pt idx="769">
                  <c:v>723707.50410000002</c:v>
                </c:pt>
                <c:pt idx="770">
                  <c:v>337328.63999999996</c:v>
                </c:pt>
                <c:pt idx="771">
                  <c:v>286262.451</c:v>
                </c:pt>
                <c:pt idx="772">
                  <c:v>2563.3967999999995</c:v>
                </c:pt>
                <c:pt idx="773">
                  <c:v>86792.106000000014</c:v>
                </c:pt>
                <c:pt idx="774">
                  <c:v>796270.67550000013</c:v>
                </c:pt>
                <c:pt idx="775">
                  <c:v>471811.00199999998</c:v>
                </c:pt>
                <c:pt idx="776">
                  <c:v>131163.48659999997</c:v>
                </c:pt>
                <c:pt idx="777">
                  <c:v>17338.3056</c:v>
                </c:pt>
                <c:pt idx="778">
                  <c:v>897519.38939999999</c:v>
                </c:pt>
                <c:pt idx="779">
                  <c:v>313510.40639999992</c:v>
                </c:pt>
                <c:pt idx="780">
                  <c:v>662929.78180000011</c:v>
                </c:pt>
                <c:pt idx="781">
                  <c:v>903003.56959999993</c:v>
                </c:pt>
                <c:pt idx="782">
                  <c:v>276139.73920000001</c:v>
                </c:pt>
                <c:pt idx="783">
                  <c:v>966279.16980000003</c:v>
                </c:pt>
                <c:pt idx="784">
                  <c:v>787674.00009999995</c:v>
                </c:pt>
                <c:pt idx="785">
                  <c:v>473082.59570000001</c:v>
                </c:pt>
                <c:pt idx="786">
                  <c:v>60562.748400000004</c:v>
                </c:pt>
                <c:pt idx="787">
                  <c:v>52120.889600000002</c:v>
                </c:pt>
                <c:pt idx="788">
                  <c:v>83010.253200000006</c:v>
                </c:pt>
                <c:pt idx="789">
                  <c:v>483421.23119999998</c:v>
                </c:pt>
                <c:pt idx="790">
                  <c:v>27644.05</c:v>
                </c:pt>
                <c:pt idx="791">
                  <c:v>40688.94</c:v>
                </c:pt>
                <c:pt idx="792">
                  <c:v>11079.665999999999</c:v>
                </c:pt>
                <c:pt idx="793">
                  <c:v>892637.59199999995</c:v>
                </c:pt>
                <c:pt idx="794">
                  <c:v>619007.03280000004</c:v>
                </c:pt>
                <c:pt idx="795">
                  <c:v>117686.7328</c:v>
                </c:pt>
                <c:pt idx="796">
                  <c:v>367811.92560000002</c:v>
                </c:pt>
                <c:pt idx="797">
                  <c:v>36731.638800000001</c:v>
                </c:pt>
                <c:pt idx="798">
                  <c:v>230424.00059999997</c:v>
                </c:pt>
                <c:pt idx="799">
                  <c:v>88280.294399999999</c:v>
                </c:pt>
                <c:pt idx="800">
                  <c:v>62070.739499999996</c:v>
                </c:pt>
                <c:pt idx="801">
                  <c:v>836694.38400000008</c:v>
                </c:pt>
                <c:pt idx="802">
                  <c:v>9660.9239999999991</c:v>
                </c:pt>
                <c:pt idx="803">
                  <c:v>64785.520000000004</c:v>
                </c:pt>
                <c:pt idx="804">
                  <c:v>755265.28350000014</c:v>
                </c:pt>
                <c:pt idx="805">
                  <c:v>863598.48999999987</c:v>
                </c:pt>
                <c:pt idx="806">
                  <c:v>580621.14</c:v>
                </c:pt>
                <c:pt idx="807">
                  <c:v>465540.11300000001</c:v>
                </c:pt>
                <c:pt idx="808">
                  <c:v>307148.72400000005</c:v>
                </c:pt>
                <c:pt idx="809">
                  <c:v>206888.52239999999</c:v>
                </c:pt>
                <c:pt idx="810">
                  <c:v>217314.46889999998</c:v>
                </c:pt>
                <c:pt idx="811">
                  <c:v>562357.50839999993</c:v>
                </c:pt>
                <c:pt idx="812">
                  <c:v>175535.86050000001</c:v>
                </c:pt>
                <c:pt idx="813">
                  <c:v>40820.161500000002</c:v>
                </c:pt>
                <c:pt idx="814">
                  <c:v>790045.43400000001</c:v>
                </c:pt>
                <c:pt idx="815">
                  <c:v>158638.90679999997</c:v>
                </c:pt>
                <c:pt idx="816">
                  <c:v>206016.13200000001</c:v>
                </c:pt>
                <c:pt idx="817">
                  <c:v>560821.25439999998</c:v>
                </c:pt>
                <c:pt idx="818">
                  <c:v>9976.0143999999982</c:v>
                </c:pt>
                <c:pt idx="819">
                  <c:v>91754.468000000008</c:v>
                </c:pt>
                <c:pt idx="820">
                  <c:v>116762.307</c:v>
                </c:pt>
                <c:pt idx="821">
                  <c:v>458484.72320000001</c:v>
                </c:pt>
                <c:pt idx="822">
                  <c:v>388216.22399999993</c:v>
                </c:pt>
                <c:pt idx="823">
                  <c:v>749090.25</c:v>
                </c:pt>
                <c:pt idx="824">
                  <c:v>110111.148</c:v>
                </c:pt>
                <c:pt idx="825">
                  <c:v>11836.3518</c:v>
                </c:pt>
                <c:pt idx="826">
                  <c:v>429699.91519999999</c:v>
                </c:pt>
                <c:pt idx="827">
                  <c:v>791397.05599999998</c:v>
                </c:pt>
                <c:pt idx="828">
                  <c:v>16218.0221</c:v>
                </c:pt>
                <c:pt idx="829">
                  <c:v>291130.38900000002</c:v>
                </c:pt>
                <c:pt idx="830">
                  <c:v>223119.24600000001</c:v>
                </c:pt>
                <c:pt idx="831">
                  <c:v>158654.83859999999</c:v>
                </c:pt>
                <c:pt idx="832">
                  <c:v>439456.29699999996</c:v>
                </c:pt>
                <c:pt idx="833">
                  <c:v>149919.96799999999</c:v>
                </c:pt>
                <c:pt idx="834">
                  <c:v>570991.80960000004</c:v>
                </c:pt>
                <c:pt idx="835">
                  <c:v>12639.380599999999</c:v>
                </c:pt>
                <c:pt idx="836">
                  <c:v>198096.20640000002</c:v>
                </c:pt>
                <c:pt idx="837">
                  <c:v>233545.06</c:v>
                </c:pt>
                <c:pt idx="838">
                  <c:v>759625.54920000001</c:v>
                </c:pt>
                <c:pt idx="839">
                  <c:v>57604.800000000003</c:v>
                </c:pt>
                <c:pt idx="840">
                  <c:v>352325.34490000008</c:v>
                </c:pt>
                <c:pt idx="841">
                  <c:v>243779.18759999998</c:v>
                </c:pt>
                <c:pt idx="842">
                  <c:v>291071.03999999998</c:v>
                </c:pt>
                <c:pt idx="843">
                  <c:v>83151.487999999998</c:v>
                </c:pt>
                <c:pt idx="844">
                  <c:v>302698.03230000008</c:v>
                </c:pt>
                <c:pt idx="845">
                  <c:v>3659.04</c:v>
                </c:pt>
                <c:pt idx="846">
                  <c:v>431832.9792</c:v>
                </c:pt>
                <c:pt idx="847">
                  <c:v>394465.64399999997</c:v>
                </c:pt>
                <c:pt idx="848">
                  <c:v>169859.37959999999</c:v>
                </c:pt>
                <c:pt idx="849">
                  <c:v>960635.21400000004</c:v>
                </c:pt>
                <c:pt idx="850">
                  <c:v>361712.03039999999</c:v>
                </c:pt>
                <c:pt idx="851">
                  <c:v>173509.73640000002</c:v>
                </c:pt>
                <c:pt idx="852">
                  <c:v>469314.05399999995</c:v>
                </c:pt>
                <c:pt idx="853">
                  <c:v>748294.20119999989</c:v>
                </c:pt>
                <c:pt idx="854">
                  <c:v>33211.417600000001</c:v>
                </c:pt>
                <c:pt idx="855">
                  <c:v>203324.337</c:v>
                </c:pt>
                <c:pt idx="856">
                  <c:v>681458.5048</c:v>
                </c:pt>
                <c:pt idx="857">
                  <c:v>201071.52720000001</c:v>
                </c:pt>
                <c:pt idx="858">
                  <c:v>332986.70210000005</c:v>
                </c:pt>
                <c:pt idx="859">
                  <c:v>48591.589200000002</c:v>
                </c:pt>
                <c:pt idx="860">
                  <c:v>34341.648000000001</c:v>
                </c:pt>
                <c:pt idx="861">
                  <c:v>435963.07559999998</c:v>
                </c:pt>
                <c:pt idx="862">
                  <c:v>4041.7805999999996</c:v>
                </c:pt>
                <c:pt idx="863">
                  <c:v>888259.12560000003</c:v>
                </c:pt>
                <c:pt idx="864">
                  <c:v>71885.653000000006</c:v>
                </c:pt>
                <c:pt idx="865">
                  <c:v>14109.875</c:v>
                </c:pt>
                <c:pt idx="866">
                  <c:v>16499.402400000003</c:v>
                </c:pt>
                <c:pt idx="867">
                  <c:v>240865.00829999999</c:v>
                </c:pt>
                <c:pt idx="868">
                  <c:v>503801.84399999998</c:v>
                </c:pt>
                <c:pt idx="869">
                  <c:v>879196.89839999995</c:v>
                </c:pt>
                <c:pt idx="870">
                  <c:v>234623.98439999999</c:v>
                </c:pt>
                <c:pt idx="871">
                  <c:v>10968.372799999999</c:v>
                </c:pt>
                <c:pt idx="872">
                  <c:v>799414.80999999994</c:v>
                </c:pt>
                <c:pt idx="873">
                  <c:v>57037.380600000004</c:v>
                </c:pt>
                <c:pt idx="874">
                  <c:v>522006.25</c:v>
                </c:pt>
                <c:pt idx="875">
                  <c:v>300550.65060000005</c:v>
                </c:pt>
                <c:pt idx="876">
                  <c:v>129582</c:v>
                </c:pt>
                <c:pt idx="877">
                  <c:v>17758.227200000001</c:v>
                </c:pt>
                <c:pt idx="878">
                  <c:v>380133.90240000002</c:v>
                </c:pt>
                <c:pt idx="879">
                  <c:v>67581.800999999992</c:v>
                </c:pt>
                <c:pt idx="880">
                  <c:v>383229.09279999998</c:v>
                </c:pt>
                <c:pt idx="881">
                  <c:v>408308.21850000008</c:v>
                </c:pt>
                <c:pt idx="882">
                  <c:v>381182.75999999995</c:v>
                </c:pt>
                <c:pt idx="883">
                  <c:v>41259.764999999992</c:v>
                </c:pt>
                <c:pt idx="884">
                  <c:v>248422.49599999998</c:v>
                </c:pt>
                <c:pt idx="885">
                  <c:v>430204.80959999992</c:v>
                </c:pt>
                <c:pt idx="886">
                  <c:v>2958.8160000000003</c:v>
                </c:pt>
                <c:pt idx="887">
                  <c:v>538293.67900000012</c:v>
                </c:pt>
                <c:pt idx="888">
                  <c:v>140707.51199999999</c:v>
                </c:pt>
                <c:pt idx="889">
                  <c:v>152201.41689999998</c:v>
                </c:pt>
                <c:pt idx="890">
                  <c:v>7217.3520000000008</c:v>
                </c:pt>
                <c:pt idx="891">
                  <c:v>443635.92359999992</c:v>
                </c:pt>
                <c:pt idx="892">
                  <c:v>581177.52159999998</c:v>
                </c:pt>
                <c:pt idx="893">
                  <c:v>206356.69019999998</c:v>
                </c:pt>
                <c:pt idx="894">
                  <c:v>38017.200299999997</c:v>
                </c:pt>
                <c:pt idx="895">
                  <c:v>28533.966300000004</c:v>
                </c:pt>
                <c:pt idx="896">
                  <c:v>53194.809599999993</c:v>
                </c:pt>
                <c:pt idx="897">
                  <c:v>988741.86600000015</c:v>
                </c:pt>
                <c:pt idx="898">
                  <c:v>224505.3915</c:v>
                </c:pt>
                <c:pt idx="899">
                  <c:v>455152.62239999993</c:v>
                </c:pt>
                <c:pt idx="900">
                  <c:v>517665.86000000004</c:v>
                </c:pt>
                <c:pt idx="901">
                  <c:v>31341.390599999999</c:v>
                </c:pt>
                <c:pt idx="902">
                  <c:v>142449.63</c:v>
                </c:pt>
                <c:pt idx="903">
                  <c:v>744018.37919999997</c:v>
                </c:pt>
                <c:pt idx="904">
                  <c:v>191471.88</c:v>
                </c:pt>
                <c:pt idx="905">
                  <c:v>415360.91520000005</c:v>
                </c:pt>
                <c:pt idx="906">
                  <c:v>439535.85060000001</c:v>
                </c:pt>
                <c:pt idx="907">
                  <c:v>239438.95559999999</c:v>
                </c:pt>
                <c:pt idx="908">
                  <c:v>595389.70799999998</c:v>
                </c:pt>
                <c:pt idx="909">
                  <c:v>474307.69</c:v>
                </c:pt>
                <c:pt idx="910">
                  <c:v>12061.529999999997</c:v>
                </c:pt>
                <c:pt idx="911">
                  <c:v>826480.99199999997</c:v>
                </c:pt>
                <c:pt idx="912">
                  <c:v>85328.251999999993</c:v>
                </c:pt>
                <c:pt idx="913">
                  <c:v>118091.8848</c:v>
                </c:pt>
                <c:pt idx="914">
                  <c:v>783844.62239999999</c:v>
                </c:pt>
                <c:pt idx="915">
                  <c:v>178975.53300000002</c:v>
                </c:pt>
                <c:pt idx="916">
                  <c:v>445089.12209999998</c:v>
                </c:pt>
                <c:pt idx="917">
                  <c:v>343571.82250000001</c:v>
                </c:pt>
                <c:pt idx="918">
                  <c:v>699146.82240000006</c:v>
                </c:pt>
                <c:pt idx="919">
                  <c:v>76225.688000000009</c:v>
                </c:pt>
                <c:pt idx="920">
                  <c:v>249325.45559999999</c:v>
                </c:pt>
                <c:pt idx="921">
                  <c:v>299980.76700000005</c:v>
                </c:pt>
                <c:pt idx="922">
                  <c:v>234846.85199999998</c:v>
                </c:pt>
                <c:pt idx="923">
                  <c:v>81533.09150000001</c:v>
                </c:pt>
                <c:pt idx="924">
                  <c:v>178202.17950000003</c:v>
                </c:pt>
                <c:pt idx="925">
                  <c:v>97706.256399999984</c:v>
                </c:pt>
                <c:pt idx="926">
                  <c:v>860219.14949999994</c:v>
                </c:pt>
                <c:pt idx="927">
                  <c:v>775253.83519999997</c:v>
                </c:pt>
                <c:pt idx="928">
                  <c:v>281159.76</c:v>
                </c:pt>
                <c:pt idx="929">
                  <c:v>51758.525000000001</c:v>
                </c:pt>
                <c:pt idx="930">
                  <c:v>918022.67700000003</c:v>
                </c:pt>
                <c:pt idx="931">
                  <c:v>594649.18799999997</c:v>
                </c:pt>
                <c:pt idx="932">
                  <c:v>215565.20370000004</c:v>
                </c:pt>
                <c:pt idx="933">
                  <c:v>351441.48</c:v>
                </c:pt>
                <c:pt idx="934">
                  <c:v>313577.6004</c:v>
                </c:pt>
                <c:pt idx="935">
                  <c:v>5225.8440000000001</c:v>
                </c:pt>
                <c:pt idx="936">
                  <c:v>106945.35</c:v>
                </c:pt>
                <c:pt idx="937">
                  <c:v>214183.83840000001</c:v>
                </c:pt>
                <c:pt idx="938">
                  <c:v>170502.92640000003</c:v>
                </c:pt>
                <c:pt idx="939">
                  <c:v>645282.85679999995</c:v>
                </c:pt>
                <c:pt idx="940">
                  <c:v>161391.00959999999</c:v>
                </c:pt>
                <c:pt idx="941">
                  <c:v>840531.40799999994</c:v>
                </c:pt>
                <c:pt idx="942">
                  <c:v>303678.14490000001</c:v>
                </c:pt>
                <c:pt idx="943">
                  <c:v>240374.47800000003</c:v>
                </c:pt>
                <c:pt idx="944">
                  <c:v>740924.99280000012</c:v>
                </c:pt>
                <c:pt idx="945">
                  <c:v>5171.0480000000007</c:v>
                </c:pt>
                <c:pt idx="946">
                  <c:v>859894.56299999985</c:v>
                </c:pt>
                <c:pt idx="947">
                  <c:v>292984.03839999996</c:v>
                </c:pt>
                <c:pt idx="948">
                  <c:v>219417.29549999998</c:v>
                </c:pt>
                <c:pt idx="949">
                  <c:v>30946.087199999998</c:v>
                </c:pt>
                <c:pt idx="950">
                  <c:v>74425.296000000002</c:v>
                </c:pt>
                <c:pt idx="951">
                  <c:v>116270.7702</c:v>
                </c:pt>
                <c:pt idx="952">
                  <c:v>130920.94889999999</c:v>
                </c:pt>
                <c:pt idx="953">
                  <c:v>9728.8631999999998</c:v>
                </c:pt>
                <c:pt idx="954">
                  <c:v>73354.305499999988</c:v>
                </c:pt>
                <c:pt idx="955">
                  <c:v>559137.54</c:v>
                </c:pt>
                <c:pt idx="956">
                  <c:v>15696.329999999998</c:v>
                </c:pt>
                <c:pt idx="957">
                  <c:v>60994.180800000002</c:v>
                </c:pt>
                <c:pt idx="958">
                  <c:v>44594.880000000005</c:v>
                </c:pt>
                <c:pt idx="959">
                  <c:v>744829.41119999997</c:v>
                </c:pt>
                <c:pt idx="960">
                  <c:v>516041.08949999994</c:v>
                </c:pt>
                <c:pt idx="961">
                  <c:v>70870.426199999987</c:v>
                </c:pt>
                <c:pt idx="962">
                  <c:v>639776.0196</c:v>
                </c:pt>
                <c:pt idx="963">
                  <c:v>267738.9792</c:v>
                </c:pt>
                <c:pt idx="964">
                  <c:v>8717.9560000000001</c:v>
                </c:pt>
                <c:pt idx="965">
                  <c:v>322141.38</c:v>
                </c:pt>
                <c:pt idx="966">
                  <c:v>230558.42599999998</c:v>
                </c:pt>
                <c:pt idx="967">
                  <c:v>433977.91249999998</c:v>
                </c:pt>
                <c:pt idx="968">
                  <c:v>229824.36</c:v>
                </c:pt>
                <c:pt idx="969">
                  <c:v>904952.66400000011</c:v>
                </c:pt>
                <c:pt idx="970">
                  <c:v>451039.84400000004</c:v>
                </c:pt>
                <c:pt idx="971">
                  <c:v>44039.121000000006</c:v>
                </c:pt>
                <c:pt idx="972">
                  <c:v>514361.4960000001</c:v>
                </c:pt>
                <c:pt idx="973">
                  <c:v>220378.60800000001</c:v>
                </c:pt>
                <c:pt idx="974">
                  <c:v>654408.19200000004</c:v>
                </c:pt>
                <c:pt idx="975">
                  <c:v>114051.4212</c:v>
                </c:pt>
                <c:pt idx="976">
                  <c:v>634619.35679999995</c:v>
                </c:pt>
                <c:pt idx="977">
                  <c:v>81919.026000000013</c:v>
                </c:pt>
                <c:pt idx="978">
                  <c:v>4760.3100000000004</c:v>
                </c:pt>
                <c:pt idx="979">
                  <c:v>28334.988000000001</c:v>
                </c:pt>
                <c:pt idx="980">
                  <c:v>51940.688800000004</c:v>
                </c:pt>
                <c:pt idx="981">
                  <c:v>13902.767999999998</c:v>
                </c:pt>
                <c:pt idx="982">
                  <c:v>760314.24160000007</c:v>
                </c:pt>
                <c:pt idx="983">
                  <c:v>318214.451</c:v>
                </c:pt>
                <c:pt idx="984">
                  <c:v>155326.63299999997</c:v>
                </c:pt>
                <c:pt idx="985">
                  <c:v>398110.52150000003</c:v>
                </c:pt>
                <c:pt idx="986">
                  <c:v>634380.39000000013</c:v>
                </c:pt>
                <c:pt idx="987">
                  <c:v>688095.13520000002</c:v>
                </c:pt>
                <c:pt idx="988">
                  <c:v>338799.6642</c:v>
                </c:pt>
                <c:pt idx="989">
                  <c:v>499643.9910000001</c:v>
                </c:pt>
                <c:pt idx="990">
                  <c:v>89610.422500000015</c:v>
                </c:pt>
                <c:pt idx="991">
                  <c:v>62995.980100000008</c:v>
                </c:pt>
                <c:pt idx="992">
                  <c:v>107734.93199999999</c:v>
                </c:pt>
                <c:pt idx="993">
                  <c:v>494230.08999999991</c:v>
                </c:pt>
                <c:pt idx="994">
                  <c:v>93703.331699999995</c:v>
                </c:pt>
                <c:pt idx="995">
                  <c:v>25911.339999999997</c:v>
                </c:pt>
                <c:pt idx="996">
                  <c:v>272139.58889999992</c:v>
                </c:pt>
                <c:pt idx="997">
                  <c:v>523589.72400000005</c:v>
                </c:pt>
                <c:pt idx="998">
                  <c:v>27426.671999999995</c:v>
                </c:pt>
                <c:pt idx="999">
                  <c:v>267087.408</c:v>
                </c:pt>
                <c:pt idx="1000">
                  <c:v>783924.30479999993</c:v>
                </c:pt>
                <c:pt idx="1001">
                  <c:v>173693.065</c:v>
                </c:pt>
                <c:pt idx="1002">
                  <c:v>724132.92150000005</c:v>
                </c:pt>
                <c:pt idx="1003">
                  <c:v>76441.190400000007</c:v>
                </c:pt>
                <c:pt idx="1004">
                  <c:v>70031.683199999999</c:v>
                </c:pt>
                <c:pt idx="1005">
                  <c:v>219290.84100000001</c:v>
                </c:pt>
                <c:pt idx="1006">
                  <c:v>475141.38300000003</c:v>
                </c:pt>
                <c:pt idx="1007">
                  <c:v>451409.29690000002</c:v>
                </c:pt>
                <c:pt idx="1008">
                  <c:v>882472.36</c:v>
                </c:pt>
                <c:pt idx="1009">
                  <c:v>232319.17939999999</c:v>
                </c:pt>
                <c:pt idx="1010">
                  <c:v>308558.03039999999</c:v>
                </c:pt>
                <c:pt idx="1011">
                  <c:v>578375.46</c:v>
                </c:pt>
                <c:pt idx="1012">
                  <c:v>25370.117999999999</c:v>
                </c:pt>
                <c:pt idx="1013">
                  <c:v>46117.5625</c:v>
                </c:pt>
                <c:pt idx="1014">
                  <c:v>844671.28350000002</c:v>
                </c:pt>
                <c:pt idx="1015">
                  <c:v>251597.54399999999</c:v>
                </c:pt>
                <c:pt idx="1016">
                  <c:v>5475.9996000000001</c:v>
                </c:pt>
                <c:pt idx="1017">
                  <c:v>201578.55</c:v>
                </c:pt>
                <c:pt idx="1018">
                  <c:v>26069.331600000001</c:v>
                </c:pt>
                <c:pt idx="1019">
                  <c:v>626226.90899999999</c:v>
                </c:pt>
                <c:pt idx="1020">
                  <c:v>324615.0624</c:v>
                </c:pt>
                <c:pt idx="1021">
                  <c:v>53488.125599999999</c:v>
                </c:pt>
                <c:pt idx="1022">
                  <c:v>173459.75500000003</c:v>
                </c:pt>
                <c:pt idx="1023">
                  <c:v>650861.69749999989</c:v>
                </c:pt>
                <c:pt idx="1024">
                  <c:v>497589.16000000003</c:v>
                </c:pt>
                <c:pt idx="1025">
                  <c:v>9059.2307999999994</c:v>
                </c:pt>
                <c:pt idx="1026">
                  <c:v>6449.6952000000001</c:v>
                </c:pt>
                <c:pt idx="1027">
                  <c:v>227362.08</c:v>
                </c:pt>
                <c:pt idx="1028">
                  <c:v>326195.18820000003</c:v>
                </c:pt>
                <c:pt idx="1029">
                  <c:v>349387.38809999998</c:v>
                </c:pt>
                <c:pt idx="1030">
                  <c:v>31536.432200000007</c:v>
                </c:pt>
                <c:pt idx="1031">
                  <c:v>643131.82180000003</c:v>
                </c:pt>
                <c:pt idx="1032">
                  <c:v>481753.98599999998</c:v>
                </c:pt>
                <c:pt idx="1033">
                  <c:v>639192.255</c:v>
                </c:pt>
                <c:pt idx="1034">
                  <c:v>83656.885200000004</c:v>
                </c:pt>
                <c:pt idx="1035">
                  <c:v>967813.25</c:v>
                </c:pt>
                <c:pt idx="1036">
                  <c:v>340349.72600000002</c:v>
                </c:pt>
                <c:pt idx="1037">
                  <c:v>95033.475600000005</c:v>
                </c:pt>
                <c:pt idx="1038">
                  <c:v>251091.18720000001</c:v>
                </c:pt>
                <c:pt idx="1039">
                  <c:v>21742.977000000003</c:v>
                </c:pt>
                <c:pt idx="1040">
                  <c:v>3609.0054000000005</c:v>
                </c:pt>
                <c:pt idx="1041">
                  <c:v>18266.874</c:v>
                </c:pt>
                <c:pt idx="1042">
                  <c:v>79729.991999999984</c:v>
                </c:pt>
                <c:pt idx="1043">
                  <c:v>489909.0036</c:v>
                </c:pt>
                <c:pt idx="1044">
                  <c:v>175766.37</c:v>
                </c:pt>
                <c:pt idx="1045">
                  <c:v>5875.2225000000008</c:v>
                </c:pt>
                <c:pt idx="1046">
                  <c:v>223043.67539999998</c:v>
                </c:pt>
                <c:pt idx="1047">
                  <c:v>631206.41520000005</c:v>
                </c:pt>
                <c:pt idx="1048">
                  <c:v>576308.72250000003</c:v>
                </c:pt>
                <c:pt idx="1049">
                  <c:v>770515.2840000001</c:v>
                </c:pt>
                <c:pt idx="1050">
                  <c:v>247974.12090000004</c:v>
                </c:pt>
                <c:pt idx="1051">
                  <c:v>126167.03999999999</c:v>
                </c:pt>
                <c:pt idx="1052">
                  <c:v>862753.03380000009</c:v>
                </c:pt>
                <c:pt idx="1053">
                  <c:v>92063.695499999987</c:v>
                </c:pt>
                <c:pt idx="1054">
                  <c:v>13260.6738</c:v>
                </c:pt>
                <c:pt idx="1055">
                  <c:v>4722.4380000000001</c:v>
                </c:pt>
                <c:pt idx="1056">
                  <c:v>627937.38</c:v>
                </c:pt>
                <c:pt idx="1057">
                  <c:v>66845.517000000007</c:v>
                </c:pt>
                <c:pt idx="1058">
                  <c:v>555636.06720000005</c:v>
                </c:pt>
                <c:pt idx="1059">
                  <c:v>195549.68400000004</c:v>
                </c:pt>
                <c:pt idx="1060">
                  <c:v>408231.54330000002</c:v>
                </c:pt>
                <c:pt idx="1061">
                  <c:v>81876.099600000001</c:v>
                </c:pt>
                <c:pt idx="1062">
                  <c:v>128203.383</c:v>
                </c:pt>
                <c:pt idx="1063">
                  <c:v>973399.29120000009</c:v>
                </c:pt>
                <c:pt idx="1064">
                  <c:v>157243.97160000002</c:v>
                </c:pt>
                <c:pt idx="1065">
                  <c:v>537648.23</c:v>
                </c:pt>
                <c:pt idx="1066">
                  <c:v>284488.88939999999</c:v>
                </c:pt>
                <c:pt idx="1067">
                  <c:v>451711.68840000004</c:v>
                </c:pt>
                <c:pt idx="1068">
                  <c:v>72589.830600000001</c:v>
                </c:pt>
                <c:pt idx="1069">
                  <c:v>326726.56</c:v>
                </c:pt>
                <c:pt idx="1070">
                  <c:v>589102.30079999997</c:v>
                </c:pt>
                <c:pt idx="1071">
                  <c:v>52173.412199999999</c:v>
                </c:pt>
                <c:pt idx="1072">
                  <c:v>693680.76539999992</c:v>
                </c:pt>
                <c:pt idx="1073">
                  <c:v>332000.67800000007</c:v>
                </c:pt>
                <c:pt idx="1074">
                  <c:v>35679.431699999994</c:v>
                </c:pt>
                <c:pt idx="1075">
                  <c:v>28318.1584</c:v>
                </c:pt>
                <c:pt idx="1076">
                  <c:v>3372.1248000000001</c:v>
                </c:pt>
                <c:pt idx="1077">
                  <c:v>157811.5338</c:v>
                </c:pt>
                <c:pt idx="1078">
                  <c:v>350026.05689999997</c:v>
                </c:pt>
                <c:pt idx="1079">
                  <c:v>37661.224000000002</c:v>
                </c:pt>
                <c:pt idx="1080">
                  <c:v>569549.44800000009</c:v>
                </c:pt>
                <c:pt idx="1081">
                  <c:v>7156.3127999999997</c:v>
                </c:pt>
                <c:pt idx="1082">
                  <c:v>698260.7844</c:v>
                </c:pt>
                <c:pt idx="1083">
                  <c:v>916337.1348</c:v>
                </c:pt>
                <c:pt idx="1084">
                  <c:v>195209.33040000001</c:v>
                </c:pt>
                <c:pt idx="1085">
                  <c:v>726969.39</c:v>
                </c:pt>
                <c:pt idx="1086">
                  <c:v>968974.45259999996</c:v>
                </c:pt>
                <c:pt idx="1087">
                  <c:v>892467.5368</c:v>
                </c:pt>
                <c:pt idx="1088">
                  <c:v>4231.5020999999997</c:v>
                </c:pt>
                <c:pt idx="1089">
                  <c:v>9615.7634999999991</c:v>
                </c:pt>
                <c:pt idx="1090">
                  <c:v>93654.360799999995</c:v>
                </c:pt>
                <c:pt idx="1091">
                  <c:v>937275.69689999986</c:v>
                </c:pt>
                <c:pt idx="1092">
                  <c:v>35751.246400000004</c:v>
                </c:pt>
                <c:pt idx="1093">
                  <c:v>808920.36</c:v>
                </c:pt>
                <c:pt idx="1094">
                  <c:v>363711.51720000006</c:v>
                </c:pt>
                <c:pt idx="1095">
                  <c:v>219670.31450000004</c:v>
                </c:pt>
                <c:pt idx="1096">
                  <c:v>714540.54240000003</c:v>
                </c:pt>
                <c:pt idx="1097">
                  <c:v>346008.65040000004</c:v>
                </c:pt>
                <c:pt idx="1098">
                  <c:v>277844.95209999999</c:v>
                </c:pt>
                <c:pt idx="1099">
                  <c:v>395188.24950000003</c:v>
                </c:pt>
                <c:pt idx="1100">
                  <c:v>831999.37919999997</c:v>
                </c:pt>
                <c:pt idx="1101">
                  <c:v>840210.55680000002</c:v>
                </c:pt>
                <c:pt idx="1102">
                  <c:v>9968.025599999999</c:v>
                </c:pt>
                <c:pt idx="1103">
                  <c:v>104044.95359999999</c:v>
                </c:pt>
                <c:pt idx="1104">
                  <c:v>74796.780100000004</c:v>
                </c:pt>
                <c:pt idx="1105">
                  <c:v>756682.51540000003</c:v>
                </c:pt>
                <c:pt idx="1106">
                  <c:v>257444.6121</c:v>
                </c:pt>
                <c:pt idx="1107">
                  <c:v>515631.70539999998</c:v>
                </c:pt>
                <c:pt idx="1108">
                  <c:v>550808.88600000006</c:v>
                </c:pt>
                <c:pt idx="1109">
                  <c:v>66133.837199999994</c:v>
                </c:pt>
                <c:pt idx="1110">
                  <c:v>514698.63039999997</c:v>
                </c:pt>
                <c:pt idx="1111">
                  <c:v>563940.9216</c:v>
                </c:pt>
                <c:pt idx="1112">
                  <c:v>7954.8561</c:v>
                </c:pt>
                <c:pt idx="1113">
                  <c:v>686486.81579999998</c:v>
                </c:pt>
                <c:pt idx="1114">
                  <c:v>69571.975200000001</c:v>
                </c:pt>
                <c:pt idx="1115">
                  <c:v>299291.05499999999</c:v>
                </c:pt>
                <c:pt idx="1116">
                  <c:v>132878.47500000001</c:v>
                </c:pt>
                <c:pt idx="1117">
                  <c:v>67766.502399999998</c:v>
                </c:pt>
                <c:pt idx="1118">
                  <c:v>29987.848799999996</c:v>
                </c:pt>
                <c:pt idx="1119">
                  <c:v>34903.580399999999</c:v>
                </c:pt>
                <c:pt idx="1120">
                  <c:v>483685.47360000003</c:v>
                </c:pt>
                <c:pt idx="1121">
                  <c:v>272040.48060000007</c:v>
                </c:pt>
                <c:pt idx="1122">
                  <c:v>513623.05539999995</c:v>
                </c:pt>
                <c:pt idx="1123">
                  <c:v>441713.09819999995</c:v>
                </c:pt>
                <c:pt idx="1124">
                  <c:v>13354.113600000001</c:v>
                </c:pt>
                <c:pt idx="1125">
                  <c:v>168575.93640000001</c:v>
                </c:pt>
                <c:pt idx="1126">
                  <c:v>833459.44319999986</c:v>
                </c:pt>
                <c:pt idx="1127">
                  <c:v>764042.06839999999</c:v>
                </c:pt>
                <c:pt idx="1128">
                  <c:v>2602.02</c:v>
                </c:pt>
                <c:pt idx="1129">
                  <c:v>8858.5744000000013</c:v>
                </c:pt>
                <c:pt idx="1130">
                  <c:v>510896.15279999998</c:v>
                </c:pt>
                <c:pt idx="1131">
                  <c:v>3465.0880000000002</c:v>
                </c:pt>
                <c:pt idx="1132">
                  <c:v>8445.6098999999995</c:v>
                </c:pt>
                <c:pt idx="1133">
                  <c:v>167362.80960000004</c:v>
                </c:pt>
                <c:pt idx="1134">
                  <c:v>203360.4118</c:v>
                </c:pt>
                <c:pt idx="1135">
                  <c:v>152748.0888</c:v>
                </c:pt>
                <c:pt idx="1136">
                  <c:v>731914.47</c:v>
                </c:pt>
                <c:pt idx="1137">
                  <c:v>12237.8904</c:v>
                </c:pt>
                <c:pt idx="1138">
                  <c:v>361459.47599999997</c:v>
                </c:pt>
                <c:pt idx="1139">
                  <c:v>144746.00700000001</c:v>
                </c:pt>
                <c:pt idx="1140">
                  <c:v>648210.16260000004</c:v>
                </c:pt>
                <c:pt idx="1141">
                  <c:v>662799.51500000001</c:v>
                </c:pt>
                <c:pt idx="1142">
                  <c:v>16339.23</c:v>
                </c:pt>
                <c:pt idx="1143">
                  <c:v>208328.34399999998</c:v>
                </c:pt>
                <c:pt idx="1144">
                  <c:v>102035.5249</c:v>
                </c:pt>
                <c:pt idx="1145">
                  <c:v>375487.07280000002</c:v>
                </c:pt>
                <c:pt idx="1146">
                  <c:v>961605.77799999993</c:v>
                </c:pt>
                <c:pt idx="1147">
                  <c:v>262144</c:v>
                </c:pt>
                <c:pt idx="1148">
                  <c:v>20577.902399999999</c:v>
                </c:pt>
                <c:pt idx="1149">
                  <c:v>718468.14</c:v>
                </c:pt>
                <c:pt idx="1150">
                  <c:v>275955.84900000005</c:v>
                </c:pt>
                <c:pt idx="1151">
                  <c:v>323704.10250000004</c:v>
                </c:pt>
                <c:pt idx="1152">
                  <c:v>327653.20799999998</c:v>
                </c:pt>
                <c:pt idx="1153">
                  <c:v>612149.76000000001</c:v>
                </c:pt>
                <c:pt idx="1154">
                  <c:v>35832.596800000007</c:v>
                </c:pt>
                <c:pt idx="1155">
                  <c:v>131903.34400000001</c:v>
                </c:pt>
                <c:pt idx="1156">
                  <c:v>356659.78410000005</c:v>
                </c:pt>
                <c:pt idx="1157">
                  <c:v>659141.01560000004</c:v>
                </c:pt>
                <c:pt idx="1158">
                  <c:v>584238.56599999999</c:v>
                </c:pt>
                <c:pt idx="1159">
                  <c:v>592076.38600000006</c:v>
                </c:pt>
                <c:pt idx="1160">
                  <c:v>936153.00249999994</c:v>
                </c:pt>
                <c:pt idx="1161">
                  <c:v>420266.95680000004</c:v>
                </c:pt>
                <c:pt idx="1162">
                  <c:v>439602.15039999998</c:v>
                </c:pt>
                <c:pt idx="1163">
                  <c:v>12090.101400000001</c:v>
                </c:pt>
                <c:pt idx="1164">
                  <c:v>4675.8239999999996</c:v>
                </c:pt>
                <c:pt idx="1165">
                  <c:v>736601.64500000002</c:v>
                </c:pt>
                <c:pt idx="1166">
                  <c:v>430473.77100000001</c:v>
                </c:pt>
                <c:pt idx="1167">
                  <c:v>832829.63339999993</c:v>
                </c:pt>
                <c:pt idx="1168">
                  <c:v>3808.1232</c:v>
                </c:pt>
                <c:pt idx="1169">
                  <c:v>713273.14799999981</c:v>
                </c:pt>
                <c:pt idx="1170">
                  <c:v>4625.3599999999997</c:v>
                </c:pt>
                <c:pt idx="1171">
                  <c:v>872645.5639999999</c:v>
                </c:pt>
                <c:pt idx="1172">
                  <c:v>814876.31680000003</c:v>
                </c:pt>
                <c:pt idx="1173">
                  <c:v>929913.06240000005</c:v>
                </c:pt>
                <c:pt idx="1174">
                  <c:v>15592.516799999998</c:v>
                </c:pt>
                <c:pt idx="1175">
                  <c:v>426206.59399999998</c:v>
                </c:pt>
                <c:pt idx="1176">
                  <c:v>70148.170399999988</c:v>
                </c:pt>
                <c:pt idx="1177">
                  <c:v>67467.464800000002</c:v>
                </c:pt>
                <c:pt idx="1178">
                  <c:v>357197.47559999995</c:v>
                </c:pt>
                <c:pt idx="1179">
                  <c:v>974889.64320000005</c:v>
                </c:pt>
                <c:pt idx="1180">
                  <c:v>7906.7664000000004</c:v>
                </c:pt>
                <c:pt idx="1181">
                  <c:v>27248.104899999998</c:v>
                </c:pt>
                <c:pt idx="1182">
                  <c:v>526459.08059999999</c:v>
                </c:pt>
                <c:pt idx="1183">
                  <c:v>14714.902399999999</c:v>
                </c:pt>
                <c:pt idx="1184">
                  <c:v>3608.4048000000003</c:v>
                </c:pt>
                <c:pt idx="1185">
                  <c:v>753189.65820000006</c:v>
                </c:pt>
                <c:pt idx="1186">
                  <c:v>715098.55319999997</c:v>
                </c:pt>
                <c:pt idx="1187">
                  <c:v>262897.18</c:v>
                </c:pt>
                <c:pt idx="1188">
                  <c:v>148078.736</c:v>
                </c:pt>
                <c:pt idx="1189">
                  <c:v>695572.68</c:v>
                </c:pt>
                <c:pt idx="1190">
                  <c:v>286621.0368</c:v>
                </c:pt>
                <c:pt idx="1191">
                  <c:v>842228.35200000019</c:v>
                </c:pt>
                <c:pt idx="1192">
                  <c:v>774232.8088</c:v>
                </c:pt>
                <c:pt idx="1193">
                  <c:v>11036.553000000002</c:v>
                </c:pt>
                <c:pt idx="1194">
                  <c:v>770804.98199999996</c:v>
                </c:pt>
                <c:pt idx="1195">
                  <c:v>412619.94600000005</c:v>
                </c:pt>
                <c:pt idx="1196">
                  <c:v>398836.45619999996</c:v>
                </c:pt>
                <c:pt idx="1197">
                  <c:v>281976.93</c:v>
                </c:pt>
                <c:pt idx="1198">
                  <c:v>24540.789000000001</c:v>
                </c:pt>
                <c:pt idx="1199">
                  <c:v>370247.91000000003</c:v>
                </c:pt>
                <c:pt idx="1200">
                  <c:v>435784.81959999999</c:v>
                </c:pt>
                <c:pt idx="1201">
                  <c:v>109379.02560000001</c:v>
                </c:pt>
                <c:pt idx="1202">
                  <c:v>416818.72799999994</c:v>
                </c:pt>
                <c:pt idx="1203">
                  <c:v>760410.16020000004</c:v>
                </c:pt>
                <c:pt idx="1204">
                  <c:v>18387.359900000003</c:v>
                </c:pt>
                <c:pt idx="1205">
                  <c:v>651281.28</c:v>
                </c:pt>
                <c:pt idx="1206">
                  <c:v>605852.07319999998</c:v>
                </c:pt>
                <c:pt idx="1207">
                  <c:v>140853.84300000002</c:v>
                </c:pt>
                <c:pt idx="1208">
                  <c:v>785456.78760000004</c:v>
                </c:pt>
                <c:pt idx="1209">
                  <c:v>673326.9192</c:v>
                </c:pt>
                <c:pt idx="1210">
                  <c:v>4376.4827999999998</c:v>
                </c:pt>
                <c:pt idx="1211">
                  <c:v>268982.26319999999</c:v>
                </c:pt>
                <c:pt idx="1212">
                  <c:v>180667.5024</c:v>
                </c:pt>
                <c:pt idx="1213">
                  <c:v>132885.766</c:v>
                </c:pt>
                <c:pt idx="1214">
                  <c:v>358256.11680000002</c:v>
                </c:pt>
                <c:pt idx="1215">
                  <c:v>792536.16</c:v>
                </c:pt>
                <c:pt idx="1216">
                  <c:v>576984.56400000001</c:v>
                </c:pt>
                <c:pt idx="1217">
                  <c:v>533790.97200000007</c:v>
                </c:pt>
                <c:pt idx="1218">
                  <c:v>354167.81399999995</c:v>
                </c:pt>
                <c:pt idx="1219">
                  <c:v>30175.163699999997</c:v>
                </c:pt>
                <c:pt idx="1220">
                  <c:v>465192.20249999996</c:v>
                </c:pt>
                <c:pt idx="1221">
                  <c:v>372649.20209999999</c:v>
                </c:pt>
                <c:pt idx="1222">
                  <c:v>239683.68059999996</c:v>
                </c:pt>
                <c:pt idx="1223">
                  <c:v>457320.82500000001</c:v>
                </c:pt>
                <c:pt idx="1224">
                  <c:v>594225.13870000001</c:v>
                </c:pt>
                <c:pt idx="1225">
                  <c:v>365257.05300000001</c:v>
                </c:pt>
                <c:pt idx="1226">
                  <c:v>382665.9584</c:v>
                </c:pt>
                <c:pt idx="1227">
                  <c:v>340542.27359999996</c:v>
                </c:pt>
                <c:pt idx="1228">
                  <c:v>146199.16799999998</c:v>
                </c:pt>
                <c:pt idx="1229">
                  <c:v>418997.28960000002</c:v>
                </c:pt>
                <c:pt idx="1230">
                  <c:v>815047.83990000002</c:v>
                </c:pt>
                <c:pt idx="1231">
                  <c:v>786964.152</c:v>
                </c:pt>
                <c:pt idx="1232">
                  <c:v>211227.56399999998</c:v>
                </c:pt>
                <c:pt idx="1233">
                  <c:v>269776.36</c:v>
                </c:pt>
                <c:pt idx="1234">
                  <c:v>984421.15200000023</c:v>
                </c:pt>
                <c:pt idx="1235">
                  <c:v>92087.971500000014</c:v>
                </c:pt>
                <c:pt idx="1236">
                  <c:v>761823.47939999984</c:v>
                </c:pt>
                <c:pt idx="1237">
                  <c:v>4649.8751999999995</c:v>
                </c:pt>
                <c:pt idx="1238">
                  <c:v>199540.88990000001</c:v>
                </c:pt>
                <c:pt idx="1239">
                  <c:v>364725.40499999997</c:v>
                </c:pt>
                <c:pt idx="1240">
                  <c:v>486973.68699999998</c:v>
                </c:pt>
                <c:pt idx="1241">
                  <c:v>334939.98749999999</c:v>
                </c:pt>
                <c:pt idx="1242">
                  <c:v>310549.85279999999</c:v>
                </c:pt>
                <c:pt idx="1243">
                  <c:v>95397.588000000003</c:v>
                </c:pt>
                <c:pt idx="1244">
                  <c:v>58377.807600000007</c:v>
                </c:pt>
                <c:pt idx="1245">
                  <c:v>134248.9596</c:v>
                </c:pt>
                <c:pt idx="1246">
                  <c:v>467486.71199999994</c:v>
                </c:pt>
                <c:pt idx="1247">
                  <c:v>348454.08909999998</c:v>
                </c:pt>
                <c:pt idx="1248">
                  <c:v>56041.09199999999</c:v>
                </c:pt>
                <c:pt idx="1249">
                  <c:v>90673.254400000005</c:v>
                </c:pt>
                <c:pt idx="1250">
                  <c:v>363850.24000000005</c:v>
                </c:pt>
                <c:pt idx="1251">
                  <c:v>374960.27520000003</c:v>
                </c:pt>
                <c:pt idx="1252">
                  <c:v>559533.9203</c:v>
                </c:pt>
                <c:pt idx="1253">
                  <c:v>28318.1584</c:v>
                </c:pt>
                <c:pt idx="1254">
                  <c:v>899832.47399999993</c:v>
                </c:pt>
                <c:pt idx="1255">
                  <c:v>239116.11</c:v>
                </c:pt>
                <c:pt idx="1256">
                  <c:v>159604.24479999999</c:v>
                </c:pt>
                <c:pt idx="1257">
                  <c:v>330941.32559999998</c:v>
                </c:pt>
                <c:pt idx="1258">
                  <c:v>524407.70400000003</c:v>
                </c:pt>
                <c:pt idx="1259">
                  <c:v>950176.55249999999</c:v>
                </c:pt>
                <c:pt idx="1260">
                  <c:v>712656.75520000001</c:v>
                </c:pt>
                <c:pt idx="1261">
                  <c:v>100023.5502</c:v>
                </c:pt>
                <c:pt idx="1262">
                  <c:v>628579.40850000002</c:v>
                </c:pt>
                <c:pt idx="1263">
                  <c:v>399575.69280000002</c:v>
                </c:pt>
                <c:pt idx="1264">
                  <c:v>469594.97279999999</c:v>
                </c:pt>
                <c:pt idx="1265">
                  <c:v>112976.65440000001</c:v>
                </c:pt>
                <c:pt idx="1266">
                  <c:v>530413.60679999995</c:v>
                </c:pt>
                <c:pt idx="1267">
                  <c:v>34573.682000000001</c:v>
                </c:pt>
                <c:pt idx="1268">
                  <c:v>69513.957000000009</c:v>
                </c:pt>
                <c:pt idx="1269">
                  <c:v>11302.879199999999</c:v>
                </c:pt>
                <c:pt idx="1270">
                  <c:v>371496.34480000002</c:v>
                </c:pt>
                <c:pt idx="1271">
                  <c:v>14967.075499999999</c:v>
                </c:pt>
                <c:pt idx="1272">
                  <c:v>670130.51760000002</c:v>
                </c:pt>
                <c:pt idx="1273">
                  <c:v>251457.11640000003</c:v>
                </c:pt>
                <c:pt idx="1274">
                  <c:v>705516.0024</c:v>
                </c:pt>
                <c:pt idx="1275">
                  <c:v>663385.81520000007</c:v>
                </c:pt>
                <c:pt idx="1276">
                  <c:v>154071.95039999997</c:v>
                </c:pt>
                <c:pt idx="1277">
                  <c:v>566798.17949999997</c:v>
                </c:pt>
                <c:pt idx="1278">
                  <c:v>3439.8225000000002</c:v>
                </c:pt>
                <c:pt idx="1279">
                  <c:v>268267.02240000002</c:v>
                </c:pt>
                <c:pt idx="1280">
                  <c:v>26542.925999999996</c:v>
                </c:pt>
                <c:pt idx="1281">
                  <c:v>43913.298000000003</c:v>
                </c:pt>
                <c:pt idx="1282">
                  <c:v>801902.34</c:v>
                </c:pt>
                <c:pt idx="1283">
                  <c:v>813730.28480000002</c:v>
                </c:pt>
                <c:pt idx="1284">
                  <c:v>554332.36599999992</c:v>
                </c:pt>
                <c:pt idx="1285">
                  <c:v>302489.00000000006</c:v>
                </c:pt>
                <c:pt idx="1286">
                  <c:v>340437.24050000001</c:v>
                </c:pt>
                <c:pt idx="1287">
                  <c:v>50442.913999999997</c:v>
                </c:pt>
                <c:pt idx="1288">
                  <c:v>115576.2012</c:v>
                </c:pt>
                <c:pt idx="1289">
                  <c:v>12977.766000000001</c:v>
                </c:pt>
                <c:pt idx="1290">
                  <c:v>133086.33600000001</c:v>
                </c:pt>
                <c:pt idx="1291">
                  <c:v>648725.53900000011</c:v>
                </c:pt>
                <c:pt idx="1292">
                  <c:v>321296.24799999996</c:v>
                </c:pt>
                <c:pt idx="1293">
                  <c:v>911117.97440000006</c:v>
                </c:pt>
                <c:pt idx="1294">
                  <c:v>368746.49000000005</c:v>
                </c:pt>
                <c:pt idx="1295">
                  <c:v>951424.66799999995</c:v>
                </c:pt>
                <c:pt idx="1296">
                  <c:v>92060.662200000006</c:v>
                </c:pt>
                <c:pt idx="1297">
                  <c:v>97800.052800000005</c:v>
                </c:pt>
                <c:pt idx="1298">
                  <c:v>112050.8676</c:v>
                </c:pt>
                <c:pt idx="1299">
                  <c:v>204928.23569999999</c:v>
                </c:pt>
                <c:pt idx="1300">
                  <c:v>267113.2488</c:v>
                </c:pt>
                <c:pt idx="1301">
                  <c:v>54042.300900000002</c:v>
                </c:pt>
                <c:pt idx="1302">
                  <c:v>63063.765599999999</c:v>
                </c:pt>
                <c:pt idx="1303">
                  <c:v>25925.829600000001</c:v>
                </c:pt>
                <c:pt idx="1304">
                  <c:v>2756.25</c:v>
                </c:pt>
                <c:pt idx="1305">
                  <c:v>4532.6550000000007</c:v>
                </c:pt>
                <c:pt idx="1306">
                  <c:v>101780.14079999999</c:v>
                </c:pt>
                <c:pt idx="1307">
                  <c:v>593469.93599999999</c:v>
                </c:pt>
                <c:pt idx="1308">
                  <c:v>26868.127000000004</c:v>
                </c:pt>
                <c:pt idx="1309">
                  <c:v>330124.93799999997</c:v>
                </c:pt>
                <c:pt idx="1310">
                  <c:v>20712.966399999998</c:v>
                </c:pt>
                <c:pt idx="1311">
                  <c:v>11921.364000000001</c:v>
                </c:pt>
                <c:pt idx="1312">
                  <c:v>72945.907199999987</c:v>
                </c:pt>
                <c:pt idx="1313">
                  <c:v>67990.561600000015</c:v>
                </c:pt>
                <c:pt idx="1314">
                  <c:v>385491.97440000001</c:v>
                </c:pt>
                <c:pt idx="1315">
                  <c:v>361573.71599999996</c:v>
                </c:pt>
                <c:pt idx="1316">
                  <c:v>4446.8892000000005</c:v>
                </c:pt>
                <c:pt idx="1317">
                  <c:v>4094.7200000000003</c:v>
                </c:pt>
                <c:pt idx="1318">
                  <c:v>446785.29629999999</c:v>
                </c:pt>
                <c:pt idx="1319">
                  <c:v>620975.52039999992</c:v>
                </c:pt>
                <c:pt idx="1320">
                  <c:v>464905.7856</c:v>
                </c:pt>
                <c:pt idx="1321">
                  <c:v>191012.70240000001</c:v>
                </c:pt>
                <c:pt idx="1322">
                  <c:v>301746.96720000001</c:v>
                </c:pt>
                <c:pt idx="1323">
                  <c:v>432885.04319999996</c:v>
                </c:pt>
                <c:pt idx="1324">
                  <c:v>11082.8256</c:v>
                </c:pt>
                <c:pt idx="1325">
                  <c:v>430972.55500000005</c:v>
                </c:pt>
                <c:pt idx="1326">
                  <c:v>894074.25799999991</c:v>
                </c:pt>
                <c:pt idx="1327">
                  <c:v>644319.26300000004</c:v>
                </c:pt>
                <c:pt idx="1328">
                  <c:v>245044.80000000002</c:v>
                </c:pt>
                <c:pt idx="1329">
                  <c:v>834372.63360000006</c:v>
                </c:pt>
                <c:pt idx="1330">
                  <c:v>186654.24119999999</c:v>
                </c:pt>
                <c:pt idx="1331">
                  <c:v>911471.18400000012</c:v>
                </c:pt>
                <c:pt idx="1332">
                  <c:v>51388.355200000005</c:v>
                </c:pt>
                <c:pt idx="1333">
                  <c:v>144384.79999999999</c:v>
                </c:pt>
                <c:pt idx="1334">
                  <c:v>151542.81</c:v>
                </c:pt>
                <c:pt idx="1335">
                  <c:v>194878.10159999999</c:v>
                </c:pt>
                <c:pt idx="1336">
                  <c:v>121661.44</c:v>
                </c:pt>
                <c:pt idx="1337">
                  <c:v>326223.7452</c:v>
                </c:pt>
                <c:pt idx="1338">
                  <c:v>82222.693799999994</c:v>
                </c:pt>
                <c:pt idx="1339">
                  <c:v>22675.842000000004</c:v>
                </c:pt>
                <c:pt idx="1340">
                  <c:v>971160.9754</c:v>
                </c:pt>
                <c:pt idx="1341">
                  <c:v>522982.0794000001</c:v>
                </c:pt>
                <c:pt idx="1342">
                  <c:v>386398.99199999997</c:v>
                </c:pt>
                <c:pt idx="1343">
                  <c:v>273481.93080000003</c:v>
                </c:pt>
                <c:pt idx="1344">
                  <c:v>157843.31700000001</c:v>
                </c:pt>
                <c:pt idx="1345">
                  <c:v>167854.08989999999</c:v>
                </c:pt>
                <c:pt idx="1346">
                  <c:v>33160.409999999996</c:v>
                </c:pt>
                <c:pt idx="1347">
                  <c:v>360762.4032</c:v>
                </c:pt>
                <c:pt idx="1348">
                  <c:v>66835.175000000003</c:v>
                </c:pt>
                <c:pt idx="1349">
                  <c:v>673885.01879999996</c:v>
                </c:pt>
                <c:pt idx="1350">
                  <c:v>117022.147</c:v>
                </c:pt>
                <c:pt idx="1351">
                  <c:v>56415.7503</c:v>
                </c:pt>
                <c:pt idx="1352">
                  <c:v>67052.512799999997</c:v>
                </c:pt>
                <c:pt idx="1353">
                  <c:v>477750.52740000002</c:v>
                </c:pt>
                <c:pt idx="1354">
                  <c:v>353697.82560000004</c:v>
                </c:pt>
                <c:pt idx="1355">
                  <c:v>277628.87880000001</c:v>
                </c:pt>
                <c:pt idx="1356">
                  <c:v>250405.16380000001</c:v>
                </c:pt>
                <c:pt idx="1357">
                  <c:v>261366.33750000002</c:v>
                </c:pt>
                <c:pt idx="1358">
                  <c:v>327155.40059999999</c:v>
                </c:pt>
                <c:pt idx="1359">
                  <c:v>705415.21199999994</c:v>
                </c:pt>
                <c:pt idx="1360">
                  <c:v>151161.55180000002</c:v>
                </c:pt>
                <c:pt idx="1361">
                  <c:v>886676.47320000001</c:v>
                </c:pt>
                <c:pt idx="1362">
                  <c:v>12792.741</c:v>
                </c:pt>
                <c:pt idx="1363">
                  <c:v>871935.75059999991</c:v>
                </c:pt>
                <c:pt idx="1364">
                  <c:v>212631.65280000001</c:v>
                </c:pt>
                <c:pt idx="1365">
                  <c:v>500039.90819999995</c:v>
                </c:pt>
                <c:pt idx="1366">
                  <c:v>718171.50250000006</c:v>
                </c:pt>
                <c:pt idx="1367">
                  <c:v>3202.4277000000002</c:v>
                </c:pt>
                <c:pt idx="1368">
                  <c:v>283897.15200000006</c:v>
                </c:pt>
                <c:pt idx="1369">
                  <c:v>53645.508000000009</c:v>
                </c:pt>
                <c:pt idx="1370">
                  <c:v>13095.368999999999</c:v>
                </c:pt>
                <c:pt idx="1371">
                  <c:v>647558.18400000012</c:v>
                </c:pt>
                <c:pt idx="1372">
                  <c:v>2955.0095999999999</c:v>
                </c:pt>
                <c:pt idx="1373">
                  <c:v>363681.36350000009</c:v>
                </c:pt>
                <c:pt idx="1374">
                  <c:v>250835.69719999997</c:v>
                </c:pt>
                <c:pt idx="1375">
                  <c:v>950576.25</c:v>
                </c:pt>
                <c:pt idx="1376">
                  <c:v>885838.61600000004</c:v>
                </c:pt>
                <c:pt idx="1377">
                  <c:v>77417.497600000002</c:v>
                </c:pt>
                <c:pt idx="1378">
                  <c:v>158260.7524</c:v>
                </c:pt>
                <c:pt idx="1379">
                  <c:v>170626.82490000001</c:v>
                </c:pt>
                <c:pt idx="1380">
                  <c:v>635822.83799999987</c:v>
                </c:pt>
                <c:pt idx="1381">
                  <c:v>120020.67350000002</c:v>
                </c:pt>
                <c:pt idx="1382">
                  <c:v>221831.5797</c:v>
                </c:pt>
                <c:pt idx="1383">
                  <c:v>425599.66350000002</c:v>
                </c:pt>
                <c:pt idx="1384">
                  <c:v>394101.45059999998</c:v>
                </c:pt>
                <c:pt idx="1385">
                  <c:v>946339.83999999997</c:v>
                </c:pt>
                <c:pt idx="1386">
                  <c:v>703543.50040000002</c:v>
                </c:pt>
                <c:pt idx="1387">
                  <c:v>194878.10250000001</c:v>
                </c:pt>
                <c:pt idx="1388">
                  <c:v>950088.82499999995</c:v>
                </c:pt>
                <c:pt idx="1389">
                  <c:v>29602.923000000003</c:v>
                </c:pt>
                <c:pt idx="1390">
                  <c:v>171586.492</c:v>
                </c:pt>
                <c:pt idx="1391">
                  <c:v>565270.9040000001</c:v>
                </c:pt>
                <c:pt idx="1392">
                  <c:v>286733.47560000001</c:v>
                </c:pt>
                <c:pt idx="1393">
                  <c:v>27883.989000000005</c:v>
                </c:pt>
                <c:pt idx="1394">
                  <c:v>32430.607200000002</c:v>
                </c:pt>
                <c:pt idx="1395">
                  <c:v>42170.676000000007</c:v>
                </c:pt>
                <c:pt idx="1396">
                  <c:v>507392.65919999994</c:v>
                </c:pt>
                <c:pt idx="1397">
                  <c:v>134986.43340000001</c:v>
                </c:pt>
                <c:pt idx="1398">
                  <c:v>50521.552900000002</c:v>
                </c:pt>
                <c:pt idx="1399">
                  <c:v>852353.63199999998</c:v>
                </c:pt>
                <c:pt idx="1400">
                  <c:v>469074.31050000002</c:v>
                </c:pt>
                <c:pt idx="1401">
                  <c:v>11597.136</c:v>
                </c:pt>
                <c:pt idx="1402">
                  <c:v>780404.39399999997</c:v>
                </c:pt>
                <c:pt idx="1403">
                  <c:v>939397.10060000012</c:v>
                </c:pt>
                <c:pt idx="1404">
                  <c:v>228713.4976</c:v>
                </c:pt>
                <c:pt idx="1405">
                  <c:v>973369.6939999999</c:v>
                </c:pt>
                <c:pt idx="1406">
                  <c:v>959880.67</c:v>
                </c:pt>
                <c:pt idx="1407">
                  <c:v>128443.39200000002</c:v>
                </c:pt>
                <c:pt idx="1408">
                  <c:v>858819.22500000009</c:v>
                </c:pt>
                <c:pt idx="1409">
                  <c:v>955408.50209999993</c:v>
                </c:pt>
                <c:pt idx="1410">
                  <c:v>526473.59200000006</c:v>
                </c:pt>
                <c:pt idx="1411">
                  <c:v>427591.74899999995</c:v>
                </c:pt>
                <c:pt idx="1412">
                  <c:v>152072.701</c:v>
                </c:pt>
                <c:pt idx="1413">
                  <c:v>576984.56279999996</c:v>
                </c:pt>
                <c:pt idx="1414">
                  <c:v>829966.55039999995</c:v>
                </c:pt>
                <c:pt idx="1415">
                  <c:v>340933.37079999998</c:v>
                </c:pt>
                <c:pt idx="1416">
                  <c:v>956249.29399999988</c:v>
                </c:pt>
                <c:pt idx="1417">
                  <c:v>54452.222400000006</c:v>
                </c:pt>
                <c:pt idx="1418">
                  <c:v>509175.00920000003</c:v>
                </c:pt>
                <c:pt idx="1419">
                  <c:v>18796.41</c:v>
                </c:pt>
                <c:pt idx="1420">
                  <c:v>9783.1880999999994</c:v>
                </c:pt>
                <c:pt idx="1421">
                  <c:v>61471.763999999996</c:v>
                </c:pt>
                <c:pt idx="1422">
                  <c:v>39251.534400000004</c:v>
                </c:pt>
                <c:pt idx="1423">
                  <c:v>98210.158199999991</c:v>
                </c:pt>
                <c:pt idx="1424">
                  <c:v>280285.53629999998</c:v>
                </c:pt>
                <c:pt idx="1425">
                  <c:v>628016.62560000003</c:v>
                </c:pt>
                <c:pt idx="1426">
                  <c:v>584315.00379999983</c:v>
                </c:pt>
                <c:pt idx="1427">
                  <c:v>189651.54010000001</c:v>
                </c:pt>
                <c:pt idx="1428">
                  <c:v>155208.42120000001</c:v>
                </c:pt>
                <c:pt idx="1429">
                  <c:v>523264.1568</c:v>
                </c:pt>
                <c:pt idx="1430">
                  <c:v>415206.25320000004</c:v>
                </c:pt>
                <c:pt idx="1431">
                  <c:v>149989.67120000001</c:v>
                </c:pt>
                <c:pt idx="1432">
                  <c:v>999930.00119999994</c:v>
                </c:pt>
                <c:pt idx="1433">
                  <c:v>383414.83200000005</c:v>
                </c:pt>
                <c:pt idx="1434">
                  <c:v>11164.0352</c:v>
                </c:pt>
                <c:pt idx="1435">
                  <c:v>94012.758000000002</c:v>
                </c:pt>
                <c:pt idx="1436">
                  <c:v>707230.54080000008</c:v>
                </c:pt>
                <c:pt idx="1437">
                  <c:v>10015.005000000001</c:v>
                </c:pt>
                <c:pt idx="1438">
                  <c:v>398123.14090000006</c:v>
                </c:pt>
                <c:pt idx="1439">
                  <c:v>84622.809999999983</c:v>
                </c:pt>
                <c:pt idx="1440">
                  <c:v>344633.57239999995</c:v>
                </c:pt>
                <c:pt idx="1441">
                  <c:v>895975.83350000007</c:v>
                </c:pt>
                <c:pt idx="1442">
                  <c:v>6227.5770000000002</c:v>
                </c:pt>
                <c:pt idx="1443">
                  <c:v>162364.6728</c:v>
                </c:pt>
                <c:pt idx="1444">
                  <c:v>168649.84890000001</c:v>
                </c:pt>
                <c:pt idx="1445">
                  <c:v>538198.30440000002</c:v>
                </c:pt>
                <c:pt idx="1446">
                  <c:v>147617.3241</c:v>
                </c:pt>
                <c:pt idx="1447">
                  <c:v>7321.3689999999997</c:v>
                </c:pt>
                <c:pt idx="1448">
                  <c:v>808992.31360000011</c:v>
                </c:pt>
                <c:pt idx="1449">
                  <c:v>551759.26799999992</c:v>
                </c:pt>
                <c:pt idx="1450">
                  <c:v>296142.75520000001</c:v>
                </c:pt>
                <c:pt idx="1451">
                  <c:v>102550.455</c:v>
                </c:pt>
                <c:pt idx="1452">
                  <c:v>346032.18</c:v>
                </c:pt>
                <c:pt idx="1453">
                  <c:v>308363.64299999998</c:v>
                </c:pt>
                <c:pt idx="1454">
                  <c:v>712336</c:v>
                </c:pt>
                <c:pt idx="1455">
                  <c:v>704575.57200000004</c:v>
                </c:pt>
                <c:pt idx="1456">
                  <c:v>226699.77600000001</c:v>
                </c:pt>
                <c:pt idx="1457">
                  <c:v>417316</c:v>
                </c:pt>
                <c:pt idx="1458">
                  <c:v>241120.28160000002</c:v>
                </c:pt>
                <c:pt idx="1459">
                  <c:v>56508.421200000004</c:v>
                </c:pt>
                <c:pt idx="1460">
                  <c:v>259498.54799999998</c:v>
                </c:pt>
                <c:pt idx="1461">
                  <c:v>672687.03040000005</c:v>
                </c:pt>
                <c:pt idx="1462">
                  <c:v>194097.519</c:v>
                </c:pt>
                <c:pt idx="1463">
                  <c:v>678901.84200000006</c:v>
                </c:pt>
                <c:pt idx="1464">
                  <c:v>363542.6728</c:v>
                </c:pt>
                <c:pt idx="1465">
                  <c:v>360540.20250000007</c:v>
                </c:pt>
                <c:pt idx="1466">
                  <c:v>914940.07559999998</c:v>
                </c:pt>
                <c:pt idx="1467">
                  <c:v>780722.45159999991</c:v>
                </c:pt>
                <c:pt idx="1468">
                  <c:v>326823.73920000001</c:v>
                </c:pt>
                <c:pt idx="1469">
                  <c:v>641080.45539999998</c:v>
                </c:pt>
                <c:pt idx="1470">
                  <c:v>66211.008000000002</c:v>
                </c:pt>
                <c:pt idx="1471">
                  <c:v>651458.83600000001</c:v>
                </c:pt>
                <c:pt idx="1472">
                  <c:v>955242.3432</c:v>
                </c:pt>
                <c:pt idx="1473">
                  <c:v>67438.895999999993</c:v>
                </c:pt>
                <c:pt idx="1474">
                  <c:v>662254.16399999999</c:v>
                </c:pt>
                <c:pt idx="1475">
                  <c:v>82403.4427</c:v>
                </c:pt>
                <c:pt idx="1476">
                  <c:v>55340.209400000007</c:v>
                </c:pt>
                <c:pt idx="1477">
                  <c:v>26585.302500000005</c:v>
                </c:pt>
                <c:pt idx="1478">
                  <c:v>215723.09159999999</c:v>
                </c:pt>
                <c:pt idx="1479">
                  <c:v>326960.95799999998</c:v>
                </c:pt>
                <c:pt idx="1480">
                  <c:v>106889.7635</c:v>
                </c:pt>
                <c:pt idx="1481">
                  <c:v>126227.431</c:v>
                </c:pt>
                <c:pt idx="1482">
                  <c:v>29702.798999999999</c:v>
                </c:pt>
                <c:pt idx="1483">
                  <c:v>949426.12799999991</c:v>
                </c:pt>
                <c:pt idx="1484">
                  <c:v>499022.15219999995</c:v>
                </c:pt>
                <c:pt idx="1485">
                  <c:v>16162.036799999998</c:v>
                </c:pt>
                <c:pt idx="1486">
                  <c:v>488146.75559999992</c:v>
                </c:pt>
                <c:pt idx="1487">
                  <c:v>440345.05200000003</c:v>
                </c:pt>
                <c:pt idx="1488">
                  <c:v>757004.40359999996</c:v>
                </c:pt>
                <c:pt idx="1489">
                  <c:v>520064.53379999992</c:v>
                </c:pt>
                <c:pt idx="1490">
                  <c:v>5287.4712</c:v>
                </c:pt>
                <c:pt idx="1491">
                  <c:v>381306.24960000004</c:v>
                </c:pt>
                <c:pt idx="1492">
                  <c:v>2836.6272000000004</c:v>
                </c:pt>
                <c:pt idx="1493">
                  <c:v>125032.95999999999</c:v>
                </c:pt>
                <c:pt idx="1494">
                  <c:v>107813.72159999999</c:v>
                </c:pt>
                <c:pt idx="1495">
                  <c:v>18409.062400000003</c:v>
                </c:pt>
                <c:pt idx="1496">
                  <c:v>8642.4911999999986</c:v>
                </c:pt>
                <c:pt idx="1497">
                  <c:v>48750.431799999998</c:v>
                </c:pt>
                <c:pt idx="1498">
                  <c:v>701314.1274</c:v>
                </c:pt>
                <c:pt idx="1499">
                  <c:v>81836.044899999994</c:v>
                </c:pt>
                <c:pt idx="1500">
                  <c:v>57458.486799999999</c:v>
                </c:pt>
                <c:pt idx="1501">
                  <c:v>925145.80379999999</c:v>
                </c:pt>
                <c:pt idx="1502">
                  <c:v>25408.359899999999</c:v>
                </c:pt>
                <c:pt idx="1503">
                  <c:v>110068.01519999999</c:v>
                </c:pt>
                <c:pt idx="1504">
                  <c:v>677403.07199999993</c:v>
                </c:pt>
                <c:pt idx="1505">
                  <c:v>424589.076</c:v>
                </c:pt>
                <c:pt idx="1506">
                  <c:v>13485.015000000001</c:v>
                </c:pt>
                <c:pt idx="1507">
                  <c:v>873187.45799999998</c:v>
                </c:pt>
                <c:pt idx="1508">
                  <c:v>98746.777199999997</c:v>
                </c:pt>
                <c:pt idx="1509">
                  <c:v>176782.40639999998</c:v>
                </c:pt>
                <c:pt idx="1510">
                  <c:v>356468.70240000001</c:v>
                </c:pt>
                <c:pt idx="1511">
                  <c:v>361219.03020000004</c:v>
                </c:pt>
                <c:pt idx="1512">
                  <c:v>90549.837</c:v>
                </c:pt>
                <c:pt idx="1513">
                  <c:v>613057.68000000005</c:v>
                </c:pt>
                <c:pt idx="1514">
                  <c:v>137437.02560000002</c:v>
                </c:pt>
                <c:pt idx="1515">
                  <c:v>579280.81980000006</c:v>
                </c:pt>
                <c:pt idx="1516">
                  <c:v>36551.704199999993</c:v>
                </c:pt>
                <c:pt idx="1517">
                  <c:v>200569.62250000003</c:v>
                </c:pt>
                <c:pt idx="1518">
                  <c:v>5469.34</c:v>
                </c:pt>
                <c:pt idx="1519">
                  <c:v>161274.52799999999</c:v>
                </c:pt>
                <c:pt idx="1520">
                  <c:v>4455.5615999999991</c:v>
                </c:pt>
                <c:pt idx="1521">
                  <c:v>646223.05439999991</c:v>
                </c:pt>
                <c:pt idx="1522">
                  <c:v>93351.635999999999</c:v>
                </c:pt>
                <c:pt idx="1523">
                  <c:v>627469.93650000007</c:v>
                </c:pt>
                <c:pt idx="1524">
                  <c:v>650837.495</c:v>
                </c:pt>
                <c:pt idx="1525">
                  <c:v>16246.0515</c:v>
                </c:pt>
                <c:pt idx="1526">
                  <c:v>293455.14100000006</c:v>
                </c:pt>
                <c:pt idx="1527">
                  <c:v>24979.802099999997</c:v>
                </c:pt>
                <c:pt idx="1528">
                  <c:v>957971.13750000007</c:v>
                </c:pt>
                <c:pt idx="1529">
                  <c:v>561428.01119999995</c:v>
                </c:pt>
                <c:pt idx="1530">
                  <c:v>27060.25</c:v>
                </c:pt>
                <c:pt idx="1531">
                  <c:v>284702.27999999997</c:v>
                </c:pt>
                <c:pt idx="1532">
                  <c:v>983825.93440000003</c:v>
                </c:pt>
                <c:pt idx="1533">
                  <c:v>678745.29920000001</c:v>
                </c:pt>
                <c:pt idx="1534">
                  <c:v>551291.4</c:v>
                </c:pt>
                <c:pt idx="1535">
                  <c:v>780104.06520000007</c:v>
                </c:pt>
                <c:pt idx="1536">
                  <c:v>926637.26400000008</c:v>
                </c:pt>
                <c:pt idx="1537">
                  <c:v>440172.53700000007</c:v>
                </c:pt>
                <c:pt idx="1538">
                  <c:v>272296.11199999996</c:v>
                </c:pt>
                <c:pt idx="1539">
                  <c:v>107370.90560000001</c:v>
                </c:pt>
                <c:pt idx="1540">
                  <c:v>68424.096000000005</c:v>
                </c:pt>
                <c:pt idx="1541">
                  <c:v>68021.855199999991</c:v>
                </c:pt>
                <c:pt idx="1542">
                  <c:v>226723.584</c:v>
                </c:pt>
                <c:pt idx="1543">
                  <c:v>212060.24910000002</c:v>
                </c:pt>
                <c:pt idx="1544">
                  <c:v>818138.33919999993</c:v>
                </c:pt>
                <c:pt idx="1545">
                  <c:v>439277.32800000004</c:v>
                </c:pt>
                <c:pt idx="1546">
                  <c:v>10133.4416</c:v>
                </c:pt>
                <c:pt idx="1547">
                  <c:v>10470.405599999998</c:v>
                </c:pt>
                <c:pt idx="1548">
                  <c:v>423176.26880000008</c:v>
                </c:pt>
                <c:pt idx="1549">
                  <c:v>9130.7580000000016</c:v>
                </c:pt>
                <c:pt idx="1550">
                  <c:v>846197.61210000003</c:v>
                </c:pt>
                <c:pt idx="1551">
                  <c:v>17319.876</c:v>
                </c:pt>
                <c:pt idx="1552">
                  <c:v>10820.160399999999</c:v>
                </c:pt>
                <c:pt idx="1553">
                  <c:v>550467.5442</c:v>
                </c:pt>
                <c:pt idx="1554">
                  <c:v>248063.76320000002</c:v>
                </c:pt>
                <c:pt idx="1555">
                  <c:v>52237.388000000006</c:v>
                </c:pt>
                <c:pt idx="1556">
                  <c:v>146807.75400000002</c:v>
                </c:pt>
                <c:pt idx="1557">
                  <c:v>376940.74200000003</c:v>
                </c:pt>
                <c:pt idx="1558">
                  <c:v>10957.902400000001</c:v>
                </c:pt>
                <c:pt idx="1559">
                  <c:v>650353.53800000006</c:v>
                </c:pt>
                <c:pt idx="1560">
                  <c:v>4342.8095999999996</c:v>
                </c:pt>
                <c:pt idx="1561">
                  <c:v>219585.96000000002</c:v>
                </c:pt>
                <c:pt idx="1562">
                  <c:v>442504.34370000003</c:v>
                </c:pt>
                <c:pt idx="1563">
                  <c:v>784296.21600000001</c:v>
                </c:pt>
                <c:pt idx="1564">
                  <c:v>203730.36320000002</c:v>
                </c:pt>
                <c:pt idx="1565">
                  <c:v>202509</c:v>
                </c:pt>
                <c:pt idx="1566">
                  <c:v>197420.2623</c:v>
                </c:pt>
                <c:pt idx="1567">
                  <c:v>908018.40960000001</c:v>
                </c:pt>
                <c:pt idx="1568">
                  <c:v>375572.86550000001</c:v>
                </c:pt>
                <c:pt idx="1569">
                  <c:v>106794.97200000001</c:v>
                </c:pt>
                <c:pt idx="1570">
                  <c:v>167792.6404</c:v>
                </c:pt>
                <c:pt idx="1571">
                  <c:v>147909.46799999999</c:v>
                </c:pt>
                <c:pt idx="1572">
                  <c:v>52585.369200000001</c:v>
                </c:pt>
                <c:pt idx="1573">
                  <c:v>288626.81599999999</c:v>
                </c:pt>
                <c:pt idx="1574">
                  <c:v>310159.88550000003</c:v>
                </c:pt>
                <c:pt idx="1575">
                  <c:v>27019.140400000004</c:v>
                </c:pt>
                <c:pt idx="1576">
                  <c:v>167759.87160000001</c:v>
                </c:pt>
                <c:pt idx="1577">
                  <c:v>379948.96</c:v>
                </c:pt>
                <c:pt idx="1578">
                  <c:v>207949.68</c:v>
                </c:pt>
                <c:pt idx="1579">
                  <c:v>696089.8624000001</c:v>
                </c:pt>
                <c:pt idx="1580">
                  <c:v>968570.90549999988</c:v>
                </c:pt>
                <c:pt idx="1581">
                  <c:v>80355.240000000005</c:v>
                </c:pt>
                <c:pt idx="1582">
                  <c:v>67361.011600000013</c:v>
                </c:pt>
                <c:pt idx="1583">
                  <c:v>106484.7424</c:v>
                </c:pt>
                <c:pt idx="1584">
                  <c:v>759285.67650000006</c:v>
                </c:pt>
                <c:pt idx="1585">
                  <c:v>887373.41980000003</c:v>
                </c:pt>
                <c:pt idx="1586">
                  <c:v>214494.02819999997</c:v>
                </c:pt>
                <c:pt idx="1587">
                  <c:v>725111.85599999991</c:v>
                </c:pt>
                <c:pt idx="1588">
                  <c:v>136674.3928</c:v>
                </c:pt>
                <c:pt idx="1589">
                  <c:v>796788.31680000003</c:v>
                </c:pt>
                <c:pt idx="1590">
                  <c:v>113313.024</c:v>
                </c:pt>
                <c:pt idx="1591">
                  <c:v>140778.79200000002</c:v>
                </c:pt>
                <c:pt idx="1592">
                  <c:v>746357.76639999996</c:v>
                </c:pt>
                <c:pt idx="1593">
                  <c:v>192905.42409999997</c:v>
                </c:pt>
                <c:pt idx="1594">
                  <c:v>630761.58200000005</c:v>
                </c:pt>
                <c:pt idx="1595">
                  <c:v>916710.5024</c:v>
                </c:pt>
                <c:pt idx="1596">
                  <c:v>9133.6244999999999</c:v>
                </c:pt>
                <c:pt idx="1597">
                  <c:v>485551.14400000009</c:v>
                </c:pt>
                <c:pt idx="1598">
                  <c:v>71246.285999999993</c:v>
                </c:pt>
                <c:pt idx="1599">
                  <c:v>22645.735000000001</c:v>
                </c:pt>
                <c:pt idx="1600">
                  <c:v>140355.1292</c:v>
                </c:pt>
                <c:pt idx="1601">
                  <c:v>205104.823</c:v>
                </c:pt>
                <c:pt idx="1602">
                  <c:v>82693.629199999996</c:v>
                </c:pt>
                <c:pt idx="1603">
                  <c:v>132703.5612</c:v>
                </c:pt>
                <c:pt idx="1604">
                  <c:v>104542.28879999999</c:v>
                </c:pt>
                <c:pt idx="1605">
                  <c:v>164649.29289999997</c:v>
                </c:pt>
                <c:pt idx="1606">
                  <c:v>75729.535999999993</c:v>
                </c:pt>
                <c:pt idx="1607">
                  <c:v>285332.24719999998</c:v>
                </c:pt>
                <c:pt idx="1608">
                  <c:v>93061.603200000012</c:v>
                </c:pt>
                <c:pt idx="1609">
                  <c:v>396761.41199999995</c:v>
                </c:pt>
                <c:pt idx="1610">
                  <c:v>88541.953499999989</c:v>
                </c:pt>
                <c:pt idx="1611">
                  <c:v>567709.50560000003</c:v>
                </c:pt>
                <c:pt idx="1612">
                  <c:v>350298.25870000006</c:v>
                </c:pt>
                <c:pt idx="1613">
                  <c:v>764251.86600000004</c:v>
                </c:pt>
                <c:pt idx="1614">
                  <c:v>919565.92349999992</c:v>
                </c:pt>
                <c:pt idx="1615">
                  <c:v>483240.47339999996</c:v>
                </c:pt>
                <c:pt idx="1616">
                  <c:v>4316.4900000000007</c:v>
                </c:pt>
                <c:pt idx="1617">
                  <c:v>339306.24960000004</c:v>
                </c:pt>
                <c:pt idx="1618">
                  <c:v>476548.60560000007</c:v>
                </c:pt>
                <c:pt idx="1619">
                  <c:v>324364.42089999997</c:v>
                </c:pt>
                <c:pt idx="1620">
                  <c:v>855181.0575</c:v>
                </c:pt>
                <c:pt idx="1621">
                  <c:v>12173.8122</c:v>
                </c:pt>
                <c:pt idx="1622">
                  <c:v>189512.20800000001</c:v>
                </c:pt>
                <c:pt idx="1623">
                  <c:v>364254.49619999999</c:v>
                </c:pt>
                <c:pt idx="1624">
                  <c:v>315461.95559999999</c:v>
                </c:pt>
                <c:pt idx="1625">
                  <c:v>289680.7684</c:v>
                </c:pt>
                <c:pt idx="1626">
                  <c:v>192177.02400000003</c:v>
                </c:pt>
                <c:pt idx="1627">
                  <c:v>210373.5816</c:v>
                </c:pt>
                <c:pt idx="1628">
                  <c:v>371045.44799999997</c:v>
                </c:pt>
                <c:pt idx="1629">
                  <c:v>270540.41819999996</c:v>
                </c:pt>
                <c:pt idx="1630">
                  <c:v>628286.09600000002</c:v>
                </c:pt>
                <c:pt idx="1631">
                  <c:v>101044.5156</c:v>
                </c:pt>
                <c:pt idx="1632">
                  <c:v>6304.3600000000006</c:v>
                </c:pt>
                <c:pt idx="1633">
                  <c:v>775377.10800000001</c:v>
                </c:pt>
                <c:pt idx="1634">
                  <c:v>757552.64060000004</c:v>
                </c:pt>
                <c:pt idx="1635">
                  <c:v>39880.089599999999</c:v>
                </c:pt>
                <c:pt idx="1636">
                  <c:v>7716.7439999999997</c:v>
                </c:pt>
                <c:pt idx="1637">
                  <c:v>186706.08899999998</c:v>
                </c:pt>
                <c:pt idx="1638">
                  <c:v>302225.0624</c:v>
                </c:pt>
                <c:pt idx="1639">
                  <c:v>56211.668100000003</c:v>
                </c:pt>
                <c:pt idx="1640">
                  <c:v>220068.88320000001</c:v>
                </c:pt>
                <c:pt idx="1641">
                  <c:v>48393.399000000005</c:v>
                </c:pt>
                <c:pt idx="1642">
                  <c:v>356361.24160000007</c:v>
                </c:pt>
                <c:pt idx="1643">
                  <c:v>237066.74100000004</c:v>
                </c:pt>
                <c:pt idx="1644">
                  <c:v>18425.347600000001</c:v>
                </c:pt>
                <c:pt idx="1645">
                  <c:v>85816.772799999992</c:v>
                </c:pt>
                <c:pt idx="1646">
                  <c:v>556426.48320000002</c:v>
                </c:pt>
                <c:pt idx="1647">
                  <c:v>690910.06400000001</c:v>
                </c:pt>
                <c:pt idx="1648">
                  <c:v>98803.348899999997</c:v>
                </c:pt>
                <c:pt idx="1649">
                  <c:v>262963.84000000003</c:v>
                </c:pt>
                <c:pt idx="1650">
                  <c:v>29341.976999999995</c:v>
                </c:pt>
                <c:pt idx="1651">
                  <c:v>659611.98659999995</c:v>
                </c:pt>
                <c:pt idx="1652">
                  <c:v>35974.7088</c:v>
                </c:pt>
                <c:pt idx="1653">
                  <c:v>433451.05650000001</c:v>
                </c:pt>
                <c:pt idx="1654">
                  <c:v>442950.14640000003</c:v>
                </c:pt>
                <c:pt idx="1655">
                  <c:v>80324.0622</c:v>
                </c:pt>
                <c:pt idx="1656">
                  <c:v>216359.87040000001</c:v>
                </c:pt>
                <c:pt idx="1657">
                  <c:v>15934.012900000002</c:v>
                </c:pt>
                <c:pt idx="1658">
                  <c:v>194754.51519999997</c:v>
                </c:pt>
                <c:pt idx="1659">
                  <c:v>52532.639999999999</c:v>
                </c:pt>
                <c:pt idx="1660">
                  <c:v>961517.52490000008</c:v>
                </c:pt>
                <c:pt idx="1661">
                  <c:v>330159.41400000005</c:v>
                </c:pt>
                <c:pt idx="1662">
                  <c:v>55154.5216</c:v>
                </c:pt>
                <c:pt idx="1663">
                  <c:v>640776.2352</c:v>
                </c:pt>
                <c:pt idx="1664">
                  <c:v>355412.70699999999</c:v>
                </c:pt>
                <c:pt idx="1665">
                  <c:v>481129.51319999999</c:v>
                </c:pt>
                <c:pt idx="1666">
                  <c:v>804600.0297999999</c:v>
                </c:pt>
                <c:pt idx="1667">
                  <c:v>502496.67650000006</c:v>
                </c:pt>
                <c:pt idx="1668">
                  <c:v>57446.502400000005</c:v>
                </c:pt>
                <c:pt idx="1669">
                  <c:v>915274.89</c:v>
                </c:pt>
                <c:pt idx="1670">
                  <c:v>748986.39360000007</c:v>
                </c:pt>
                <c:pt idx="1671">
                  <c:v>277323.35820000002</c:v>
                </c:pt>
                <c:pt idx="1672">
                  <c:v>433451.05680000002</c:v>
                </c:pt>
                <c:pt idx="1673">
                  <c:v>558091.17280000006</c:v>
                </c:pt>
                <c:pt idx="1674">
                  <c:v>695697.78700000001</c:v>
                </c:pt>
                <c:pt idx="1675">
                  <c:v>57415.348000000005</c:v>
                </c:pt>
                <c:pt idx="1676">
                  <c:v>269573.83200000005</c:v>
                </c:pt>
                <c:pt idx="1677">
                  <c:v>453878.42579999997</c:v>
                </c:pt>
                <c:pt idx="1678">
                  <c:v>977853.98800000001</c:v>
                </c:pt>
                <c:pt idx="1679">
                  <c:v>50751.078399999999</c:v>
                </c:pt>
                <c:pt idx="1680">
                  <c:v>31550.640000000003</c:v>
                </c:pt>
                <c:pt idx="1681">
                  <c:v>12111.002500000001</c:v>
                </c:pt>
                <c:pt idx="1682">
                  <c:v>19453.274999999998</c:v>
                </c:pt>
                <c:pt idx="1683">
                  <c:v>741226.29299999995</c:v>
                </c:pt>
                <c:pt idx="1684">
                  <c:v>6403.2003000000004</c:v>
                </c:pt>
                <c:pt idx="1685">
                  <c:v>664420.61400000006</c:v>
                </c:pt>
                <c:pt idx="1686">
                  <c:v>25219.025999999998</c:v>
                </c:pt>
                <c:pt idx="1687">
                  <c:v>76502.028000000006</c:v>
                </c:pt>
                <c:pt idx="1688">
                  <c:v>375401.29000000004</c:v>
                </c:pt>
                <c:pt idx="1689">
                  <c:v>678185.19039999996</c:v>
                </c:pt>
                <c:pt idx="1690">
                  <c:v>807823.46400000004</c:v>
                </c:pt>
                <c:pt idx="1691">
                  <c:v>787390.02240000002</c:v>
                </c:pt>
                <c:pt idx="1692">
                  <c:v>13648.08</c:v>
                </c:pt>
                <c:pt idx="1693">
                  <c:v>15670.031499999999</c:v>
                </c:pt>
                <c:pt idx="1694">
                  <c:v>235258.95120000001</c:v>
                </c:pt>
                <c:pt idx="1695">
                  <c:v>456388.06860000006</c:v>
                </c:pt>
                <c:pt idx="1696">
                  <c:v>820238.14879999997</c:v>
                </c:pt>
                <c:pt idx="1697">
                  <c:v>10988.28</c:v>
                </c:pt>
                <c:pt idx="1698">
                  <c:v>153958.14059999998</c:v>
                </c:pt>
                <c:pt idx="1699">
                  <c:v>828782.64040000003</c:v>
                </c:pt>
                <c:pt idx="1700">
                  <c:v>617858.88119999995</c:v>
                </c:pt>
                <c:pt idx="1701">
                  <c:v>687987.30240000004</c:v>
                </c:pt>
                <c:pt idx="1702">
                  <c:v>74955.488299999997</c:v>
                </c:pt>
                <c:pt idx="1703">
                  <c:v>488789.7476</c:v>
                </c:pt>
                <c:pt idx="1704">
                  <c:v>373932.24959999998</c:v>
                </c:pt>
                <c:pt idx="1705">
                  <c:v>442876.94010000001</c:v>
                </c:pt>
                <c:pt idx="1706">
                  <c:v>153605.20560000002</c:v>
                </c:pt>
                <c:pt idx="1707">
                  <c:v>210713.13120000003</c:v>
                </c:pt>
                <c:pt idx="1708">
                  <c:v>789947.66409999994</c:v>
                </c:pt>
                <c:pt idx="1709">
                  <c:v>133597.56</c:v>
                </c:pt>
                <c:pt idx="1710">
                  <c:v>499410.75520000001</c:v>
                </c:pt>
                <c:pt idx="1711">
                  <c:v>240051.0024</c:v>
                </c:pt>
                <c:pt idx="1712">
                  <c:v>177906.80319999997</c:v>
                </c:pt>
                <c:pt idx="1713">
                  <c:v>311358.42</c:v>
                </c:pt>
                <c:pt idx="1714">
                  <c:v>234488.37720000002</c:v>
                </c:pt>
                <c:pt idx="1715">
                  <c:v>10436.665500000001</c:v>
                </c:pt>
                <c:pt idx="1716">
                  <c:v>24641.150400000002</c:v>
                </c:pt>
                <c:pt idx="1717">
                  <c:v>492439.02749999997</c:v>
                </c:pt>
                <c:pt idx="1718">
                  <c:v>616782.47600000002</c:v>
                </c:pt>
                <c:pt idx="1719">
                  <c:v>402837.74300000007</c:v>
                </c:pt>
                <c:pt idx="1720">
                  <c:v>207043.19949999999</c:v>
                </c:pt>
                <c:pt idx="1721">
                  <c:v>532622.63600000006</c:v>
                </c:pt>
                <c:pt idx="1722">
                  <c:v>584773.73699999996</c:v>
                </c:pt>
                <c:pt idx="1723">
                  <c:v>780351.39040000003</c:v>
                </c:pt>
                <c:pt idx="1724">
                  <c:v>175875.39059999998</c:v>
                </c:pt>
                <c:pt idx="1725">
                  <c:v>56555.973000000005</c:v>
                </c:pt>
                <c:pt idx="1726">
                  <c:v>67182.0478</c:v>
                </c:pt>
                <c:pt idx="1727">
                  <c:v>451180.89</c:v>
                </c:pt>
                <c:pt idx="1728">
                  <c:v>307109.93040000001</c:v>
                </c:pt>
                <c:pt idx="1729">
                  <c:v>579471.11280000012</c:v>
                </c:pt>
                <c:pt idx="1730">
                  <c:v>13991.341200000001</c:v>
                </c:pt>
                <c:pt idx="1731">
                  <c:v>173222.44</c:v>
                </c:pt>
                <c:pt idx="1732">
                  <c:v>490819.34220000007</c:v>
                </c:pt>
                <c:pt idx="1733">
                  <c:v>568583.86199999996</c:v>
                </c:pt>
                <c:pt idx="1734">
                  <c:v>165661.21</c:v>
                </c:pt>
                <c:pt idx="1735">
                  <c:v>6102.7327999999998</c:v>
                </c:pt>
                <c:pt idx="1736">
                  <c:v>34208.352000000006</c:v>
                </c:pt>
                <c:pt idx="1737">
                  <c:v>2825.9855999999995</c:v>
                </c:pt>
                <c:pt idx="1738">
                  <c:v>10997.7168</c:v>
                </c:pt>
                <c:pt idx="1739">
                  <c:v>516062.64059999993</c:v>
                </c:pt>
                <c:pt idx="1740">
                  <c:v>190942.78080000001</c:v>
                </c:pt>
                <c:pt idx="1741">
                  <c:v>410368.36</c:v>
                </c:pt>
                <c:pt idx="1742">
                  <c:v>166484.4</c:v>
                </c:pt>
                <c:pt idx="1743">
                  <c:v>456300.25</c:v>
                </c:pt>
                <c:pt idx="1744">
                  <c:v>850489.72800000012</c:v>
                </c:pt>
                <c:pt idx="1745">
                  <c:v>275656.50089999998</c:v>
                </c:pt>
                <c:pt idx="1746">
                  <c:v>48730.561600000001</c:v>
                </c:pt>
                <c:pt idx="1747">
                  <c:v>689539.24820000003</c:v>
                </c:pt>
                <c:pt idx="1748">
                  <c:v>69471.778599999991</c:v>
                </c:pt>
                <c:pt idx="1749">
                  <c:v>4059.6000000000004</c:v>
                </c:pt>
                <c:pt idx="1750">
                  <c:v>136146.23999999999</c:v>
                </c:pt>
                <c:pt idx="1751">
                  <c:v>544083.26399999997</c:v>
                </c:pt>
                <c:pt idx="1752">
                  <c:v>128992.31399999998</c:v>
                </c:pt>
                <c:pt idx="1753">
                  <c:v>981189.30239999993</c:v>
                </c:pt>
                <c:pt idx="1754">
                  <c:v>281202.18119999999</c:v>
                </c:pt>
                <c:pt idx="1755">
                  <c:v>14141.965999999999</c:v>
                </c:pt>
                <c:pt idx="1756">
                  <c:v>117172.713</c:v>
                </c:pt>
                <c:pt idx="1757">
                  <c:v>117268.5778</c:v>
                </c:pt>
                <c:pt idx="1758">
                  <c:v>325955.35500000004</c:v>
                </c:pt>
                <c:pt idx="1759">
                  <c:v>16477.573</c:v>
                </c:pt>
                <c:pt idx="1760">
                  <c:v>906941.95200000005</c:v>
                </c:pt>
                <c:pt idx="1761">
                  <c:v>197247.01559999998</c:v>
                </c:pt>
                <c:pt idx="1762">
                  <c:v>920266.08299999987</c:v>
                </c:pt>
                <c:pt idx="1763">
                  <c:v>889267.8600000001</c:v>
                </c:pt>
                <c:pt idx="1764">
                  <c:v>94839.361500000014</c:v>
                </c:pt>
                <c:pt idx="1765">
                  <c:v>107557.76150000001</c:v>
                </c:pt>
                <c:pt idx="1766">
                  <c:v>428187.00959999999</c:v>
                </c:pt>
                <c:pt idx="1767">
                  <c:v>172656.87039999999</c:v>
                </c:pt>
                <c:pt idx="1768">
                  <c:v>132590.65680000003</c:v>
                </c:pt>
                <c:pt idx="1769">
                  <c:v>446952.41699999996</c:v>
                </c:pt>
                <c:pt idx="1770">
                  <c:v>76992.375600000014</c:v>
                </c:pt>
                <c:pt idx="1771">
                  <c:v>59063.580800000003</c:v>
                </c:pt>
                <c:pt idx="1772">
                  <c:v>111826.704</c:v>
                </c:pt>
                <c:pt idx="1773">
                  <c:v>380664.32040000003</c:v>
                </c:pt>
                <c:pt idx="1774">
                  <c:v>51182.275199999996</c:v>
                </c:pt>
                <c:pt idx="1775">
                  <c:v>18773.110199999996</c:v>
                </c:pt>
                <c:pt idx="1776">
                  <c:v>307575.61379999999</c:v>
                </c:pt>
                <c:pt idx="1777">
                  <c:v>396119.18400000001</c:v>
                </c:pt>
                <c:pt idx="1778">
                  <c:v>87956.73060000001</c:v>
                </c:pt>
                <c:pt idx="1779">
                  <c:v>606435.98750000005</c:v>
                </c:pt>
                <c:pt idx="1780">
                  <c:v>13564.0962</c:v>
                </c:pt>
                <c:pt idx="1781">
                  <c:v>529139.85629999998</c:v>
                </c:pt>
                <c:pt idx="1782">
                  <c:v>185050.53059999997</c:v>
                </c:pt>
                <c:pt idx="1783">
                  <c:v>189003.2144</c:v>
                </c:pt>
                <c:pt idx="1784">
                  <c:v>250820.67199999999</c:v>
                </c:pt>
                <c:pt idx="1785">
                  <c:v>960841.05</c:v>
                </c:pt>
                <c:pt idx="1786">
                  <c:v>647952.55200000003</c:v>
                </c:pt>
                <c:pt idx="1787">
                  <c:v>55051.236900000004</c:v>
                </c:pt>
                <c:pt idx="1788">
                  <c:v>47469.515599999999</c:v>
                </c:pt>
                <c:pt idx="1789">
                  <c:v>566165.95360000012</c:v>
                </c:pt>
                <c:pt idx="1790">
                  <c:v>126376.69500000001</c:v>
                </c:pt>
                <c:pt idx="1791">
                  <c:v>643171.9203</c:v>
                </c:pt>
                <c:pt idx="1792">
                  <c:v>303920.66399999999</c:v>
                </c:pt>
                <c:pt idx="1793">
                  <c:v>365087.8504</c:v>
                </c:pt>
                <c:pt idx="1794">
                  <c:v>72404.045500000007</c:v>
                </c:pt>
                <c:pt idx="1795">
                  <c:v>142608.19320000001</c:v>
                </c:pt>
                <c:pt idx="1796">
                  <c:v>88610.405600000013</c:v>
                </c:pt>
                <c:pt idx="1797">
                  <c:v>700192.40059999994</c:v>
                </c:pt>
                <c:pt idx="1798">
                  <c:v>160396.24480000001</c:v>
                </c:pt>
                <c:pt idx="1799">
                  <c:v>761928.22320000001</c:v>
                </c:pt>
                <c:pt idx="1800">
                  <c:v>905799.51020000002</c:v>
                </c:pt>
                <c:pt idx="1801">
                  <c:v>216862.519</c:v>
                </c:pt>
                <c:pt idx="1802">
                  <c:v>704684.69700000004</c:v>
                </c:pt>
                <c:pt idx="1803">
                  <c:v>917495.77950000006</c:v>
                </c:pt>
                <c:pt idx="1804">
                  <c:v>114612.717</c:v>
                </c:pt>
                <c:pt idx="1805">
                  <c:v>421915.20240000001</c:v>
                </c:pt>
                <c:pt idx="1806">
                  <c:v>762268.68630000006</c:v>
                </c:pt>
                <c:pt idx="1807">
                  <c:v>173463.91999999998</c:v>
                </c:pt>
                <c:pt idx="1808">
                  <c:v>343044.48960000003</c:v>
                </c:pt>
                <c:pt idx="1809">
                  <c:v>45198.759999999995</c:v>
                </c:pt>
                <c:pt idx="1810">
                  <c:v>971752.3504</c:v>
                </c:pt>
                <c:pt idx="1811">
                  <c:v>266230.2</c:v>
                </c:pt>
                <c:pt idx="1812">
                  <c:v>221125.65749999997</c:v>
                </c:pt>
                <c:pt idx="1813">
                  <c:v>305621.00799999997</c:v>
                </c:pt>
                <c:pt idx="1814">
                  <c:v>316850.78039999999</c:v>
                </c:pt>
                <c:pt idx="1815">
                  <c:v>619825.54399999999</c:v>
                </c:pt>
                <c:pt idx="1816">
                  <c:v>504114.19969999994</c:v>
                </c:pt>
                <c:pt idx="1817">
                  <c:v>796681.20479999995</c:v>
                </c:pt>
                <c:pt idx="1818">
                  <c:v>603643.53300000017</c:v>
                </c:pt>
                <c:pt idx="1819">
                  <c:v>8402.4720000000016</c:v>
                </c:pt>
                <c:pt idx="1820">
                  <c:v>73704.105200000005</c:v>
                </c:pt>
                <c:pt idx="1821">
                  <c:v>489923.00240000006</c:v>
                </c:pt>
                <c:pt idx="1822">
                  <c:v>726406.76699999999</c:v>
                </c:pt>
                <c:pt idx="1823">
                  <c:v>261110.77919999999</c:v>
                </c:pt>
                <c:pt idx="1824">
                  <c:v>542631.12320000003</c:v>
                </c:pt>
                <c:pt idx="1825">
                  <c:v>296954.15360000002</c:v>
                </c:pt>
                <c:pt idx="1826">
                  <c:v>180548.50799999994</c:v>
                </c:pt>
                <c:pt idx="1827">
                  <c:v>110649.36959999999</c:v>
                </c:pt>
                <c:pt idx="1828">
                  <c:v>10175.765599999999</c:v>
                </c:pt>
                <c:pt idx="1829">
                  <c:v>41343.088900000002</c:v>
                </c:pt>
                <c:pt idx="1830">
                  <c:v>115919.82090000002</c:v>
                </c:pt>
                <c:pt idx="1831">
                  <c:v>216313.35900000003</c:v>
                </c:pt>
                <c:pt idx="1832">
                  <c:v>397662.66599999997</c:v>
                </c:pt>
                <c:pt idx="1833">
                  <c:v>35751.245499999997</c:v>
                </c:pt>
                <c:pt idx="1834">
                  <c:v>464047.06400000001</c:v>
                </c:pt>
                <c:pt idx="1835">
                  <c:v>32057.111799999999</c:v>
                </c:pt>
                <c:pt idx="1836">
                  <c:v>503517.96799999999</c:v>
                </c:pt>
                <c:pt idx="1837">
                  <c:v>843486.11199999996</c:v>
                </c:pt>
                <c:pt idx="1838">
                  <c:v>68502.592799999999</c:v>
                </c:pt>
                <c:pt idx="1839">
                  <c:v>127473.99059999999</c:v>
                </c:pt>
                <c:pt idx="1840">
                  <c:v>61063.351999999999</c:v>
                </c:pt>
                <c:pt idx="1841">
                  <c:v>11809.168799999999</c:v>
                </c:pt>
                <c:pt idx="1842">
                  <c:v>98207.024300000005</c:v>
                </c:pt>
                <c:pt idx="1843">
                  <c:v>280147.90409999999</c:v>
                </c:pt>
                <c:pt idx="1844">
                  <c:v>89006.755599999975</c:v>
                </c:pt>
                <c:pt idx="1845">
                  <c:v>698035.18499999994</c:v>
                </c:pt>
                <c:pt idx="1846">
                  <c:v>2762.0273999999999</c:v>
                </c:pt>
                <c:pt idx="1847">
                  <c:v>377647.12049999996</c:v>
                </c:pt>
                <c:pt idx="1848">
                  <c:v>60402.892800000001</c:v>
                </c:pt>
                <c:pt idx="1849">
                  <c:v>394051.22960000008</c:v>
                </c:pt>
                <c:pt idx="1850">
                  <c:v>739410.81199999992</c:v>
                </c:pt>
                <c:pt idx="1851">
                  <c:v>181220.49</c:v>
                </c:pt>
                <c:pt idx="1852">
                  <c:v>251016.02999999997</c:v>
                </c:pt>
                <c:pt idx="1853">
                  <c:v>945931.3077</c:v>
                </c:pt>
                <c:pt idx="1854">
                  <c:v>175795.71800000002</c:v>
                </c:pt>
                <c:pt idx="1855">
                  <c:v>393969.62879999995</c:v>
                </c:pt>
                <c:pt idx="1856">
                  <c:v>118459.87200000002</c:v>
                </c:pt>
                <c:pt idx="1857">
                  <c:v>645652.42559999996</c:v>
                </c:pt>
                <c:pt idx="1858">
                  <c:v>192567.38059999997</c:v>
                </c:pt>
                <c:pt idx="1859">
                  <c:v>729546.59700000007</c:v>
                </c:pt>
                <c:pt idx="1860">
                  <c:v>312889.20319999999</c:v>
                </c:pt>
                <c:pt idx="1861">
                  <c:v>17074.648500000003</c:v>
                </c:pt>
                <c:pt idx="1862">
                  <c:v>125301.8404</c:v>
                </c:pt>
                <c:pt idx="1863">
                  <c:v>81581.64</c:v>
                </c:pt>
                <c:pt idx="1864">
                  <c:v>441081.93919999996</c:v>
                </c:pt>
                <c:pt idx="1865">
                  <c:v>703199.64480000001</c:v>
                </c:pt>
                <c:pt idx="1866">
                  <c:v>935301.75210000004</c:v>
                </c:pt>
                <c:pt idx="1867">
                  <c:v>816511.03120000008</c:v>
                </c:pt>
                <c:pt idx="1868">
                  <c:v>256111.9056</c:v>
                </c:pt>
                <c:pt idx="1869">
                  <c:v>158443.80240000002</c:v>
                </c:pt>
                <c:pt idx="1870">
                  <c:v>152939.65560000003</c:v>
                </c:pt>
                <c:pt idx="1871">
                  <c:v>929893.77600000019</c:v>
                </c:pt>
                <c:pt idx="1872">
                  <c:v>470774.37679999997</c:v>
                </c:pt>
                <c:pt idx="1873">
                  <c:v>176018.00640000001</c:v>
                </c:pt>
                <c:pt idx="1874">
                  <c:v>480623.29130000004</c:v>
                </c:pt>
                <c:pt idx="1875">
                  <c:v>94362.623999999996</c:v>
                </c:pt>
                <c:pt idx="1876">
                  <c:v>150493.56419999999</c:v>
                </c:pt>
                <c:pt idx="1877">
                  <c:v>499566.23999999993</c:v>
                </c:pt>
                <c:pt idx="1878">
                  <c:v>86280.250199999995</c:v>
                </c:pt>
                <c:pt idx="1879">
                  <c:v>81484.556399999987</c:v>
                </c:pt>
                <c:pt idx="1880">
                  <c:v>43997.158799999997</c:v>
                </c:pt>
                <c:pt idx="1881">
                  <c:v>187155.73799999998</c:v>
                </c:pt>
                <c:pt idx="1882">
                  <c:v>216336.61440000002</c:v>
                </c:pt>
                <c:pt idx="1883">
                  <c:v>921552</c:v>
                </c:pt>
                <c:pt idx="1884">
                  <c:v>90974.624400000001</c:v>
                </c:pt>
                <c:pt idx="1885">
                  <c:v>8061.3456000000006</c:v>
                </c:pt>
                <c:pt idx="1886">
                  <c:v>277196.98479999998</c:v>
                </c:pt>
                <c:pt idx="1887">
                  <c:v>19827.4552</c:v>
                </c:pt>
                <c:pt idx="1888">
                  <c:v>98639.964800000002</c:v>
                </c:pt>
                <c:pt idx="1889">
                  <c:v>351251.80199999997</c:v>
                </c:pt>
                <c:pt idx="1890">
                  <c:v>75644.251199999999</c:v>
                </c:pt>
                <c:pt idx="1891">
                  <c:v>183920.89869999999</c:v>
                </c:pt>
                <c:pt idx="1892">
                  <c:v>872356</c:v>
                </c:pt>
                <c:pt idx="1893">
                  <c:v>11597.136</c:v>
                </c:pt>
                <c:pt idx="1894">
                  <c:v>216769.39200000002</c:v>
                </c:pt>
                <c:pt idx="1895">
                  <c:v>432240.50240000006</c:v>
                </c:pt>
                <c:pt idx="1896">
                  <c:v>364272.60239999997</c:v>
                </c:pt>
                <c:pt idx="1897">
                  <c:v>458904.63</c:v>
                </c:pt>
                <c:pt idx="1898">
                  <c:v>8739.4449999999997</c:v>
                </c:pt>
                <c:pt idx="1899">
                  <c:v>82538.416400000002</c:v>
                </c:pt>
                <c:pt idx="1900">
                  <c:v>6665.0892000000003</c:v>
                </c:pt>
                <c:pt idx="1901">
                  <c:v>455145.87599999993</c:v>
                </c:pt>
                <c:pt idx="1902">
                  <c:v>202216.5992</c:v>
                </c:pt>
                <c:pt idx="1903">
                  <c:v>364683.13200000004</c:v>
                </c:pt>
                <c:pt idx="1904">
                  <c:v>246407.99599999998</c:v>
                </c:pt>
                <c:pt idx="1905">
                  <c:v>935147.02049999987</c:v>
                </c:pt>
                <c:pt idx="1906">
                  <c:v>32118.014199999994</c:v>
                </c:pt>
                <c:pt idx="1907">
                  <c:v>317154.81719999993</c:v>
                </c:pt>
                <c:pt idx="1908">
                  <c:v>214239.3792</c:v>
                </c:pt>
                <c:pt idx="1909">
                  <c:v>213236.15040000001</c:v>
                </c:pt>
                <c:pt idx="1910">
                  <c:v>17588.0628</c:v>
                </c:pt>
                <c:pt idx="1911">
                  <c:v>324734.72039999999</c:v>
                </c:pt>
                <c:pt idx="1912">
                  <c:v>587729.22320000001</c:v>
                </c:pt>
                <c:pt idx="1913">
                  <c:v>455253.82559999998</c:v>
                </c:pt>
                <c:pt idx="1914">
                  <c:v>73154.020499999999</c:v>
                </c:pt>
                <c:pt idx="1915">
                  <c:v>66334.577999999994</c:v>
                </c:pt>
                <c:pt idx="1916">
                  <c:v>730597.5625</c:v>
                </c:pt>
                <c:pt idx="1917">
                  <c:v>809523.07019999996</c:v>
                </c:pt>
                <c:pt idx="1918">
                  <c:v>717078.70739999996</c:v>
                </c:pt>
                <c:pt idx="1919">
                  <c:v>10420.3264</c:v>
                </c:pt>
                <c:pt idx="1920">
                  <c:v>94851.680399999997</c:v>
                </c:pt>
                <c:pt idx="1921">
                  <c:v>169764.6</c:v>
                </c:pt>
                <c:pt idx="1922">
                  <c:v>19308.491999999998</c:v>
                </c:pt>
                <c:pt idx="1923">
                  <c:v>220430.24840000001</c:v>
                </c:pt>
                <c:pt idx="1924">
                  <c:v>248871.27679999999</c:v>
                </c:pt>
                <c:pt idx="1925">
                  <c:v>194767.7536</c:v>
                </c:pt>
                <c:pt idx="1926">
                  <c:v>725375.85609999998</c:v>
                </c:pt>
                <c:pt idx="1927">
                  <c:v>264710.25</c:v>
                </c:pt>
                <c:pt idx="1928">
                  <c:v>577638.00060000003</c:v>
                </c:pt>
                <c:pt idx="1929">
                  <c:v>542697.42239999992</c:v>
                </c:pt>
                <c:pt idx="1930">
                  <c:v>69976.12089999998</c:v>
                </c:pt>
                <c:pt idx="1931">
                  <c:v>369153.45640000002</c:v>
                </c:pt>
                <c:pt idx="1932">
                  <c:v>10149.554999999998</c:v>
                </c:pt>
                <c:pt idx="1933">
                  <c:v>274439.77600000001</c:v>
                </c:pt>
                <c:pt idx="1934">
                  <c:v>26263.443600000002</c:v>
                </c:pt>
                <c:pt idx="1935">
                  <c:v>2721.1866</c:v>
                </c:pt>
                <c:pt idx="1936">
                  <c:v>167927.84399999995</c:v>
                </c:pt>
                <c:pt idx="1937">
                  <c:v>931138.15080000006</c:v>
                </c:pt>
                <c:pt idx="1938">
                  <c:v>489027.48299999995</c:v>
                </c:pt>
                <c:pt idx="1939">
                  <c:v>145908.72030000002</c:v>
                </c:pt>
                <c:pt idx="1940">
                  <c:v>530610.26489999995</c:v>
                </c:pt>
                <c:pt idx="1941">
                  <c:v>337863.1875</c:v>
                </c:pt>
                <c:pt idx="1942">
                  <c:v>458031.16799999995</c:v>
                </c:pt>
                <c:pt idx="1943">
                  <c:v>26351.028900000005</c:v>
                </c:pt>
                <c:pt idx="1944">
                  <c:v>246561.90240000002</c:v>
                </c:pt>
                <c:pt idx="1945">
                  <c:v>638480.90249999997</c:v>
                </c:pt>
                <c:pt idx="1946">
                  <c:v>171959.50200000001</c:v>
                </c:pt>
                <c:pt idx="1947">
                  <c:v>917131.82889999996</c:v>
                </c:pt>
                <c:pt idx="1948">
                  <c:v>382727.82239999995</c:v>
                </c:pt>
                <c:pt idx="1949">
                  <c:v>892873.80639999988</c:v>
                </c:pt>
                <c:pt idx="1950">
                  <c:v>351079.94999999995</c:v>
                </c:pt>
                <c:pt idx="1951">
                  <c:v>62357.581199999993</c:v>
                </c:pt>
                <c:pt idx="1952">
                  <c:v>88988.855999999985</c:v>
                </c:pt>
                <c:pt idx="1953">
                  <c:v>361237.06079999998</c:v>
                </c:pt>
                <c:pt idx="1954">
                  <c:v>702084.78900000011</c:v>
                </c:pt>
                <c:pt idx="1955">
                  <c:v>55335.505000000005</c:v>
                </c:pt>
                <c:pt idx="1956">
                  <c:v>322516.08899999998</c:v>
                </c:pt>
                <c:pt idx="1957">
                  <c:v>146616.23900000003</c:v>
                </c:pt>
                <c:pt idx="1958">
                  <c:v>700661.07280000008</c:v>
                </c:pt>
                <c:pt idx="1959">
                  <c:v>603822.24359999993</c:v>
                </c:pt>
                <c:pt idx="1960">
                  <c:v>7886.3280000000004</c:v>
                </c:pt>
                <c:pt idx="1961">
                  <c:v>63257.280000000006</c:v>
                </c:pt>
                <c:pt idx="1962">
                  <c:v>383012.45439999999</c:v>
                </c:pt>
                <c:pt idx="1963">
                  <c:v>723852.13139999995</c:v>
                </c:pt>
                <c:pt idx="1964">
                  <c:v>411804.55750000005</c:v>
                </c:pt>
                <c:pt idx="1965">
                  <c:v>861685.19280000008</c:v>
                </c:pt>
                <c:pt idx="1966">
                  <c:v>248547.11700000003</c:v>
                </c:pt>
                <c:pt idx="1967">
                  <c:v>573230.69440000004</c:v>
                </c:pt>
                <c:pt idx="1968">
                  <c:v>137696.6544</c:v>
                </c:pt>
                <c:pt idx="1969">
                  <c:v>14632.531199999999</c:v>
                </c:pt>
                <c:pt idx="1970">
                  <c:v>588434.73899999994</c:v>
                </c:pt>
                <c:pt idx="1971">
                  <c:v>123608.49639999999</c:v>
                </c:pt>
                <c:pt idx="1972">
                  <c:v>223799.95559999999</c:v>
                </c:pt>
                <c:pt idx="1973">
                  <c:v>90724.45199999999</c:v>
                </c:pt>
                <c:pt idx="1974">
                  <c:v>120089.96999999999</c:v>
                </c:pt>
                <c:pt idx="1975">
                  <c:v>634165.35840000003</c:v>
                </c:pt>
                <c:pt idx="1976">
                  <c:v>8342.0819999999985</c:v>
                </c:pt>
                <c:pt idx="1977">
                  <c:v>8763.7679999999982</c:v>
                </c:pt>
                <c:pt idx="1978">
                  <c:v>417115.76340000005</c:v>
                </c:pt>
                <c:pt idx="1979">
                  <c:v>9483.8369999999995</c:v>
                </c:pt>
                <c:pt idx="1980">
                  <c:v>447915.64019999997</c:v>
                </c:pt>
                <c:pt idx="1981">
                  <c:v>38864.179199999999</c:v>
                </c:pt>
                <c:pt idx="1982">
                  <c:v>243044.06940000001</c:v>
                </c:pt>
                <c:pt idx="1983">
                  <c:v>394534.73430000001</c:v>
                </c:pt>
                <c:pt idx="1984">
                  <c:v>65628.19230000001</c:v>
                </c:pt>
                <c:pt idx="1985">
                  <c:v>394880.27599999995</c:v>
                </c:pt>
                <c:pt idx="1986">
                  <c:v>20728.798600000002</c:v>
                </c:pt>
                <c:pt idx="1987">
                  <c:v>326160.91980000003</c:v>
                </c:pt>
                <c:pt idx="1988">
                  <c:v>391688.22240000003</c:v>
                </c:pt>
                <c:pt idx="1989">
                  <c:v>3049.2483000000002</c:v>
                </c:pt>
                <c:pt idx="1990">
                  <c:v>982279.21</c:v>
                </c:pt>
                <c:pt idx="1991">
                  <c:v>20046.311000000002</c:v>
                </c:pt>
                <c:pt idx="1992">
                  <c:v>228230.73</c:v>
                </c:pt>
                <c:pt idx="1993">
                  <c:v>38929.262400000007</c:v>
                </c:pt>
                <c:pt idx="1994">
                  <c:v>8187.5352000000003</c:v>
                </c:pt>
                <c:pt idx="1995">
                  <c:v>277186.45520000003</c:v>
                </c:pt>
                <c:pt idx="1996">
                  <c:v>379838.01520000002</c:v>
                </c:pt>
                <c:pt idx="1997">
                  <c:v>76803.80799999999</c:v>
                </c:pt>
                <c:pt idx="1998">
                  <c:v>471447.02430000005</c:v>
                </c:pt>
                <c:pt idx="1999">
                  <c:v>592838.4007</c:v>
                </c:pt>
                <c:pt idx="2000">
                  <c:v>793881</c:v>
                </c:pt>
                <c:pt idx="2001">
                  <c:v>294176.06400000001</c:v>
                </c:pt>
                <c:pt idx="2002">
                  <c:v>311269.14699999994</c:v>
                </c:pt>
                <c:pt idx="2003">
                  <c:v>217976.9344</c:v>
                </c:pt>
                <c:pt idx="2004">
                  <c:v>316901.44349999999</c:v>
                </c:pt>
                <c:pt idx="2005">
                  <c:v>5989.9860000000008</c:v>
                </c:pt>
                <c:pt idx="2006">
                  <c:v>361964.67319999996</c:v>
                </c:pt>
                <c:pt idx="2007">
                  <c:v>435877.24319999991</c:v>
                </c:pt>
                <c:pt idx="2008">
                  <c:v>996323.38520000002</c:v>
                </c:pt>
                <c:pt idx="2009">
                  <c:v>98197.623000000007</c:v>
                </c:pt>
                <c:pt idx="2010">
                  <c:v>871188.89060000004</c:v>
                </c:pt>
                <c:pt idx="2011">
                  <c:v>768594.12300000014</c:v>
                </c:pt>
                <c:pt idx="2012">
                  <c:v>209059.27279999998</c:v>
                </c:pt>
                <c:pt idx="2013">
                  <c:v>641168.53200000012</c:v>
                </c:pt>
                <c:pt idx="2014">
                  <c:v>315080.14229999995</c:v>
                </c:pt>
                <c:pt idx="2015">
                  <c:v>23605.248</c:v>
                </c:pt>
                <c:pt idx="2016">
                  <c:v>13199.712100000001</c:v>
                </c:pt>
                <c:pt idx="2017">
                  <c:v>86750.866200000004</c:v>
                </c:pt>
                <c:pt idx="2018">
                  <c:v>111098.88799999999</c:v>
                </c:pt>
                <c:pt idx="2019">
                  <c:v>251692.85609999998</c:v>
                </c:pt>
                <c:pt idx="2020">
                  <c:v>212258.3112</c:v>
                </c:pt>
                <c:pt idx="2021">
                  <c:v>70296.568199999994</c:v>
                </c:pt>
                <c:pt idx="2022">
                  <c:v>459534.8519999999</c:v>
                </c:pt>
                <c:pt idx="2023">
                  <c:v>958617.22770000005</c:v>
                </c:pt>
                <c:pt idx="2024">
                  <c:v>396566.17</c:v>
                </c:pt>
                <c:pt idx="2025">
                  <c:v>11301.815200000001</c:v>
                </c:pt>
                <c:pt idx="2026">
                  <c:v>156179.08799999999</c:v>
                </c:pt>
                <c:pt idx="2027">
                  <c:v>111776.54879999998</c:v>
                </c:pt>
                <c:pt idx="2028">
                  <c:v>40208.270400000001</c:v>
                </c:pt>
                <c:pt idx="2029">
                  <c:v>32933.175599999995</c:v>
                </c:pt>
                <c:pt idx="2030">
                  <c:v>70256.803500000009</c:v>
                </c:pt>
                <c:pt idx="2031">
                  <c:v>355895.7648</c:v>
                </c:pt>
                <c:pt idx="2032">
                  <c:v>86594.832799999989</c:v>
                </c:pt>
                <c:pt idx="2033">
                  <c:v>942976.94400000013</c:v>
                </c:pt>
                <c:pt idx="2034">
                  <c:v>21478.367400000003</c:v>
                </c:pt>
                <c:pt idx="2035">
                  <c:v>81615.919200000004</c:v>
                </c:pt>
                <c:pt idx="2036">
                  <c:v>143315.24480000001</c:v>
                </c:pt>
                <c:pt idx="2037">
                  <c:v>17212.128000000001</c:v>
                </c:pt>
                <c:pt idx="2038">
                  <c:v>680922.03239999991</c:v>
                </c:pt>
                <c:pt idx="2039">
                  <c:v>104674.8956</c:v>
                </c:pt>
                <c:pt idx="2040">
                  <c:v>193327.29520000002</c:v>
                </c:pt>
                <c:pt idx="2041">
                  <c:v>976292.20439999993</c:v>
                </c:pt>
                <c:pt idx="2042">
                  <c:v>761823.48060000001</c:v>
                </c:pt>
                <c:pt idx="2043">
                  <c:v>111806.6404</c:v>
                </c:pt>
                <c:pt idx="2044">
                  <c:v>4609.7304000000004</c:v>
                </c:pt>
                <c:pt idx="2045">
                  <c:v>14964.6288</c:v>
                </c:pt>
                <c:pt idx="2046">
                  <c:v>419806.80500000005</c:v>
                </c:pt>
                <c:pt idx="2047">
                  <c:v>443356.22249999997</c:v>
                </c:pt>
                <c:pt idx="2048">
                  <c:v>214721.02439999999</c:v>
                </c:pt>
                <c:pt idx="2049">
                  <c:v>51343.027699999999</c:v>
                </c:pt>
                <c:pt idx="2050">
                  <c:v>328214.40999999997</c:v>
                </c:pt>
                <c:pt idx="2051">
                  <c:v>787833.76</c:v>
                </c:pt>
                <c:pt idx="2052">
                  <c:v>794139.41099999996</c:v>
                </c:pt>
                <c:pt idx="2053">
                  <c:v>51508.572</c:v>
                </c:pt>
                <c:pt idx="2054">
                  <c:v>44173.530599999998</c:v>
                </c:pt>
                <c:pt idx="2055">
                  <c:v>90008.999599999996</c:v>
                </c:pt>
                <c:pt idx="2056">
                  <c:v>113869.128</c:v>
                </c:pt>
                <c:pt idx="2057">
                  <c:v>29412.2484</c:v>
                </c:pt>
                <c:pt idx="2058">
                  <c:v>579943.17149999994</c:v>
                </c:pt>
                <c:pt idx="2059">
                  <c:v>373235.46480000002</c:v>
                </c:pt>
                <c:pt idx="2060">
                  <c:v>479535.47500000003</c:v>
                </c:pt>
                <c:pt idx="2061">
                  <c:v>22230.8099</c:v>
                </c:pt>
                <c:pt idx="2062">
                  <c:v>97540.657200000001</c:v>
                </c:pt>
                <c:pt idx="2063">
                  <c:v>106018.61600000001</c:v>
                </c:pt>
                <c:pt idx="2064">
                  <c:v>26782.9584</c:v>
                </c:pt>
                <c:pt idx="2065">
                  <c:v>263671.98</c:v>
                </c:pt>
                <c:pt idx="2066">
                  <c:v>104283.78480000001</c:v>
                </c:pt>
                <c:pt idx="2067">
                  <c:v>292616.08319999999</c:v>
                </c:pt>
                <c:pt idx="2068">
                  <c:v>11640.251700000003</c:v>
                </c:pt>
                <c:pt idx="2069">
                  <c:v>519898.68149999995</c:v>
                </c:pt>
                <c:pt idx="2070">
                  <c:v>737528.85179999995</c:v>
                </c:pt>
                <c:pt idx="2071">
                  <c:v>372893.42239999998</c:v>
                </c:pt>
                <c:pt idx="2072">
                  <c:v>33999.671999999999</c:v>
                </c:pt>
                <c:pt idx="2073">
                  <c:v>387444.00250000006</c:v>
                </c:pt>
                <c:pt idx="2074">
                  <c:v>26876.323499999999</c:v>
                </c:pt>
                <c:pt idx="2075">
                  <c:v>28647.255000000001</c:v>
                </c:pt>
                <c:pt idx="2076">
                  <c:v>424556.49599999993</c:v>
                </c:pt>
                <c:pt idx="2077">
                  <c:v>20899.039199999999</c:v>
                </c:pt>
                <c:pt idx="2078">
                  <c:v>15612.502399999999</c:v>
                </c:pt>
                <c:pt idx="2079">
                  <c:v>100381.24890000001</c:v>
                </c:pt>
                <c:pt idx="2080">
                  <c:v>14377.208400000001</c:v>
                </c:pt>
                <c:pt idx="2081">
                  <c:v>766106.32539999997</c:v>
                </c:pt>
                <c:pt idx="2082">
                  <c:v>365994.75</c:v>
                </c:pt>
                <c:pt idx="2083">
                  <c:v>216857.86230000001</c:v>
                </c:pt>
                <c:pt idx="2084">
                  <c:v>223270.42499999996</c:v>
                </c:pt>
                <c:pt idx="2085">
                  <c:v>645756.88800000004</c:v>
                </c:pt>
                <c:pt idx="2086">
                  <c:v>488510.13419999997</c:v>
                </c:pt>
                <c:pt idx="2087">
                  <c:v>174527.59519999998</c:v>
                </c:pt>
                <c:pt idx="2088">
                  <c:v>543316.40999999992</c:v>
                </c:pt>
                <c:pt idx="2089">
                  <c:v>957843.90299999993</c:v>
                </c:pt>
                <c:pt idx="2090">
                  <c:v>4511.8085000000001</c:v>
                </c:pt>
                <c:pt idx="2091">
                  <c:v>864202.6399999999</c:v>
                </c:pt>
                <c:pt idx="2092">
                  <c:v>67166.497199999998</c:v>
                </c:pt>
                <c:pt idx="2093">
                  <c:v>735752.21719999996</c:v>
                </c:pt>
                <c:pt idx="2094">
                  <c:v>791397.05599999998</c:v>
                </c:pt>
                <c:pt idx="2095">
                  <c:v>759974.21519999986</c:v>
                </c:pt>
                <c:pt idx="2096">
                  <c:v>669353.05959999992</c:v>
                </c:pt>
                <c:pt idx="2097">
                  <c:v>67207.97</c:v>
                </c:pt>
                <c:pt idx="2098">
                  <c:v>11586.369600000002</c:v>
                </c:pt>
                <c:pt idx="2099">
                  <c:v>75542.521600000007</c:v>
                </c:pt>
                <c:pt idx="2100">
                  <c:v>406278.76</c:v>
                </c:pt>
                <c:pt idx="2101">
                  <c:v>589048.57439999992</c:v>
                </c:pt>
                <c:pt idx="2102">
                  <c:v>218631.05639999997</c:v>
                </c:pt>
                <c:pt idx="2103">
                  <c:v>933851.6496</c:v>
                </c:pt>
                <c:pt idx="2104">
                  <c:v>947137.70410000009</c:v>
                </c:pt>
                <c:pt idx="2105">
                  <c:v>871767.67859999987</c:v>
                </c:pt>
                <c:pt idx="2106">
                  <c:v>291378.64199999999</c:v>
                </c:pt>
                <c:pt idx="2107">
                  <c:v>15918.868499999999</c:v>
                </c:pt>
                <c:pt idx="2108">
                  <c:v>307958.40269999998</c:v>
                </c:pt>
                <c:pt idx="2109">
                  <c:v>223260.97440000001</c:v>
                </c:pt>
                <c:pt idx="2110">
                  <c:v>201407.976</c:v>
                </c:pt>
                <c:pt idx="2111">
                  <c:v>732684.64080000005</c:v>
                </c:pt>
                <c:pt idx="2112">
                  <c:v>183938.05430000002</c:v>
                </c:pt>
                <c:pt idx="2113">
                  <c:v>20645.379199999999</c:v>
                </c:pt>
                <c:pt idx="2114">
                  <c:v>938282.82249999989</c:v>
                </c:pt>
                <c:pt idx="2115">
                  <c:v>910249.56400000001</c:v>
                </c:pt>
                <c:pt idx="2116">
                  <c:v>677559.45960000006</c:v>
                </c:pt>
                <c:pt idx="2117">
                  <c:v>894187.72799999989</c:v>
                </c:pt>
                <c:pt idx="2118">
                  <c:v>63619.972899999993</c:v>
                </c:pt>
                <c:pt idx="2119">
                  <c:v>226447.49759999997</c:v>
                </c:pt>
                <c:pt idx="2120">
                  <c:v>4104.9645</c:v>
                </c:pt>
                <c:pt idx="2121">
                  <c:v>449389.23320000002</c:v>
                </c:pt>
                <c:pt idx="2122">
                  <c:v>604591.77799999993</c:v>
                </c:pt>
                <c:pt idx="2123">
                  <c:v>524849.53620000009</c:v>
                </c:pt>
                <c:pt idx="2124">
                  <c:v>63592.230599999995</c:v>
                </c:pt>
                <c:pt idx="2125">
                  <c:v>17225.25</c:v>
                </c:pt>
                <c:pt idx="2126">
                  <c:v>624036.80160000001</c:v>
                </c:pt>
                <c:pt idx="2127">
                  <c:v>29554.767000000003</c:v>
                </c:pt>
                <c:pt idx="2128">
                  <c:v>493246.35920000001</c:v>
                </c:pt>
                <c:pt idx="2129">
                  <c:v>778426.82100000011</c:v>
                </c:pt>
                <c:pt idx="2130">
                  <c:v>742242.55559999996</c:v>
                </c:pt>
                <c:pt idx="2131">
                  <c:v>49952.249100000001</c:v>
                </c:pt>
                <c:pt idx="2132">
                  <c:v>864425.7648</c:v>
                </c:pt>
                <c:pt idx="2133">
                  <c:v>687423.39119999995</c:v>
                </c:pt>
                <c:pt idx="2134">
                  <c:v>127448.9999</c:v>
                </c:pt>
                <c:pt idx="2135">
                  <c:v>83801.564599999998</c:v>
                </c:pt>
                <c:pt idx="2136">
                  <c:v>666345.68999999994</c:v>
                </c:pt>
                <c:pt idx="2137">
                  <c:v>221709.13960000002</c:v>
                </c:pt>
                <c:pt idx="2138">
                  <c:v>285348.2708</c:v>
                </c:pt>
                <c:pt idx="2139">
                  <c:v>6155.1864000000005</c:v>
                </c:pt>
                <c:pt idx="2140">
                  <c:v>729529.51540000003</c:v>
                </c:pt>
                <c:pt idx="2141">
                  <c:v>710910.35340000002</c:v>
                </c:pt>
                <c:pt idx="2142">
                  <c:v>508418.91100000002</c:v>
                </c:pt>
                <c:pt idx="2143">
                  <c:v>347027.02810000005</c:v>
                </c:pt>
                <c:pt idx="2144">
                  <c:v>625847.12100000004</c:v>
                </c:pt>
                <c:pt idx="2145">
                  <c:v>16216.749</c:v>
                </c:pt>
                <c:pt idx="2146">
                  <c:v>364936.80960000004</c:v>
                </c:pt>
                <c:pt idx="2147">
                  <c:v>95728.359999999986</c:v>
                </c:pt>
                <c:pt idx="2148">
                  <c:v>655363.10700000008</c:v>
                </c:pt>
                <c:pt idx="2149">
                  <c:v>612134.11199999996</c:v>
                </c:pt>
                <c:pt idx="2150">
                  <c:v>84387.345000000001</c:v>
                </c:pt>
                <c:pt idx="2151">
                  <c:v>267118.41720000003</c:v>
                </c:pt>
                <c:pt idx="2152">
                  <c:v>899528.94900000002</c:v>
                </c:pt>
                <c:pt idx="2153">
                  <c:v>2724.84</c:v>
                </c:pt>
                <c:pt idx="2154">
                  <c:v>688227.86400000006</c:v>
                </c:pt>
                <c:pt idx="2155">
                  <c:v>492067.17560000002</c:v>
                </c:pt>
                <c:pt idx="2156">
                  <c:v>301044.2536</c:v>
                </c:pt>
                <c:pt idx="2157">
                  <c:v>237627.00079999998</c:v>
                </c:pt>
                <c:pt idx="2158">
                  <c:v>3443.3424</c:v>
                </c:pt>
                <c:pt idx="2159">
                  <c:v>605143.96799999999</c:v>
                </c:pt>
                <c:pt idx="2160">
                  <c:v>61826.822099999998</c:v>
                </c:pt>
                <c:pt idx="2161">
                  <c:v>668150.93400000001</c:v>
                </c:pt>
                <c:pt idx="2162">
                  <c:v>241970.5288</c:v>
                </c:pt>
                <c:pt idx="2163">
                  <c:v>502985.91600000003</c:v>
                </c:pt>
                <c:pt idx="2164">
                  <c:v>7496.962199999999</c:v>
                </c:pt>
                <c:pt idx="2165">
                  <c:v>193868.49239999999</c:v>
                </c:pt>
                <c:pt idx="2166">
                  <c:v>554377.03859999997</c:v>
                </c:pt>
                <c:pt idx="2167">
                  <c:v>888589.0223999999</c:v>
                </c:pt>
                <c:pt idx="2168">
                  <c:v>67561.00499999999</c:v>
                </c:pt>
                <c:pt idx="2169">
                  <c:v>89368.111799999999</c:v>
                </c:pt>
                <c:pt idx="2170">
                  <c:v>452128.48399999994</c:v>
                </c:pt>
                <c:pt idx="2171">
                  <c:v>60826.356899999992</c:v>
                </c:pt>
                <c:pt idx="2172">
                  <c:v>148471.5024</c:v>
                </c:pt>
                <c:pt idx="2173">
                  <c:v>454828.848</c:v>
                </c:pt>
                <c:pt idx="2174">
                  <c:v>49355.065600000002</c:v>
                </c:pt>
                <c:pt idx="2175">
                  <c:v>248836.35700000005</c:v>
                </c:pt>
                <c:pt idx="2176">
                  <c:v>507421.15200000006</c:v>
                </c:pt>
                <c:pt idx="2177">
                  <c:v>180646.25039999999</c:v>
                </c:pt>
                <c:pt idx="2178">
                  <c:v>34263.860999999997</c:v>
                </c:pt>
                <c:pt idx="2179">
                  <c:v>821742.25</c:v>
                </c:pt>
                <c:pt idx="2180">
                  <c:v>14147.911800000002</c:v>
                </c:pt>
                <c:pt idx="2181">
                  <c:v>509424.78719999996</c:v>
                </c:pt>
                <c:pt idx="2182">
                  <c:v>266214.72149999999</c:v>
                </c:pt>
                <c:pt idx="2183">
                  <c:v>743733.76000000001</c:v>
                </c:pt>
                <c:pt idx="2184">
                  <c:v>6113.6756999999998</c:v>
                </c:pt>
                <c:pt idx="2185">
                  <c:v>186615.36000000002</c:v>
                </c:pt>
                <c:pt idx="2186">
                  <c:v>333581.32920000004</c:v>
                </c:pt>
                <c:pt idx="2187">
                  <c:v>222373.54920000001</c:v>
                </c:pt>
                <c:pt idx="2188">
                  <c:v>675922.40079999994</c:v>
                </c:pt>
                <c:pt idx="2189">
                  <c:v>498400.6994000001</c:v>
                </c:pt>
                <c:pt idx="2190">
                  <c:v>767104.46400000004</c:v>
                </c:pt>
                <c:pt idx="2191">
                  <c:v>105855.876</c:v>
                </c:pt>
                <c:pt idx="2192">
                  <c:v>492712.74359999999</c:v>
                </c:pt>
                <c:pt idx="2193">
                  <c:v>38267.183999999994</c:v>
                </c:pt>
                <c:pt idx="2194">
                  <c:v>962704.3805999998</c:v>
                </c:pt>
                <c:pt idx="2195">
                  <c:v>975156.24959999998</c:v>
                </c:pt>
                <c:pt idx="2196">
                  <c:v>73989.440000000002</c:v>
                </c:pt>
                <c:pt idx="2197">
                  <c:v>223993.95839999997</c:v>
                </c:pt>
                <c:pt idx="2198">
                  <c:v>170387.32799999998</c:v>
                </c:pt>
                <c:pt idx="2199">
                  <c:v>115634.00240000001</c:v>
                </c:pt>
                <c:pt idx="2200">
                  <c:v>864388.57440000004</c:v>
                </c:pt>
                <c:pt idx="2201">
                  <c:v>592276.46400000004</c:v>
                </c:pt>
                <c:pt idx="2202">
                  <c:v>595374.27599999995</c:v>
                </c:pt>
                <c:pt idx="2203">
                  <c:v>860367.55320000008</c:v>
                </c:pt>
                <c:pt idx="2204">
                  <c:v>402913.90879999998</c:v>
                </c:pt>
                <c:pt idx="2205">
                  <c:v>14207.448</c:v>
                </c:pt>
                <c:pt idx="2206">
                  <c:v>51501.762000000002</c:v>
                </c:pt>
                <c:pt idx="2207">
                  <c:v>96109.300199999998</c:v>
                </c:pt>
                <c:pt idx="2208">
                  <c:v>49590.835200000001</c:v>
                </c:pt>
                <c:pt idx="2209">
                  <c:v>8925.525599999999</c:v>
                </c:pt>
                <c:pt idx="2210">
                  <c:v>157315.35680000001</c:v>
                </c:pt>
                <c:pt idx="2211">
                  <c:v>54235.423199999997</c:v>
                </c:pt>
                <c:pt idx="2212">
                  <c:v>174891.24</c:v>
                </c:pt>
                <c:pt idx="2213">
                  <c:v>158985.61280000003</c:v>
                </c:pt>
                <c:pt idx="2214">
                  <c:v>105371.652</c:v>
                </c:pt>
                <c:pt idx="2215">
                  <c:v>504625.53530000005</c:v>
                </c:pt>
                <c:pt idx="2216">
                  <c:v>204652.18819999998</c:v>
                </c:pt>
                <c:pt idx="2217">
                  <c:v>335298.90239999996</c:v>
                </c:pt>
                <c:pt idx="2218">
                  <c:v>261223.20999999996</c:v>
                </c:pt>
                <c:pt idx="2219">
                  <c:v>5925.92</c:v>
                </c:pt>
                <c:pt idx="2220">
                  <c:v>149138.85419999997</c:v>
                </c:pt>
                <c:pt idx="2221">
                  <c:v>711795.94199999992</c:v>
                </c:pt>
                <c:pt idx="2222">
                  <c:v>793070.39699999988</c:v>
                </c:pt>
                <c:pt idx="2223">
                  <c:v>6087.12</c:v>
                </c:pt>
                <c:pt idx="2224">
                  <c:v>776002.4280999999</c:v>
                </c:pt>
                <c:pt idx="2225">
                  <c:v>19991.132000000001</c:v>
                </c:pt>
                <c:pt idx="2226">
                  <c:v>404871.32699999999</c:v>
                </c:pt>
                <c:pt idx="2227">
                  <c:v>976776.42240000004</c:v>
                </c:pt>
                <c:pt idx="2228">
                  <c:v>970333.353</c:v>
                </c:pt>
                <c:pt idx="2229">
                  <c:v>545190.25600000005</c:v>
                </c:pt>
                <c:pt idx="2230">
                  <c:v>461754.22559999995</c:v>
                </c:pt>
                <c:pt idx="2231">
                  <c:v>66252.186000000002</c:v>
                </c:pt>
                <c:pt idx="2232">
                  <c:v>522223.02209999994</c:v>
                </c:pt>
                <c:pt idx="2233">
                  <c:v>644536.00890000013</c:v>
                </c:pt>
                <c:pt idx="2234">
                  <c:v>264088.07100000005</c:v>
                </c:pt>
                <c:pt idx="2235">
                  <c:v>663304.36800000002</c:v>
                </c:pt>
                <c:pt idx="2236">
                  <c:v>727063.18200000003</c:v>
                </c:pt>
                <c:pt idx="2237">
                  <c:v>212746.95</c:v>
                </c:pt>
                <c:pt idx="2238">
                  <c:v>930713.62</c:v>
                </c:pt>
                <c:pt idx="2239">
                  <c:v>480699.55440000002</c:v>
                </c:pt>
                <c:pt idx="2240">
                  <c:v>220632.18</c:v>
                </c:pt>
                <c:pt idx="2241">
                  <c:v>114897.2712</c:v>
                </c:pt>
                <c:pt idx="2242">
                  <c:v>62540.006400000006</c:v>
                </c:pt>
                <c:pt idx="2243">
                  <c:v>322726.24800000008</c:v>
                </c:pt>
                <c:pt idx="2244">
                  <c:v>418861.36800000007</c:v>
                </c:pt>
                <c:pt idx="2245">
                  <c:v>165669.35</c:v>
                </c:pt>
                <c:pt idx="2246">
                  <c:v>565218.27600000007</c:v>
                </c:pt>
                <c:pt idx="2247">
                  <c:v>518054.45749999996</c:v>
                </c:pt>
                <c:pt idx="2248">
                  <c:v>224344.3224</c:v>
                </c:pt>
                <c:pt idx="2249">
                  <c:v>415367.35920000001</c:v>
                </c:pt>
                <c:pt idx="2250">
                  <c:v>224064.95600000001</c:v>
                </c:pt>
                <c:pt idx="2251">
                  <c:v>15321.487999999999</c:v>
                </c:pt>
                <c:pt idx="2252">
                  <c:v>583780.04299999995</c:v>
                </c:pt>
                <c:pt idx="2253">
                  <c:v>772623.42</c:v>
                </c:pt>
                <c:pt idx="2254">
                  <c:v>90159.069000000018</c:v>
                </c:pt>
                <c:pt idx="2255">
                  <c:v>478331.30819999997</c:v>
                </c:pt>
                <c:pt idx="2256">
                  <c:v>47428.127500000002</c:v>
                </c:pt>
                <c:pt idx="2257">
                  <c:v>36890.883999999998</c:v>
                </c:pt>
                <c:pt idx="2258">
                  <c:v>76482.668000000005</c:v>
                </c:pt>
                <c:pt idx="2259">
                  <c:v>386908.88039999997</c:v>
                </c:pt>
                <c:pt idx="2260">
                  <c:v>137963.959</c:v>
                </c:pt>
                <c:pt idx="2261">
                  <c:v>40717.185600000004</c:v>
                </c:pt>
                <c:pt idx="2262">
                  <c:v>30107.4552</c:v>
                </c:pt>
                <c:pt idx="2263">
                  <c:v>760950.90560000006</c:v>
                </c:pt>
                <c:pt idx="2264">
                  <c:v>5611.5080000000007</c:v>
                </c:pt>
                <c:pt idx="2265">
                  <c:v>194084.30209999997</c:v>
                </c:pt>
                <c:pt idx="2266">
                  <c:v>181531.38420000003</c:v>
                </c:pt>
                <c:pt idx="2267">
                  <c:v>586916.87040000001</c:v>
                </c:pt>
                <c:pt idx="2268">
                  <c:v>345732.24</c:v>
                </c:pt>
                <c:pt idx="2269">
                  <c:v>474479.88</c:v>
                </c:pt>
                <c:pt idx="2270">
                  <c:v>695297.48400000005</c:v>
                </c:pt>
                <c:pt idx="2271">
                  <c:v>586786.64040000003</c:v>
                </c:pt>
                <c:pt idx="2272">
                  <c:v>43810.675200000005</c:v>
                </c:pt>
                <c:pt idx="2273">
                  <c:v>318603.80250000005</c:v>
                </c:pt>
                <c:pt idx="2274">
                  <c:v>197531.3578</c:v>
                </c:pt>
                <c:pt idx="2275">
                  <c:v>824282.40999999992</c:v>
                </c:pt>
                <c:pt idx="2276">
                  <c:v>215096.52619999999</c:v>
                </c:pt>
                <c:pt idx="2277">
                  <c:v>866239.71830000007</c:v>
                </c:pt>
                <c:pt idx="2278">
                  <c:v>11620.84</c:v>
                </c:pt>
                <c:pt idx="2279">
                  <c:v>28728.554799999994</c:v>
                </c:pt>
                <c:pt idx="2280">
                  <c:v>7137.7151999999996</c:v>
                </c:pt>
                <c:pt idx="2281">
                  <c:v>503808.94200000004</c:v>
                </c:pt>
                <c:pt idx="2282">
                  <c:v>209022.696</c:v>
                </c:pt>
                <c:pt idx="2283">
                  <c:v>910965.25800000003</c:v>
                </c:pt>
                <c:pt idx="2284">
                  <c:v>194578.03200000001</c:v>
                </c:pt>
                <c:pt idx="2285">
                  <c:v>103980.4507</c:v>
                </c:pt>
                <c:pt idx="2286">
                  <c:v>367145.10559999995</c:v>
                </c:pt>
                <c:pt idx="2287">
                  <c:v>710977.80800000008</c:v>
                </c:pt>
                <c:pt idx="2288">
                  <c:v>546741.93599999999</c:v>
                </c:pt>
                <c:pt idx="2289">
                  <c:v>516687.81599999999</c:v>
                </c:pt>
                <c:pt idx="2290">
                  <c:v>10301.234399999999</c:v>
                </c:pt>
                <c:pt idx="2291">
                  <c:v>294903.30239999993</c:v>
                </c:pt>
                <c:pt idx="2292">
                  <c:v>458207.14799999999</c:v>
                </c:pt>
                <c:pt idx="2293">
                  <c:v>959772.90240000002</c:v>
                </c:pt>
                <c:pt idx="2294">
                  <c:v>404712.2687999999</c:v>
                </c:pt>
                <c:pt idx="2295">
                  <c:v>267030.5625</c:v>
                </c:pt>
                <c:pt idx="2296">
                  <c:v>382635.03040000005</c:v>
                </c:pt>
                <c:pt idx="2297">
                  <c:v>606708.57719999994</c:v>
                </c:pt>
                <c:pt idx="2298">
                  <c:v>81753.104999999996</c:v>
                </c:pt>
                <c:pt idx="2299">
                  <c:v>579623.36849999998</c:v>
                </c:pt>
                <c:pt idx="2300">
                  <c:v>221586.7329</c:v>
                </c:pt>
                <c:pt idx="2301">
                  <c:v>6901.4555999999993</c:v>
                </c:pt>
                <c:pt idx="2302">
                  <c:v>30654.7572</c:v>
                </c:pt>
                <c:pt idx="2303">
                  <c:v>413809.158</c:v>
                </c:pt>
                <c:pt idx="2304">
                  <c:v>70498.214999999997</c:v>
                </c:pt>
                <c:pt idx="2305">
                  <c:v>848839.75560000003</c:v>
                </c:pt>
                <c:pt idx="2306">
                  <c:v>607440.978</c:v>
                </c:pt>
                <c:pt idx="2307">
                  <c:v>931533.8256000001</c:v>
                </c:pt>
                <c:pt idx="2308">
                  <c:v>3600</c:v>
                </c:pt>
                <c:pt idx="2309">
                  <c:v>752781.81689999986</c:v>
                </c:pt>
                <c:pt idx="2310">
                  <c:v>832720.12560000003</c:v>
                </c:pt>
                <c:pt idx="2311">
                  <c:v>934102.91849999991</c:v>
                </c:pt>
                <c:pt idx="2312">
                  <c:v>357042.10079999996</c:v>
                </c:pt>
                <c:pt idx="2313">
                  <c:v>217542.95199999999</c:v>
                </c:pt>
                <c:pt idx="2314">
                  <c:v>199317.6024</c:v>
                </c:pt>
                <c:pt idx="2315">
                  <c:v>250955.91079999998</c:v>
                </c:pt>
                <c:pt idx="2316">
                  <c:v>470815.54559999995</c:v>
                </c:pt>
                <c:pt idx="2317">
                  <c:v>651410.40960000013</c:v>
                </c:pt>
                <c:pt idx="2318">
                  <c:v>15710.115600000001</c:v>
                </c:pt>
                <c:pt idx="2319">
                  <c:v>93651.300599999988</c:v>
                </c:pt>
                <c:pt idx="2320">
                  <c:v>559907.99280000001</c:v>
                </c:pt>
                <c:pt idx="2321">
                  <c:v>239879.55059999999</c:v>
                </c:pt>
                <c:pt idx="2322">
                  <c:v>70668.247199999983</c:v>
                </c:pt>
                <c:pt idx="2323">
                  <c:v>235962.7776</c:v>
                </c:pt>
                <c:pt idx="2324">
                  <c:v>689697.03029999998</c:v>
                </c:pt>
                <c:pt idx="2325">
                  <c:v>57300.389999999992</c:v>
                </c:pt>
                <c:pt idx="2326">
                  <c:v>848609.44000000006</c:v>
                </c:pt>
                <c:pt idx="2327">
                  <c:v>318208.80959999998</c:v>
                </c:pt>
                <c:pt idx="2328">
                  <c:v>212876.11799999996</c:v>
                </c:pt>
                <c:pt idx="2329">
                  <c:v>52139.155200000008</c:v>
                </c:pt>
                <c:pt idx="2330">
                  <c:v>94451.728799999997</c:v>
                </c:pt>
                <c:pt idx="2331">
                  <c:v>146662.1912</c:v>
                </c:pt>
                <c:pt idx="2332">
                  <c:v>635854.73399999994</c:v>
                </c:pt>
                <c:pt idx="2333">
                  <c:v>259228.63099999996</c:v>
                </c:pt>
                <c:pt idx="2334">
                  <c:v>729196.44489999989</c:v>
                </c:pt>
                <c:pt idx="2335">
                  <c:v>714506.73119999992</c:v>
                </c:pt>
                <c:pt idx="2336">
                  <c:v>970599.33599999989</c:v>
                </c:pt>
                <c:pt idx="2337">
                  <c:v>679973.40600000008</c:v>
                </c:pt>
                <c:pt idx="2338">
                  <c:v>6932.2259999999997</c:v>
                </c:pt>
                <c:pt idx="2339">
                  <c:v>86945.367599999998</c:v>
                </c:pt>
                <c:pt idx="2340">
                  <c:v>82923.839999999997</c:v>
                </c:pt>
                <c:pt idx="2341">
                  <c:v>18364.315200000001</c:v>
                </c:pt>
                <c:pt idx="2342">
                  <c:v>55112.257599999997</c:v>
                </c:pt>
                <c:pt idx="2343">
                  <c:v>495686.40239999996</c:v>
                </c:pt>
                <c:pt idx="2344">
                  <c:v>33051.240000000005</c:v>
                </c:pt>
                <c:pt idx="2345">
                  <c:v>508090.96799999994</c:v>
                </c:pt>
                <c:pt idx="2346">
                  <c:v>68442.40800000001</c:v>
                </c:pt>
                <c:pt idx="2347">
                  <c:v>934827.92820000008</c:v>
                </c:pt>
                <c:pt idx="2348">
                  <c:v>692290.56070000003</c:v>
                </c:pt>
                <c:pt idx="2349">
                  <c:v>165995.13</c:v>
                </c:pt>
                <c:pt idx="2350">
                  <c:v>685691.64419999998</c:v>
                </c:pt>
                <c:pt idx="2351">
                  <c:v>215978.61899999998</c:v>
                </c:pt>
                <c:pt idx="2352">
                  <c:v>841842.95039999997</c:v>
                </c:pt>
                <c:pt idx="2353">
                  <c:v>418777.23680000007</c:v>
                </c:pt>
                <c:pt idx="2354">
                  <c:v>82004.91320000001</c:v>
                </c:pt>
                <c:pt idx="2355">
                  <c:v>10185.8554</c:v>
                </c:pt>
                <c:pt idx="2356">
                  <c:v>101248.058</c:v>
                </c:pt>
                <c:pt idx="2357">
                  <c:v>634635.2892</c:v>
                </c:pt>
                <c:pt idx="2358">
                  <c:v>557725.17599999986</c:v>
                </c:pt>
                <c:pt idx="2359">
                  <c:v>480401.47200000001</c:v>
                </c:pt>
                <c:pt idx="2360">
                  <c:v>933194.64029999997</c:v>
                </c:pt>
                <c:pt idx="2361">
                  <c:v>617167.35960000008</c:v>
                </c:pt>
                <c:pt idx="2362">
                  <c:v>852196.69079999998</c:v>
                </c:pt>
                <c:pt idx="2363">
                  <c:v>375156.25</c:v>
                </c:pt>
                <c:pt idx="2364">
                  <c:v>63398.203200000004</c:v>
                </c:pt>
                <c:pt idx="2365">
                  <c:v>198577.1844</c:v>
                </c:pt>
                <c:pt idx="2366">
                  <c:v>241503.44399999996</c:v>
                </c:pt>
                <c:pt idx="2367">
                  <c:v>70838.482799999998</c:v>
                </c:pt>
                <c:pt idx="2368">
                  <c:v>25341.455999999998</c:v>
                </c:pt>
                <c:pt idx="2369">
                  <c:v>833368.152</c:v>
                </c:pt>
                <c:pt idx="2370">
                  <c:v>215899.62239999999</c:v>
                </c:pt>
                <c:pt idx="2371">
                  <c:v>705776.41080000007</c:v>
                </c:pt>
                <c:pt idx="2372">
                  <c:v>823819.44479999994</c:v>
                </c:pt>
                <c:pt idx="2373">
                  <c:v>737906.7696</c:v>
                </c:pt>
                <c:pt idx="2374">
                  <c:v>56779.741199999997</c:v>
                </c:pt>
                <c:pt idx="2375">
                  <c:v>257094.63200000001</c:v>
                </c:pt>
                <c:pt idx="2376">
                  <c:v>153409.30560000002</c:v>
                </c:pt>
                <c:pt idx="2377">
                  <c:v>432792.93690000003</c:v>
                </c:pt>
                <c:pt idx="2378">
                  <c:v>234798.39319999999</c:v>
                </c:pt>
                <c:pt idx="2379">
                  <c:v>633759.28800000006</c:v>
                </c:pt>
                <c:pt idx="2380">
                  <c:v>18398.209499999997</c:v>
                </c:pt>
                <c:pt idx="2381">
                  <c:v>19297.377000000004</c:v>
                </c:pt>
                <c:pt idx="2382">
                  <c:v>257008.44159999999</c:v>
                </c:pt>
                <c:pt idx="2383">
                  <c:v>286588.91519999999</c:v>
                </c:pt>
                <c:pt idx="2384">
                  <c:v>717739.36739999987</c:v>
                </c:pt>
                <c:pt idx="2385">
                  <c:v>558173.35120000003</c:v>
                </c:pt>
                <c:pt idx="2386">
                  <c:v>383631.58400000003</c:v>
                </c:pt>
                <c:pt idx="2387">
                  <c:v>594942.25560000003</c:v>
                </c:pt>
                <c:pt idx="2388">
                  <c:v>13522.201200000001</c:v>
                </c:pt>
                <c:pt idx="2389">
                  <c:v>161543.70540000001</c:v>
                </c:pt>
                <c:pt idx="2390">
                  <c:v>584857.85749999993</c:v>
                </c:pt>
                <c:pt idx="2391">
                  <c:v>205195.41</c:v>
                </c:pt>
                <c:pt idx="2392">
                  <c:v>961909.79279999994</c:v>
                </c:pt>
                <c:pt idx="2393">
                  <c:v>217389.0624</c:v>
                </c:pt>
                <c:pt idx="2394">
                  <c:v>127809.825</c:v>
                </c:pt>
                <c:pt idx="2395">
                  <c:v>898078.42879999988</c:v>
                </c:pt>
                <c:pt idx="2396">
                  <c:v>651329.70239999995</c:v>
                </c:pt>
                <c:pt idx="2397">
                  <c:v>391976.16549999994</c:v>
                </c:pt>
                <c:pt idx="2398">
                  <c:v>411567.15599999996</c:v>
                </c:pt>
                <c:pt idx="2399">
                  <c:v>202662.03200000004</c:v>
                </c:pt>
                <c:pt idx="2400">
                  <c:v>107915.5344</c:v>
                </c:pt>
                <c:pt idx="2401">
                  <c:v>295381.38</c:v>
                </c:pt>
                <c:pt idx="2402">
                  <c:v>188968.43680000002</c:v>
                </c:pt>
                <c:pt idx="2403">
                  <c:v>200708.47999999998</c:v>
                </c:pt>
                <c:pt idx="2404">
                  <c:v>985383.80219999992</c:v>
                </c:pt>
                <c:pt idx="2405">
                  <c:v>498887.94240000006</c:v>
                </c:pt>
                <c:pt idx="2406">
                  <c:v>819522.82500000007</c:v>
                </c:pt>
                <c:pt idx="2407">
                  <c:v>514490.59800000006</c:v>
                </c:pt>
                <c:pt idx="2408">
                  <c:v>612462.76</c:v>
                </c:pt>
                <c:pt idx="2409">
                  <c:v>65753.780400000003</c:v>
                </c:pt>
                <c:pt idx="2410">
                  <c:v>633432.93300000008</c:v>
                </c:pt>
                <c:pt idx="2411">
                  <c:v>123236.1024</c:v>
                </c:pt>
                <c:pt idx="2412">
                  <c:v>155444.88900000002</c:v>
                </c:pt>
                <c:pt idx="2413">
                  <c:v>132179.50899999999</c:v>
                </c:pt>
                <c:pt idx="2414">
                  <c:v>6662.6405999999997</c:v>
                </c:pt>
                <c:pt idx="2415">
                  <c:v>394541.01500000007</c:v>
                </c:pt>
                <c:pt idx="2416">
                  <c:v>923588.27099999995</c:v>
                </c:pt>
                <c:pt idx="2417">
                  <c:v>38677.121599999999</c:v>
                </c:pt>
                <c:pt idx="2418">
                  <c:v>835642.79759999993</c:v>
                </c:pt>
                <c:pt idx="2419">
                  <c:v>84239.257500000007</c:v>
                </c:pt>
                <c:pt idx="2420">
                  <c:v>15066.334999999999</c:v>
                </c:pt>
                <c:pt idx="2421">
                  <c:v>43361.814600000005</c:v>
                </c:pt>
                <c:pt idx="2422">
                  <c:v>265173.50209999998</c:v>
                </c:pt>
                <c:pt idx="2423">
                  <c:v>188416.76490000001</c:v>
                </c:pt>
                <c:pt idx="2424">
                  <c:v>74747.56</c:v>
                </c:pt>
                <c:pt idx="2425">
                  <c:v>261504.3904</c:v>
                </c:pt>
                <c:pt idx="2426">
                  <c:v>72218.500200000009</c:v>
                </c:pt>
                <c:pt idx="2427">
                  <c:v>48576.160000000003</c:v>
                </c:pt>
                <c:pt idx="2428">
                  <c:v>436498.06200000003</c:v>
                </c:pt>
                <c:pt idx="2429">
                  <c:v>470753.79259999999</c:v>
                </c:pt>
                <c:pt idx="2430">
                  <c:v>80837.862399999998</c:v>
                </c:pt>
                <c:pt idx="2431">
                  <c:v>13363.359999999999</c:v>
                </c:pt>
                <c:pt idx="2432">
                  <c:v>883374.41399999999</c:v>
                </c:pt>
                <c:pt idx="2433">
                  <c:v>440716.73820000002</c:v>
                </c:pt>
                <c:pt idx="2434">
                  <c:v>468588.16620000004</c:v>
                </c:pt>
                <c:pt idx="2435">
                  <c:v>200542.75200000001</c:v>
                </c:pt>
                <c:pt idx="2436">
                  <c:v>208091.06890000001</c:v>
                </c:pt>
                <c:pt idx="2437">
                  <c:v>345038.76</c:v>
                </c:pt>
                <c:pt idx="2438">
                  <c:v>6705.9719999999988</c:v>
                </c:pt>
                <c:pt idx="2439">
                  <c:v>465390.01800000004</c:v>
                </c:pt>
                <c:pt idx="2440">
                  <c:v>668903.15820000006</c:v>
                </c:pt>
                <c:pt idx="2441">
                  <c:v>816041.22239999997</c:v>
                </c:pt>
                <c:pt idx="2442">
                  <c:v>601943.22239999997</c:v>
                </c:pt>
                <c:pt idx="2443">
                  <c:v>224263.80899999998</c:v>
                </c:pt>
                <c:pt idx="2444">
                  <c:v>530144.17169999995</c:v>
                </c:pt>
                <c:pt idx="2445">
                  <c:v>554287.69500000007</c:v>
                </c:pt>
                <c:pt idx="2446">
                  <c:v>168009.81120000003</c:v>
                </c:pt>
                <c:pt idx="2447">
                  <c:v>334540.77579999994</c:v>
                </c:pt>
                <c:pt idx="2448">
                  <c:v>485174.93699999992</c:v>
                </c:pt>
                <c:pt idx="2449">
                  <c:v>513902.5969</c:v>
                </c:pt>
                <c:pt idx="2450">
                  <c:v>86724.36</c:v>
                </c:pt>
                <c:pt idx="2451">
                  <c:v>269044.50300000003</c:v>
                </c:pt>
                <c:pt idx="2452">
                  <c:v>145950.74119999999</c:v>
                </c:pt>
                <c:pt idx="2453">
                  <c:v>647357.022</c:v>
                </c:pt>
                <c:pt idx="2454">
                  <c:v>8620.1940000000013</c:v>
                </c:pt>
                <c:pt idx="2455">
                  <c:v>994338.03600000008</c:v>
                </c:pt>
                <c:pt idx="2456">
                  <c:v>38533.689100000003</c:v>
                </c:pt>
                <c:pt idx="2457">
                  <c:v>208091.06880000001</c:v>
                </c:pt>
                <c:pt idx="2458">
                  <c:v>13195.116900000001</c:v>
                </c:pt>
                <c:pt idx="2459">
                  <c:v>56563.108800000002</c:v>
                </c:pt>
                <c:pt idx="2460">
                  <c:v>17176.723500000004</c:v>
                </c:pt>
                <c:pt idx="2461">
                  <c:v>743087.10060000001</c:v>
                </c:pt>
                <c:pt idx="2462">
                  <c:v>6739.5887999999995</c:v>
                </c:pt>
                <c:pt idx="2463">
                  <c:v>8725.4279999999999</c:v>
                </c:pt>
                <c:pt idx="2464">
                  <c:v>870712.93350000004</c:v>
                </c:pt>
                <c:pt idx="2465">
                  <c:v>960223.60800000001</c:v>
                </c:pt>
                <c:pt idx="2466">
                  <c:v>228775.67280000003</c:v>
                </c:pt>
                <c:pt idx="2467">
                  <c:v>56114.503199999999</c:v>
                </c:pt>
                <c:pt idx="2468">
                  <c:v>428907.10800000001</c:v>
                </c:pt>
                <c:pt idx="2469">
                  <c:v>55804.612800000003</c:v>
                </c:pt>
                <c:pt idx="2470">
                  <c:v>129902.57630000003</c:v>
                </c:pt>
                <c:pt idx="2471">
                  <c:v>729333.08010000002</c:v>
                </c:pt>
                <c:pt idx="2472">
                  <c:v>12787.0864</c:v>
                </c:pt>
                <c:pt idx="2473">
                  <c:v>597977.42409999995</c:v>
                </c:pt>
                <c:pt idx="2474">
                  <c:v>264859.47600000002</c:v>
                </c:pt>
                <c:pt idx="2475">
                  <c:v>328185.76560000004</c:v>
                </c:pt>
                <c:pt idx="2476">
                  <c:v>699598.41639999999</c:v>
                </c:pt>
                <c:pt idx="2477">
                  <c:v>236740.63320000001</c:v>
                </c:pt>
                <c:pt idx="2478">
                  <c:v>22633.698</c:v>
                </c:pt>
                <c:pt idx="2479">
                  <c:v>433905.451</c:v>
                </c:pt>
                <c:pt idx="2480">
                  <c:v>802583.05599999998</c:v>
                </c:pt>
                <c:pt idx="2481">
                  <c:v>27594.192000000003</c:v>
                </c:pt>
                <c:pt idx="2482">
                  <c:v>2826.5171999999998</c:v>
                </c:pt>
                <c:pt idx="2483">
                  <c:v>507050.80560000008</c:v>
                </c:pt>
                <c:pt idx="2484">
                  <c:v>80684.402400000006</c:v>
                </c:pt>
                <c:pt idx="2485">
                  <c:v>3187.7311999999997</c:v>
                </c:pt>
                <c:pt idx="2486">
                  <c:v>125284.14180000001</c:v>
                </c:pt>
                <c:pt idx="2487">
                  <c:v>742371.79210000008</c:v>
                </c:pt>
                <c:pt idx="2488">
                  <c:v>467500.3872</c:v>
                </c:pt>
                <c:pt idx="2489">
                  <c:v>160384.22879999998</c:v>
                </c:pt>
                <c:pt idx="2490">
                  <c:v>37351.360200000003</c:v>
                </c:pt>
                <c:pt idx="2491">
                  <c:v>29604.643199999999</c:v>
                </c:pt>
                <c:pt idx="2492">
                  <c:v>982447.70399999991</c:v>
                </c:pt>
                <c:pt idx="2493">
                  <c:v>767174.53200000001</c:v>
                </c:pt>
                <c:pt idx="2494">
                  <c:v>880388.12399999984</c:v>
                </c:pt>
                <c:pt idx="2495">
                  <c:v>353049.87150000007</c:v>
                </c:pt>
                <c:pt idx="2496">
                  <c:v>924713.02440000011</c:v>
                </c:pt>
                <c:pt idx="2497">
                  <c:v>265822.73640000005</c:v>
                </c:pt>
                <c:pt idx="2498">
                  <c:v>8011.1447999999991</c:v>
                </c:pt>
                <c:pt idx="2499">
                  <c:v>68801.288400000005</c:v>
                </c:pt>
                <c:pt idx="2500">
                  <c:v>11064.936000000002</c:v>
                </c:pt>
                <c:pt idx="2501">
                  <c:v>496341.38519999996</c:v>
                </c:pt>
                <c:pt idx="2502">
                  <c:v>144985.79199999999</c:v>
                </c:pt>
                <c:pt idx="2503">
                  <c:v>7176.6311999999998</c:v>
                </c:pt>
                <c:pt idx="2504">
                  <c:v>956894.804</c:v>
                </c:pt>
                <c:pt idx="2505">
                  <c:v>279428.53210000001</c:v>
                </c:pt>
                <c:pt idx="2506">
                  <c:v>531178.59199999995</c:v>
                </c:pt>
                <c:pt idx="2507">
                  <c:v>81176.55720000001</c:v>
                </c:pt>
                <c:pt idx="2508">
                  <c:v>240492.15999999997</c:v>
                </c:pt>
                <c:pt idx="2509">
                  <c:v>504959.46479999996</c:v>
                </c:pt>
                <c:pt idx="2510">
                  <c:v>100542.89699999998</c:v>
                </c:pt>
                <c:pt idx="2511">
                  <c:v>29554.767000000003</c:v>
                </c:pt>
                <c:pt idx="2512">
                  <c:v>7913.8799999999992</c:v>
                </c:pt>
                <c:pt idx="2513">
                  <c:v>25203.15</c:v>
                </c:pt>
                <c:pt idx="2514">
                  <c:v>111145.5582</c:v>
                </c:pt>
                <c:pt idx="2515">
                  <c:v>71040.904999999999</c:v>
                </c:pt>
                <c:pt idx="2516">
                  <c:v>356217.98550000001</c:v>
                </c:pt>
                <c:pt idx="2517">
                  <c:v>73083.714000000007</c:v>
                </c:pt>
                <c:pt idx="2518">
                  <c:v>27840.590999999997</c:v>
                </c:pt>
                <c:pt idx="2519">
                  <c:v>262502.5221</c:v>
                </c:pt>
                <c:pt idx="2520">
                  <c:v>9612.8219999999983</c:v>
                </c:pt>
                <c:pt idx="2521">
                  <c:v>538212.97690000001</c:v>
                </c:pt>
                <c:pt idx="2522">
                  <c:v>254131.93319999997</c:v>
                </c:pt>
                <c:pt idx="2523">
                  <c:v>747126.85320000001</c:v>
                </c:pt>
                <c:pt idx="2524">
                  <c:v>935978.85149999999</c:v>
                </c:pt>
                <c:pt idx="2525">
                  <c:v>825190.55999999994</c:v>
                </c:pt>
                <c:pt idx="2526">
                  <c:v>427297.54200000002</c:v>
                </c:pt>
                <c:pt idx="2527">
                  <c:v>86650.753200000006</c:v>
                </c:pt>
                <c:pt idx="2528">
                  <c:v>409420.81959999999</c:v>
                </c:pt>
                <c:pt idx="2529">
                  <c:v>116775.97500000001</c:v>
                </c:pt>
                <c:pt idx="2530">
                  <c:v>239600.46000000002</c:v>
                </c:pt>
                <c:pt idx="2531">
                  <c:v>797841.96679999994</c:v>
                </c:pt>
                <c:pt idx="2532">
                  <c:v>262149.12000000005</c:v>
                </c:pt>
                <c:pt idx="2533">
                  <c:v>309208.28399999993</c:v>
                </c:pt>
                <c:pt idx="2534">
                  <c:v>559324.49439999997</c:v>
                </c:pt>
                <c:pt idx="2535">
                  <c:v>771858.88799999992</c:v>
                </c:pt>
                <c:pt idx="2536">
                  <c:v>354411.85499999998</c:v>
                </c:pt>
                <c:pt idx="2537">
                  <c:v>324193.58400000003</c:v>
                </c:pt>
                <c:pt idx="2538">
                  <c:v>238607.82560000001</c:v>
                </c:pt>
                <c:pt idx="2539">
                  <c:v>580445.8968000001</c:v>
                </c:pt>
                <c:pt idx="2540">
                  <c:v>270764.12160000001</c:v>
                </c:pt>
                <c:pt idx="2541">
                  <c:v>692490.26559999993</c:v>
                </c:pt>
                <c:pt idx="2542">
                  <c:v>228015.80009999996</c:v>
                </c:pt>
                <c:pt idx="2543">
                  <c:v>596933.93760000006</c:v>
                </c:pt>
                <c:pt idx="2544">
                  <c:v>363795.95400000003</c:v>
                </c:pt>
                <c:pt idx="2545">
                  <c:v>71708.806200000021</c:v>
                </c:pt>
                <c:pt idx="2546">
                  <c:v>642835.13249999995</c:v>
                </c:pt>
                <c:pt idx="2547">
                  <c:v>170775.5625</c:v>
                </c:pt>
                <c:pt idx="2548">
                  <c:v>70692.174400000004</c:v>
                </c:pt>
                <c:pt idx="2549">
                  <c:v>92510.263999999996</c:v>
                </c:pt>
                <c:pt idx="2550">
                  <c:v>504171.0024</c:v>
                </c:pt>
                <c:pt idx="2551">
                  <c:v>334749.02999999997</c:v>
                </c:pt>
                <c:pt idx="2552">
                  <c:v>283343.28999999998</c:v>
                </c:pt>
                <c:pt idx="2553">
                  <c:v>948656.52</c:v>
                </c:pt>
                <c:pt idx="2554">
                  <c:v>302005.20239999995</c:v>
                </c:pt>
                <c:pt idx="2555">
                  <c:v>5934.3912</c:v>
                </c:pt>
                <c:pt idx="2556">
                  <c:v>516465.00839999993</c:v>
                </c:pt>
                <c:pt idx="2557">
                  <c:v>319733.70240000007</c:v>
                </c:pt>
                <c:pt idx="2558">
                  <c:v>80253.224100000007</c:v>
                </c:pt>
                <c:pt idx="2559">
                  <c:v>944929.8056000002</c:v>
                </c:pt>
                <c:pt idx="2560">
                  <c:v>65030.100000000006</c:v>
                </c:pt>
                <c:pt idx="2561">
                  <c:v>618346.32250000001</c:v>
                </c:pt>
                <c:pt idx="2562">
                  <c:v>76576.724999999991</c:v>
                </c:pt>
                <c:pt idx="2563">
                  <c:v>15460.4355</c:v>
                </c:pt>
                <c:pt idx="2564">
                  <c:v>659100.42240000004</c:v>
                </c:pt>
                <c:pt idx="2565">
                  <c:v>532870.80039999995</c:v>
                </c:pt>
                <c:pt idx="2566">
                  <c:v>467500.3872</c:v>
                </c:pt>
                <c:pt idx="2567">
                  <c:v>767270.88360000006</c:v>
                </c:pt>
                <c:pt idx="2568">
                  <c:v>2652.2496000000001</c:v>
                </c:pt>
                <c:pt idx="2569">
                  <c:v>617033.81519999995</c:v>
                </c:pt>
                <c:pt idx="2570">
                  <c:v>321744.20040000003</c:v>
                </c:pt>
                <c:pt idx="2571">
                  <c:v>115212.72490000002</c:v>
                </c:pt>
                <c:pt idx="2572">
                  <c:v>267785.55000000005</c:v>
                </c:pt>
                <c:pt idx="2573">
                  <c:v>251006.01</c:v>
                </c:pt>
                <c:pt idx="2574">
                  <c:v>788917.00410000002</c:v>
                </c:pt>
                <c:pt idx="2575">
                  <c:v>167915.55040000001</c:v>
                </c:pt>
                <c:pt idx="2576">
                  <c:v>903687.89040000003</c:v>
                </c:pt>
                <c:pt idx="2577">
                  <c:v>8387.8115999999991</c:v>
                </c:pt>
                <c:pt idx="2578">
                  <c:v>837957.16</c:v>
                </c:pt>
                <c:pt idx="2579">
                  <c:v>368442.92879999994</c:v>
                </c:pt>
                <c:pt idx="2580">
                  <c:v>702520.56719999993</c:v>
                </c:pt>
                <c:pt idx="2581">
                  <c:v>362632.79610000004</c:v>
                </c:pt>
                <c:pt idx="2582">
                  <c:v>7904.0989999999993</c:v>
                </c:pt>
                <c:pt idx="2583">
                  <c:v>38935.182399999998</c:v>
                </c:pt>
                <c:pt idx="2584">
                  <c:v>835944.48989999993</c:v>
                </c:pt>
                <c:pt idx="2585">
                  <c:v>705264.04</c:v>
                </c:pt>
                <c:pt idx="2586">
                  <c:v>958881.60060000001</c:v>
                </c:pt>
                <c:pt idx="2587">
                  <c:v>110972.2656</c:v>
                </c:pt>
                <c:pt idx="2588">
                  <c:v>15209.0556</c:v>
                </c:pt>
                <c:pt idx="2589">
                  <c:v>922819.60320000001</c:v>
                </c:pt>
                <c:pt idx="2590">
                  <c:v>60484.0242</c:v>
                </c:pt>
                <c:pt idx="2591">
                  <c:v>63720.904500000004</c:v>
                </c:pt>
                <c:pt idx="2592">
                  <c:v>72030.508200000011</c:v>
                </c:pt>
                <c:pt idx="2593">
                  <c:v>147156.63200000001</c:v>
                </c:pt>
                <c:pt idx="2594">
                  <c:v>346038.06160000002</c:v>
                </c:pt>
                <c:pt idx="2595">
                  <c:v>291524.40479999996</c:v>
                </c:pt>
                <c:pt idx="2596">
                  <c:v>12261.132799999999</c:v>
                </c:pt>
                <c:pt idx="2597">
                  <c:v>78131.430000000008</c:v>
                </c:pt>
                <c:pt idx="2598">
                  <c:v>89033.608199999988</c:v>
                </c:pt>
                <c:pt idx="2599">
                  <c:v>462515.60700000008</c:v>
                </c:pt>
                <c:pt idx="2600">
                  <c:v>908294.77199999988</c:v>
                </c:pt>
                <c:pt idx="2601">
                  <c:v>576946.58490000013</c:v>
                </c:pt>
                <c:pt idx="2602">
                  <c:v>485976.29430000007</c:v>
                </c:pt>
                <c:pt idx="2603">
                  <c:v>34380.576000000001</c:v>
                </c:pt>
                <c:pt idx="2604">
                  <c:v>807634.72899999993</c:v>
                </c:pt>
                <c:pt idx="2605">
                  <c:v>133985.2807</c:v>
                </c:pt>
                <c:pt idx="2606">
                  <c:v>36077.203600000001</c:v>
                </c:pt>
                <c:pt idx="2607">
                  <c:v>5648.2739999999994</c:v>
                </c:pt>
                <c:pt idx="2608">
                  <c:v>49390.6175</c:v>
                </c:pt>
                <c:pt idx="2609">
                  <c:v>745286.8899999999</c:v>
                </c:pt>
                <c:pt idx="2610">
                  <c:v>85404.217199999999</c:v>
                </c:pt>
                <c:pt idx="2611">
                  <c:v>105696.512</c:v>
                </c:pt>
                <c:pt idx="2612">
                  <c:v>387213.73020000005</c:v>
                </c:pt>
                <c:pt idx="2613">
                  <c:v>532418.30879999988</c:v>
                </c:pt>
                <c:pt idx="2614">
                  <c:v>962125.57350000006</c:v>
                </c:pt>
                <c:pt idx="2615">
                  <c:v>667668.75199999998</c:v>
                </c:pt>
                <c:pt idx="2616">
                  <c:v>397517.64</c:v>
                </c:pt>
                <c:pt idx="2617">
                  <c:v>12970.9321</c:v>
                </c:pt>
                <c:pt idx="2618">
                  <c:v>73256.83560000002</c:v>
                </c:pt>
                <c:pt idx="2619">
                  <c:v>269651.71799999999</c:v>
                </c:pt>
                <c:pt idx="2620">
                  <c:v>133400.25760000001</c:v>
                </c:pt>
                <c:pt idx="2621">
                  <c:v>159636.20699999999</c:v>
                </c:pt>
                <c:pt idx="2622">
                  <c:v>10281.959999999999</c:v>
                </c:pt>
                <c:pt idx="2623">
                  <c:v>556903.98720000009</c:v>
                </c:pt>
                <c:pt idx="2624">
                  <c:v>168132.80160000001</c:v>
                </c:pt>
                <c:pt idx="2625">
                  <c:v>747749.32559999998</c:v>
                </c:pt>
                <c:pt idx="2626">
                  <c:v>841778.72519999999</c:v>
                </c:pt>
                <c:pt idx="2627">
                  <c:v>185424.97200000001</c:v>
                </c:pt>
                <c:pt idx="2628">
                  <c:v>369463.38720000006</c:v>
                </c:pt>
                <c:pt idx="2629">
                  <c:v>183269.61000000002</c:v>
                </c:pt>
                <c:pt idx="2630">
                  <c:v>301686.54759999999</c:v>
                </c:pt>
                <c:pt idx="2631">
                  <c:v>81478.848000000013</c:v>
                </c:pt>
                <c:pt idx="2632">
                  <c:v>506061.50400000002</c:v>
                </c:pt>
                <c:pt idx="2633">
                  <c:v>258185.93430000002</c:v>
                </c:pt>
                <c:pt idx="2634">
                  <c:v>276791.73200000002</c:v>
                </c:pt>
                <c:pt idx="2635">
                  <c:v>88571.712</c:v>
                </c:pt>
                <c:pt idx="2636">
                  <c:v>581238.51199999999</c:v>
                </c:pt>
                <c:pt idx="2637">
                  <c:v>460776.22780000005</c:v>
                </c:pt>
                <c:pt idx="2638">
                  <c:v>767489.88420000009</c:v>
                </c:pt>
                <c:pt idx="2639">
                  <c:v>611328.51359999995</c:v>
                </c:pt>
                <c:pt idx="2640">
                  <c:v>830804.90399999998</c:v>
                </c:pt>
                <c:pt idx="2641">
                  <c:v>583940.50559999992</c:v>
                </c:pt>
                <c:pt idx="2642">
                  <c:v>939833.30159999989</c:v>
                </c:pt>
                <c:pt idx="2643">
                  <c:v>12994.859999999999</c:v>
                </c:pt>
                <c:pt idx="2644">
                  <c:v>862650.86400000006</c:v>
                </c:pt>
                <c:pt idx="2645">
                  <c:v>17528.434800000003</c:v>
                </c:pt>
                <c:pt idx="2646">
                  <c:v>325938.22650000005</c:v>
                </c:pt>
                <c:pt idx="2647">
                  <c:v>641681.10239999997</c:v>
                </c:pt>
                <c:pt idx="2648">
                  <c:v>104616.66799999999</c:v>
                </c:pt>
                <c:pt idx="2649">
                  <c:v>276555.033</c:v>
                </c:pt>
                <c:pt idx="2650">
                  <c:v>436187.59800000006</c:v>
                </c:pt>
                <c:pt idx="2651">
                  <c:v>476562.41220000002</c:v>
                </c:pt>
                <c:pt idx="2652">
                  <c:v>816736.94899999991</c:v>
                </c:pt>
                <c:pt idx="2653">
                  <c:v>502645.55040000001</c:v>
                </c:pt>
                <c:pt idx="2654">
                  <c:v>51886.005600000004</c:v>
                </c:pt>
                <c:pt idx="2655">
                  <c:v>9303.5669999999991</c:v>
                </c:pt>
                <c:pt idx="2656">
                  <c:v>398299.83199999999</c:v>
                </c:pt>
                <c:pt idx="2657">
                  <c:v>407541.7917</c:v>
                </c:pt>
                <c:pt idx="2658">
                  <c:v>829902.77999999991</c:v>
                </c:pt>
                <c:pt idx="2659">
                  <c:v>50377.8024</c:v>
                </c:pt>
                <c:pt idx="2660">
                  <c:v>708862.9632</c:v>
                </c:pt>
                <c:pt idx="2661">
                  <c:v>363156.89060000004</c:v>
                </c:pt>
                <c:pt idx="2662">
                  <c:v>502971.73200000008</c:v>
                </c:pt>
                <c:pt idx="2663">
                  <c:v>54084.153599999998</c:v>
                </c:pt>
                <c:pt idx="2664">
                  <c:v>422987.64059999993</c:v>
                </c:pt>
                <c:pt idx="2665">
                  <c:v>411195.15</c:v>
                </c:pt>
                <c:pt idx="2666">
                  <c:v>464558.11220000003</c:v>
                </c:pt>
                <c:pt idx="2667">
                  <c:v>173001.92360000001</c:v>
                </c:pt>
                <c:pt idx="2668">
                  <c:v>110260.52299999999</c:v>
                </c:pt>
                <c:pt idx="2669">
                  <c:v>11437.2328</c:v>
                </c:pt>
                <c:pt idx="2670">
                  <c:v>30535.815000000006</c:v>
                </c:pt>
                <c:pt idx="2671">
                  <c:v>90414.47600000001</c:v>
                </c:pt>
                <c:pt idx="2672">
                  <c:v>75528.780599999998</c:v>
                </c:pt>
                <c:pt idx="2673">
                  <c:v>144696.552</c:v>
                </c:pt>
                <c:pt idx="2674">
                  <c:v>7628.2756000000008</c:v>
                </c:pt>
                <c:pt idx="2675">
                  <c:v>393273.22320000001</c:v>
                </c:pt>
                <c:pt idx="2676">
                  <c:v>572708.4</c:v>
                </c:pt>
                <c:pt idx="2677">
                  <c:v>254767.5148</c:v>
                </c:pt>
                <c:pt idx="2678">
                  <c:v>168748.42320000002</c:v>
                </c:pt>
                <c:pt idx="2679">
                  <c:v>165482.17200000002</c:v>
                </c:pt>
                <c:pt idx="2680">
                  <c:v>536885.92500000005</c:v>
                </c:pt>
                <c:pt idx="2681">
                  <c:v>74466.223199999993</c:v>
                </c:pt>
                <c:pt idx="2682">
                  <c:v>201416.95200000002</c:v>
                </c:pt>
                <c:pt idx="2683">
                  <c:v>41516.1</c:v>
                </c:pt>
                <c:pt idx="2684">
                  <c:v>352010.82299999997</c:v>
                </c:pt>
                <c:pt idx="2685">
                  <c:v>89886.035999999993</c:v>
                </c:pt>
                <c:pt idx="2686">
                  <c:v>208730.19680000001</c:v>
                </c:pt>
                <c:pt idx="2687">
                  <c:v>389925.31319999998</c:v>
                </c:pt>
                <c:pt idx="2688">
                  <c:v>826108.299</c:v>
                </c:pt>
                <c:pt idx="2689">
                  <c:v>511489.58399999997</c:v>
                </c:pt>
                <c:pt idx="2690">
                  <c:v>419981.76350000012</c:v>
                </c:pt>
                <c:pt idx="2691">
                  <c:v>280650.95519999997</c:v>
                </c:pt>
                <c:pt idx="2692">
                  <c:v>44711.102400000003</c:v>
                </c:pt>
                <c:pt idx="2693">
                  <c:v>797297.19719999994</c:v>
                </c:pt>
                <c:pt idx="2694">
                  <c:v>643901.92920000001</c:v>
                </c:pt>
                <c:pt idx="2695">
                  <c:v>592699.81680000003</c:v>
                </c:pt>
                <c:pt idx="2696">
                  <c:v>238700.64479999998</c:v>
                </c:pt>
                <c:pt idx="2697">
                  <c:v>89757.16399999999</c:v>
                </c:pt>
                <c:pt idx="2698">
                  <c:v>6137.1554999999998</c:v>
                </c:pt>
                <c:pt idx="2699">
                  <c:v>120686.75999999998</c:v>
                </c:pt>
                <c:pt idx="2700">
                  <c:v>91527.426000000007</c:v>
                </c:pt>
                <c:pt idx="2701">
                  <c:v>828172.80149999994</c:v>
                </c:pt>
                <c:pt idx="2702">
                  <c:v>158451.76360000001</c:v>
                </c:pt>
                <c:pt idx="2703">
                  <c:v>688095.13520000002</c:v>
                </c:pt>
                <c:pt idx="2704">
                  <c:v>4730.6880000000001</c:v>
                </c:pt>
                <c:pt idx="2705">
                  <c:v>963087.07649999997</c:v>
                </c:pt>
                <c:pt idx="2706">
                  <c:v>118232.8224</c:v>
                </c:pt>
                <c:pt idx="2707">
                  <c:v>131623.84</c:v>
                </c:pt>
                <c:pt idx="2708">
                  <c:v>306578.15299999999</c:v>
                </c:pt>
                <c:pt idx="2709">
                  <c:v>288492.5232</c:v>
                </c:pt>
                <c:pt idx="2710">
                  <c:v>9854.5328000000009</c:v>
                </c:pt>
                <c:pt idx="2711">
                  <c:v>152591.79649999997</c:v>
                </c:pt>
                <c:pt idx="2712">
                  <c:v>19214.118000000002</c:v>
                </c:pt>
                <c:pt idx="2713">
                  <c:v>97753.148400000005</c:v>
                </c:pt>
                <c:pt idx="2714">
                  <c:v>47565.429000000004</c:v>
                </c:pt>
                <c:pt idx="2715">
                  <c:v>6083.2199999999993</c:v>
                </c:pt>
                <c:pt idx="2716">
                  <c:v>587476.26</c:v>
                </c:pt>
                <c:pt idx="2717">
                  <c:v>453009.76359999995</c:v>
                </c:pt>
                <c:pt idx="2718">
                  <c:v>500471.35360000009</c:v>
                </c:pt>
                <c:pt idx="2719">
                  <c:v>687249.28879999998</c:v>
                </c:pt>
                <c:pt idx="2720">
                  <c:v>703308.66199999989</c:v>
                </c:pt>
                <c:pt idx="2721">
                  <c:v>524328.05100000009</c:v>
                </c:pt>
                <c:pt idx="2722">
                  <c:v>6266.3055000000004</c:v>
                </c:pt>
                <c:pt idx="2723">
                  <c:v>339655.83999999997</c:v>
                </c:pt>
                <c:pt idx="2724">
                  <c:v>592846.1</c:v>
                </c:pt>
                <c:pt idx="2725">
                  <c:v>398924.87599999999</c:v>
                </c:pt>
                <c:pt idx="2726">
                  <c:v>154759.62599999999</c:v>
                </c:pt>
                <c:pt idx="2727">
                  <c:v>49804.8488</c:v>
                </c:pt>
                <c:pt idx="2728">
                  <c:v>796449.15350000013</c:v>
                </c:pt>
                <c:pt idx="2729">
                  <c:v>187082.20079999999</c:v>
                </c:pt>
                <c:pt idx="2730">
                  <c:v>68764.572500000009</c:v>
                </c:pt>
                <c:pt idx="2731">
                  <c:v>872738.98200000008</c:v>
                </c:pt>
                <c:pt idx="2732">
                  <c:v>23640.598799999996</c:v>
                </c:pt>
                <c:pt idx="2733">
                  <c:v>10199.988799999999</c:v>
                </c:pt>
                <c:pt idx="2734">
                  <c:v>760418.88040000002</c:v>
                </c:pt>
                <c:pt idx="2735">
                  <c:v>377192.50549999997</c:v>
                </c:pt>
                <c:pt idx="2736">
                  <c:v>53314.809899999993</c:v>
                </c:pt>
                <c:pt idx="2737">
                  <c:v>101917.368</c:v>
                </c:pt>
                <c:pt idx="2738">
                  <c:v>701146.64880000008</c:v>
                </c:pt>
                <c:pt idx="2739">
                  <c:v>871973.10180000006</c:v>
                </c:pt>
                <c:pt idx="2740">
                  <c:v>358645.27679999999</c:v>
                </c:pt>
                <c:pt idx="2741">
                  <c:v>177531.60879999999</c:v>
                </c:pt>
                <c:pt idx="2742">
                  <c:v>426996.90240000002</c:v>
                </c:pt>
                <c:pt idx="2743">
                  <c:v>530581.12800000003</c:v>
                </c:pt>
                <c:pt idx="2744">
                  <c:v>814037.0172</c:v>
                </c:pt>
                <c:pt idx="2745">
                  <c:v>114173.02979999999</c:v>
                </c:pt>
                <c:pt idx="2746">
                  <c:v>935872.43400000001</c:v>
                </c:pt>
                <c:pt idx="2747">
                  <c:v>4314.5190000000002</c:v>
                </c:pt>
                <c:pt idx="2748">
                  <c:v>475513.68</c:v>
                </c:pt>
                <c:pt idx="2749">
                  <c:v>334332.58560000005</c:v>
                </c:pt>
                <c:pt idx="2750">
                  <c:v>32656.1037</c:v>
                </c:pt>
                <c:pt idx="2751">
                  <c:v>551774.12419999996</c:v>
                </c:pt>
                <c:pt idx="2752">
                  <c:v>2798.4099000000006</c:v>
                </c:pt>
                <c:pt idx="2753">
                  <c:v>39501.561600000001</c:v>
                </c:pt>
                <c:pt idx="2754">
                  <c:v>192440.14199999999</c:v>
                </c:pt>
                <c:pt idx="2755">
                  <c:v>16936.419599999997</c:v>
                </c:pt>
                <c:pt idx="2756">
                  <c:v>860089.30799999984</c:v>
                </c:pt>
                <c:pt idx="2757">
                  <c:v>4594.1280000000006</c:v>
                </c:pt>
                <c:pt idx="2758">
                  <c:v>837536.12800000003</c:v>
                </c:pt>
                <c:pt idx="2759">
                  <c:v>194816.30400000003</c:v>
                </c:pt>
                <c:pt idx="2760">
                  <c:v>172262.35200000001</c:v>
                </c:pt>
                <c:pt idx="2761">
                  <c:v>36580.386700000003</c:v>
                </c:pt>
                <c:pt idx="2762">
                  <c:v>788739.37200000009</c:v>
                </c:pt>
                <c:pt idx="2763">
                  <c:v>163604.07040000003</c:v>
                </c:pt>
                <c:pt idx="2764">
                  <c:v>249800.04</c:v>
                </c:pt>
                <c:pt idx="2765">
                  <c:v>930511.03680000012</c:v>
                </c:pt>
                <c:pt idx="2766">
                  <c:v>9827.7476000000006</c:v>
                </c:pt>
                <c:pt idx="2767">
                  <c:v>527090.52</c:v>
                </c:pt>
                <c:pt idx="2768">
                  <c:v>183269.61000000002</c:v>
                </c:pt>
                <c:pt idx="2769">
                  <c:v>862325.81799999997</c:v>
                </c:pt>
                <c:pt idx="2770">
                  <c:v>910879.35959999997</c:v>
                </c:pt>
                <c:pt idx="2771">
                  <c:v>812467.87679999997</c:v>
                </c:pt>
                <c:pt idx="2772">
                  <c:v>20628.140400000004</c:v>
                </c:pt>
                <c:pt idx="2773">
                  <c:v>303711.21000000002</c:v>
                </c:pt>
                <c:pt idx="2774">
                  <c:v>24429.690000000002</c:v>
                </c:pt>
                <c:pt idx="2775">
                  <c:v>6625.9600000000009</c:v>
                </c:pt>
                <c:pt idx="2776">
                  <c:v>203730.36320000002</c:v>
                </c:pt>
                <c:pt idx="2777">
                  <c:v>3283.8630000000003</c:v>
                </c:pt>
                <c:pt idx="2778">
                  <c:v>196204.70249999998</c:v>
                </c:pt>
                <c:pt idx="2779">
                  <c:v>49613.107199999999</c:v>
                </c:pt>
                <c:pt idx="2780">
                  <c:v>652120.85119999992</c:v>
                </c:pt>
                <c:pt idx="2781">
                  <c:v>742716.47600000014</c:v>
                </c:pt>
                <c:pt idx="2782">
                  <c:v>74537.19</c:v>
                </c:pt>
                <c:pt idx="2783">
                  <c:v>92054.594000000012</c:v>
                </c:pt>
                <c:pt idx="2784">
                  <c:v>4069.1639999999998</c:v>
                </c:pt>
                <c:pt idx="2785">
                  <c:v>158435.84149999998</c:v>
                </c:pt>
                <c:pt idx="2786">
                  <c:v>710699.5808</c:v>
                </c:pt>
                <c:pt idx="2787">
                  <c:v>692182.40039999993</c:v>
                </c:pt>
                <c:pt idx="2788">
                  <c:v>154747.82400000002</c:v>
                </c:pt>
                <c:pt idx="2789">
                  <c:v>5888.26</c:v>
                </c:pt>
                <c:pt idx="2790">
                  <c:v>144742.20250000001</c:v>
                </c:pt>
                <c:pt idx="2791">
                  <c:v>755178.37920000008</c:v>
                </c:pt>
                <c:pt idx="2792">
                  <c:v>32311.86</c:v>
                </c:pt>
                <c:pt idx="2793">
                  <c:v>564278.90419999999</c:v>
                </c:pt>
                <c:pt idx="2794">
                  <c:v>69952.315000000002</c:v>
                </c:pt>
                <c:pt idx="2795">
                  <c:v>790881.16800000006</c:v>
                </c:pt>
                <c:pt idx="2796">
                  <c:v>124983.46080000002</c:v>
                </c:pt>
                <c:pt idx="2797">
                  <c:v>793880.99910000002</c:v>
                </c:pt>
                <c:pt idx="2798">
                  <c:v>327733.35030000005</c:v>
                </c:pt>
                <c:pt idx="2799">
                  <c:v>540504.33600000013</c:v>
                </c:pt>
                <c:pt idx="2800">
                  <c:v>735203.35360000015</c:v>
                </c:pt>
                <c:pt idx="2801">
                  <c:v>904667.29949999996</c:v>
                </c:pt>
                <c:pt idx="2802">
                  <c:v>83229.364400000006</c:v>
                </c:pt>
                <c:pt idx="2803">
                  <c:v>7784.532799999999</c:v>
                </c:pt>
                <c:pt idx="2804">
                  <c:v>133407.56159999999</c:v>
                </c:pt>
                <c:pt idx="2805">
                  <c:v>822948.33599999989</c:v>
                </c:pt>
                <c:pt idx="2806">
                  <c:v>922425.78480000002</c:v>
                </c:pt>
                <c:pt idx="2807">
                  <c:v>748017.41399999999</c:v>
                </c:pt>
                <c:pt idx="2808">
                  <c:v>6340.9359999999997</c:v>
                </c:pt>
                <c:pt idx="2809">
                  <c:v>651757.50919999997</c:v>
                </c:pt>
                <c:pt idx="2810">
                  <c:v>426154.36780000001</c:v>
                </c:pt>
                <c:pt idx="2811">
                  <c:v>471447.02430000005</c:v>
                </c:pt>
                <c:pt idx="2812">
                  <c:v>265379.52240000002</c:v>
                </c:pt>
                <c:pt idx="2813">
                  <c:v>29535.859199999999</c:v>
                </c:pt>
                <c:pt idx="2814">
                  <c:v>78556.878000000012</c:v>
                </c:pt>
                <c:pt idx="2815">
                  <c:v>638952.42879999999</c:v>
                </c:pt>
                <c:pt idx="2816">
                  <c:v>428743.39620000002</c:v>
                </c:pt>
                <c:pt idx="2817">
                  <c:v>347864.03840000002</c:v>
                </c:pt>
                <c:pt idx="2818">
                  <c:v>936985.28040000005</c:v>
                </c:pt>
                <c:pt idx="2819">
                  <c:v>132045.02439999999</c:v>
                </c:pt>
                <c:pt idx="2820">
                  <c:v>4537.3696</c:v>
                </c:pt>
                <c:pt idx="2821">
                  <c:v>375266.50720000005</c:v>
                </c:pt>
                <c:pt idx="2822">
                  <c:v>244031.05979999999</c:v>
                </c:pt>
                <c:pt idx="2823">
                  <c:v>46257.255599999997</c:v>
                </c:pt>
                <c:pt idx="2824">
                  <c:v>722185.53419999999</c:v>
                </c:pt>
                <c:pt idx="2825">
                  <c:v>218149.71359999999</c:v>
                </c:pt>
                <c:pt idx="2826">
                  <c:v>71524.151999999987</c:v>
                </c:pt>
                <c:pt idx="2827">
                  <c:v>112204.90079999999</c:v>
                </c:pt>
                <c:pt idx="2828">
                  <c:v>728974.44</c:v>
                </c:pt>
                <c:pt idx="2829">
                  <c:v>931968.19800000009</c:v>
                </c:pt>
                <c:pt idx="2830">
                  <c:v>19334.902399999999</c:v>
                </c:pt>
                <c:pt idx="2831">
                  <c:v>777650.60380000004</c:v>
                </c:pt>
                <c:pt idx="2832">
                  <c:v>150516.8412</c:v>
                </c:pt>
                <c:pt idx="2833">
                  <c:v>159181.05059999999</c:v>
                </c:pt>
                <c:pt idx="2834">
                  <c:v>384784.49599999998</c:v>
                </c:pt>
                <c:pt idx="2835">
                  <c:v>535677.60959999997</c:v>
                </c:pt>
                <c:pt idx="2836">
                  <c:v>622371.09879999992</c:v>
                </c:pt>
                <c:pt idx="2837">
                  <c:v>58213.625400000004</c:v>
                </c:pt>
                <c:pt idx="2838">
                  <c:v>121093.56000000001</c:v>
                </c:pt>
                <c:pt idx="2839">
                  <c:v>255585.85800000004</c:v>
                </c:pt>
                <c:pt idx="2840">
                  <c:v>49055.604999999996</c:v>
                </c:pt>
                <c:pt idx="2841">
                  <c:v>64706.640600000013</c:v>
                </c:pt>
                <c:pt idx="2842">
                  <c:v>151667.408</c:v>
                </c:pt>
                <c:pt idx="2843">
                  <c:v>111883.56000000001</c:v>
                </c:pt>
                <c:pt idx="2844">
                  <c:v>436603.77759999997</c:v>
                </c:pt>
                <c:pt idx="2845">
                  <c:v>558307.83999999997</c:v>
                </c:pt>
                <c:pt idx="2846">
                  <c:v>637753.97279999999</c:v>
                </c:pt>
                <c:pt idx="2847">
                  <c:v>198742.098</c:v>
                </c:pt>
                <c:pt idx="2848">
                  <c:v>26305.595999999998</c:v>
                </c:pt>
                <c:pt idx="2849">
                  <c:v>884596.67999999993</c:v>
                </c:pt>
                <c:pt idx="2850">
                  <c:v>141391.03950000001</c:v>
                </c:pt>
                <c:pt idx="2851">
                  <c:v>6993.9768999999997</c:v>
                </c:pt>
                <c:pt idx="2852">
                  <c:v>190689.42240000001</c:v>
                </c:pt>
                <c:pt idx="2853">
                  <c:v>845038.94759999996</c:v>
                </c:pt>
                <c:pt idx="2854">
                  <c:v>79129.69</c:v>
                </c:pt>
                <c:pt idx="2855">
                  <c:v>904277.37399999995</c:v>
                </c:pt>
                <c:pt idx="2856">
                  <c:v>424901.902</c:v>
                </c:pt>
                <c:pt idx="2857">
                  <c:v>865793.03040000005</c:v>
                </c:pt>
                <c:pt idx="2858">
                  <c:v>573442.70720000006</c:v>
                </c:pt>
                <c:pt idx="2859">
                  <c:v>335652.21600000001</c:v>
                </c:pt>
                <c:pt idx="2860">
                  <c:v>25043.0625</c:v>
                </c:pt>
                <c:pt idx="2861">
                  <c:v>91113.422399999996</c:v>
                </c:pt>
                <c:pt idx="2862">
                  <c:v>381621.24</c:v>
                </c:pt>
                <c:pt idx="2863">
                  <c:v>116519.82239999999</c:v>
                </c:pt>
                <c:pt idx="2864">
                  <c:v>914184.576</c:v>
                </c:pt>
                <c:pt idx="2865">
                  <c:v>170701.18549999999</c:v>
                </c:pt>
                <c:pt idx="2866">
                  <c:v>266127.01500000001</c:v>
                </c:pt>
                <c:pt idx="2867">
                  <c:v>217762.22249999997</c:v>
                </c:pt>
                <c:pt idx="2868">
                  <c:v>46035.993600000002</c:v>
                </c:pt>
                <c:pt idx="2869">
                  <c:v>705180.06240000005</c:v>
                </c:pt>
                <c:pt idx="2870">
                  <c:v>778506.22880000004</c:v>
                </c:pt>
                <c:pt idx="2871">
                  <c:v>92294.439999999988</c:v>
                </c:pt>
                <c:pt idx="2872">
                  <c:v>657096.67800000007</c:v>
                </c:pt>
                <c:pt idx="2873">
                  <c:v>730221.52079999994</c:v>
                </c:pt>
                <c:pt idx="2874">
                  <c:v>125840.4672</c:v>
                </c:pt>
                <c:pt idx="2875">
                  <c:v>806933.90680000011</c:v>
                </c:pt>
                <c:pt idx="2876">
                  <c:v>816971.93760000006</c:v>
                </c:pt>
                <c:pt idx="2877">
                  <c:v>523343.73059999995</c:v>
                </c:pt>
                <c:pt idx="2878">
                  <c:v>581436.75040000002</c:v>
                </c:pt>
                <c:pt idx="2879">
                  <c:v>233284.16940000001</c:v>
                </c:pt>
                <c:pt idx="2880">
                  <c:v>316946.48</c:v>
                </c:pt>
                <c:pt idx="2881">
                  <c:v>57772.929600000003</c:v>
                </c:pt>
                <c:pt idx="2882">
                  <c:v>829784.35499999998</c:v>
                </c:pt>
                <c:pt idx="2883">
                  <c:v>300731.592</c:v>
                </c:pt>
                <c:pt idx="2884">
                  <c:v>440013.32019999996</c:v>
                </c:pt>
                <c:pt idx="2885">
                  <c:v>985820.62319999991</c:v>
                </c:pt>
                <c:pt idx="2886">
                  <c:v>956131.95149999985</c:v>
                </c:pt>
                <c:pt idx="2887">
                  <c:v>814831.18200000003</c:v>
                </c:pt>
                <c:pt idx="2888">
                  <c:v>80889.047699999996</c:v>
                </c:pt>
                <c:pt idx="2889">
                  <c:v>474472.99200000003</c:v>
                </c:pt>
                <c:pt idx="2890">
                  <c:v>332012.20200000005</c:v>
                </c:pt>
                <c:pt idx="2891">
                  <c:v>96910.80279999999</c:v>
                </c:pt>
                <c:pt idx="2892">
                  <c:v>199139.0624</c:v>
                </c:pt>
                <c:pt idx="2893">
                  <c:v>664526.58299999998</c:v>
                </c:pt>
                <c:pt idx="2894">
                  <c:v>552963.26820000005</c:v>
                </c:pt>
                <c:pt idx="2895">
                  <c:v>17260.704000000002</c:v>
                </c:pt>
                <c:pt idx="2896">
                  <c:v>32358.613199999996</c:v>
                </c:pt>
                <c:pt idx="2897">
                  <c:v>2506.5036</c:v>
                </c:pt>
                <c:pt idx="2898">
                  <c:v>11115.484499999999</c:v>
                </c:pt>
                <c:pt idx="2899">
                  <c:v>632056.79999999993</c:v>
                </c:pt>
                <c:pt idx="2900">
                  <c:v>559451.64119999995</c:v>
                </c:pt>
                <c:pt idx="2901">
                  <c:v>55349.620200000012</c:v>
                </c:pt>
                <c:pt idx="2902">
                  <c:v>5047.3919999999998</c:v>
                </c:pt>
                <c:pt idx="2903">
                  <c:v>644536.00800000003</c:v>
                </c:pt>
                <c:pt idx="2904">
                  <c:v>110792.45099999999</c:v>
                </c:pt>
                <c:pt idx="2905">
                  <c:v>223880.38560000001</c:v>
                </c:pt>
                <c:pt idx="2906">
                  <c:v>34490.061200000004</c:v>
                </c:pt>
                <c:pt idx="2907">
                  <c:v>25265.102400000003</c:v>
                </c:pt>
                <c:pt idx="2908">
                  <c:v>246720.82399999999</c:v>
                </c:pt>
                <c:pt idx="2909">
                  <c:v>88116.953999999998</c:v>
                </c:pt>
                <c:pt idx="2910">
                  <c:v>311364</c:v>
                </c:pt>
                <c:pt idx="2911">
                  <c:v>226395.15519999998</c:v>
                </c:pt>
                <c:pt idx="2912">
                  <c:v>13103.380499999999</c:v>
                </c:pt>
                <c:pt idx="2913">
                  <c:v>448283.81149999995</c:v>
                </c:pt>
                <c:pt idx="2914">
                  <c:v>885584.51279999991</c:v>
                </c:pt>
                <c:pt idx="2915">
                  <c:v>518853.6986</c:v>
                </c:pt>
                <c:pt idx="2916">
                  <c:v>642097.71519999998</c:v>
                </c:pt>
                <c:pt idx="2917">
                  <c:v>71476.022100000002</c:v>
                </c:pt>
                <c:pt idx="2918">
                  <c:v>512477.01439999999</c:v>
                </c:pt>
                <c:pt idx="2919">
                  <c:v>982527</c:v>
                </c:pt>
                <c:pt idx="2920">
                  <c:v>104678.13160000001</c:v>
                </c:pt>
                <c:pt idx="2921">
                  <c:v>25437.059700000002</c:v>
                </c:pt>
                <c:pt idx="2922">
                  <c:v>531215.03399999999</c:v>
                </c:pt>
                <c:pt idx="2923">
                  <c:v>653138.74889999989</c:v>
                </c:pt>
                <c:pt idx="2924">
                  <c:v>171263.54559999998</c:v>
                </c:pt>
                <c:pt idx="2925">
                  <c:v>599029.56090000004</c:v>
                </c:pt>
                <c:pt idx="2926">
                  <c:v>44630.787599999996</c:v>
                </c:pt>
                <c:pt idx="2927">
                  <c:v>242403.59880000001</c:v>
                </c:pt>
                <c:pt idx="2928">
                  <c:v>378994.14</c:v>
                </c:pt>
                <c:pt idx="2929">
                  <c:v>20273.488199999996</c:v>
                </c:pt>
                <c:pt idx="2930">
                  <c:v>360006</c:v>
                </c:pt>
                <c:pt idx="2931">
                  <c:v>78624.1584</c:v>
                </c:pt>
                <c:pt idx="2932">
                  <c:v>896439.70799999998</c:v>
                </c:pt>
                <c:pt idx="2933">
                  <c:v>471570.62399999995</c:v>
                </c:pt>
                <c:pt idx="2934">
                  <c:v>30695.039999999997</c:v>
                </c:pt>
                <c:pt idx="2935">
                  <c:v>522078.50239999994</c:v>
                </c:pt>
                <c:pt idx="2936">
                  <c:v>671162.37</c:v>
                </c:pt>
                <c:pt idx="2937">
                  <c:v>24068.4195</c:v>
                </c:pt>
                <c:pt idx="2938">
                  <c:v>3099.1487999999999</c:v>
                </c:pt>
                <c:pt idx="2939">
                  <c:v>17692.990000000002</c:v>
                </c:pt>
                <c:pt idx="2940">
                  <c:v>119332.24799999999</c:v>
                </c:pt>
                <c:pt idx="2941">
                  <c:v>119397.89160000002</c:v>
                </c:pt>
                <c:pt idx="2942">
                  <c:v>562237.53060000006</c:v>
                </c:pt>
                <c:pt idx="2943">
                  <c:v>227848.701</c:v>
                </c:pt>
                <c:pt idx="2944">
                  <c:v>3393.0625</c:v>
                </c:pt>
                <c:pt idx="2945">
                  <c:v>237987.86559999999</c:v>
                </c:pt>
                <c:pt idx="2946">
                  <c:v>537816.88800000004</c:v>
                </c:pt>
                <c:pt idx="2947">
                  <c:v>11981.4912</c:v>
                </c:pt>
                <c:pt idx="2948">
                  <c:v>311364</c:v>
                </c:pt>
                <c:pt idx="2949">
                  <c:v>150489.68399999998</c:v>
                </c:pt>
                <c:pt idx="2950">
                  <c:v>103732.30560000001</c:v>
                </c:pt>
                <c:pt idx="2951">
                  <c:v>28586.355000000003</c:v>
                </c:pt>
                <c:pt idx="2952">
                  <c:v>109995.039</c:v>
                </c:pt>
                <c:pt idx="2953">
                  <c:v>120620.76280000001</c:v>
                </c:pt>
                <c:pt idx="2954">
                  <c:v>629007.60840000003</c:v>
                </c:pt>
                <c:pt idx="2955">
                  <c:v>72065.402399999992</c:v>
                </c:pt>
                <c:pt idx="2956">
                  <c:v>154976.06849999999</c:v>
                </c:pt>
                <c:pt idx="2957">
                  <c:v>718425.75960000011</c:v>
                </c:pt>
                <c:pt idx="2958">
                  <c:v>813622.04</c:v>
                </c:pt>
                <c:pt idx="2959">
                  <c:v>106749.22439999999</c:v>
                </c:pt>
                <c:pt idx="2960">
                  <c:v>19619.604899999998</c:v>
                </c:pt>
                <c:pt idx="2961">
                  <c:v>989139.64799999993</c:v>
                </c:pt>
                <c:pt idx="2962">
                  <c:v>29422.540900000004</c:v>
                </c:pt>
                <c:pt idx="2963">
                  <c:v>302571.50400000002</c:v>
                </c:pt>
                <c:pt idx="2964">
                  <c:v>844799.95680000004</c:v>
                </c:pt>
                <c:pt idx="2965">
                  <c:v>355496.1752</c:v>
                </c:pt>
                <c:pt idx="2966">
                  <c:v>15024.6304</c:v>
                </c:pt>
                <c:pt idx="2967">
                  <c:v>739505.4023999999</c:v>
                </c:pt>
                <c:pt idx="2968">
                  <c:v>216727.49119999999</c:v>
                </c:pt>
                <c:pt idx="2969">
                  <c:v>79707.405399999989</c:v>
                </c:pt>
                <c:pt idx="2970">
                  <c:v>422974.63320000004</c:v>
                </c:pt>
                <c:pt idx="2971">
                  <c:v>50267.882000000005</c:v>
                </c:pt>
                <c:pt idx="2972">
                  <c:v>947935.9044</c:v>
                </c:pt>
                <c:pt idx="2973">
                  <c:v>52867.804799999998</c:v>
                </c:pt>
                <c:pt idx="2974">
                  <c:v>888466.48220000009</c:v>
                </c:pt>
                <c:pt idx="2975">
                  <c:v>310388.26499999996</c:v>
                </c:pt>
                <c:pt idx="2976">
                  <c:v>575914.03200000001</c:v>
                </c:pt>
                <c:pt idx="2977">
                  <c:v>324757.51559999998</c:v>
                </c:pt>
                <c:pt idx="2978">
                  <c:v>759416.38800000004</c:v>
                </c:pt>
                <c:pt idx="2979">
                  <c:v>25505.687000000002</c:v>
                </c:pt>
                <c:pt idx="2980">
                  <c:v>470294.20839999994</c:v>
                </c:pt>
                <c:pt idx="2981">
                  <c:v>973369.69380000001</c:v>
                </c:pt>
                <c:pt idx="2982">
                  <c:v>244490.69150000002</c:v>
                </c:pt>
                <c:pt idx="2983">
                  <c:v>242024.6416</c:v>
                </c:pt>
                <c:pt idx="2984">
                  <c:v>6479.4444000000003</c:v>
                </c:pt>
                <c:pt idx="2985">
                  <c:v>471151.82399999996</c:v>
                </c:pt>
                <c:pt idx="2986">
                  <c:v>936414.25920000009</c:v>
                </c:pt>
                <c:pt idx="2987">
                  <c:v>44249.225399999996</c:v>
                </c:pt>
                <c:pt idx="2988">
                  <c:v>2787.8399999999997</c:v>
                </c:pt>
                <c:pt idx="2989">
                  <c:v>102662.568</c:v>
                </c:pt>
                <c:pt idx="2990">
                  <c:v>236774.69399999996</c:v>
                </c:pt>
                <c:pt idx="2991">
                  <c:v>54254.0556</c:v>
                </c:pt>
                <c:pt idx="2992">
                  <c:v>616900.28480000002</c:v>
                </c:pt>
                <c:pt idx="2993">
                  <c:v>81393.236799999999</c:v>
                </c:pt>
                <c:pt idx="2994">
                  <c:v>38138.184000000001</c:v>
                </c:pt>
                <c:pt idx="2995">
                  <c:v>773476.27500000002</c:v>
                </c:pt>
                <c:pt idx="2996">
                  <c:v>88568.736000000004</c:v>
                </c:pt>
                <c:pt idx="2997">
                  <c:v>908714.1590000001</c:v>
                </c:pt>
                <c:pt idx="2998">
                  <c:v>98435.925000000003</c:v>
                </c:pt>
                <c:pt idx="2999">
                  <c:v>22660.786200000002</c:v>
                </c:pt>
                <c:pt idx="3000">
                  <c:v>319880.73599999998</c:v>
                </c:pt>
                <c:pt idx="3001">
                  <c:v>252164.66399999999</c:v>
                </c:pt>
                <c:pt idx="3002">
                  <c:v>153405.3885</c:v>
                </c:pt>
                <c:pt idx="3003">
                  <c:v>209544.2176</c:v>
                </c:pt>
                <c:pt idx="3004">
                  <c:v>599772.80160000001</c:v>
                </c:pt>
                <c:pt idx="3005">
                  <c:v>691009.8119999998</c:v>
                </c:pt>
                <c:pt idx="3006">
                  <c:v>24023.449799999999</c:v>
                </c:pt>
                <c:pt idx="3007">
                  <c:v>158372.16159999999</c:v>
                </c:pt>
                <c:pt idx="3008">
                  <c:v>450536.28840000002</c:v>
                </c:pt>
                <c:pt idx="3009">
                  <c:v>4289.594399999999</c:v>
                </c:pt>
                <c:pt idx="3010">
                  <c:v>361874.43320000003</c:v>
                </c:pt>
                <c:pt idx="3011">
                  <c:v>61303.284</c:v>
                </c:pt>
                <c:pt idx="3012">
                  <c:v>271274.30560000002</c:v>
                </c:pt>
                <c:pt idx="3013">
                  <c:v>616366.30800000008</c:v>
                </c:pt>
                <c:pt idx="3014">
                  <c:v>533937.10400000005</c:v>
                </c:pt>
                <c:pt idx="3015">
                  <c:v>385361.6</c:v>
                </c:pt>
                <c:pt idx="3016">
                  <c:v>17719.602999999999</c:v>
                </c:pt>
                <c:pt idx="3017">
                  <c:v>36975.443700000003</c:v>
                </c:pt>
                <c:pt idx="3018">
                  <c:v>185989.5</c:v>
                </c:pt>
                <c:pt idx="3019">
                  <c:v>922579.46000000008</c:v>
                </c:pt>
                <c:pt idx="3020">
                  <c:v>448210.1650000001</c:v>
                </c:pt>
                <c:pt idx="3021">
                  <c:v>646255.21</c:v>
                </c:pt>
                <c:pt idx="3022">
                  <c:v>982695.51600000006</c:v>
                </c:pt>
                <c:pt idx="3023">
                  <c:v>13546.632</c:v>
                </c:pt>
                <c:pt idx="3024">
                  <c:v>251276.62559999997</c:v>
                </c:pt>
                <c:pt idx="3025">
                  <c:v>522967.61659999995</c:v>
                </c:pt>
                <c:pt idx="3026">
                  <c:v>659214.08639999991</c:v>
                </c:pt>
                <c:pt idx="3027">
                  <c:v>304974.54000000004</c:v>
                </c:pt>
                <c:pt idx="3028">
                  <c:v>159676.16399999999</c:v>
                </c:pt>
                <c:pt idx="3029">
                  <c:v>114129.10879999999</c:v>
                </c:pt>
                <c:pt idx="3030">
                  <c:v>785758.14399999997</c:v>
                </c:pt>
                <c:pt idx="3031">
                  <c:v>295343.3358</c:v>
                </c:pt>
                <c:pt idx="3032">
                  <c:v>43831.609499999999</c:v>
                </c:pt>
                <c:pt idx="3033">
                  <c:v>649893.94519999996</c:v>
                </c:pt>
                <c:pt idx="3034">
                  <c:v>110476.4644</c:v>
                </c:pt>
                <c:pt idx="3035">
                  <c:v>121884.7743</c:v>
                </c:pt>
                <c:pt idx="3036">
                  <c:v>5722.9225000000015</c:v>
                </c:pt>
                <c:pt idx="3037">
                  <c:v>118315.36079999999</c:v>
                </c:pt>
                <c:pt idx="3038">
                  <c:v>569707.94400000002</c:v>
                </c:pt>
                <c:pt idx="3039">
                  <c:v>714540.54299999983</c:v>
                </c:pt>
                <c:pt idx="3040">
                  <c:v>875983.68360000011</c:v>
                </c:pt>
                <c:pt idx="3041">
                  <c:v>566557.28999999992</c:v>
                </c:pt>
                <c:pt idx="3042">
                  <c:v>942510.88800000004</c:v>
                </c:pt>
                <c:pt idx="3043">
                  <c:v>31305.994199999997</c:v>
                </c:pt>
                <c:pt idx="3044">
                  <c:v>5874.4560000000001</c:v>
                </c:pt>
                <c:pt idx="3045">
                  <c:v>567204.79689999996</c:v>
                </c:pt>
                <c:pt idx="3046">
                  <c:v>269143.06409999996</c:v>
                </c:pt>
                <c:pt idx="3047">
                  <c:v>99922.370799999975</c:v>
                </c:pt>
                <c:pt idx="3048">
                  <c:v>230539.22080000001</c:v>
                </c:pt>
                <c:pt idx="3049">
                  <c:v>126415.80250000002</c:v>
                </c:pt>
                <c:pt idx="3050">
                  <c:v>472676.87520000001</c:v>
                </c:pt>
                <c:pt idx="3051">
                  <c:v>114024.4056</c:v>
                </c:pt>
                <c:pt idx="3052">
                  <c:v>10225.254400000002</c:v>
                </c:pt>
                <c:pt idx="3053">
                  <c:v>616374.15899999999</c:v>
                </c:pt>
                <c:pt idx="3054">
                  <c:v>3070.2680000000005</c:v>
                </c:pt>
                <c:pt idx="3055">
                  <c:v>28188.730999999996</c:v>
                </c:pt>
                <c:pt idx="3056">
                  <c:v>218004.94799999997</c:v>
                </c:pt>
                <c:pt idx="3057">
                  <c:v>358046.65650000004</c:v>
                </c:pt>
                <c:pt idx="3058">
                  <c:v>367945.36200000002</c:v>
                </c:pt>
                <c:pt idx="3059">
                  <c:v>515294.26559999998</c:v>
                </c:pt>
                <c:pt idx="3060">
                  <c:v>85042.224400000006</c:v>
                </c:pt>
                <c:pt idx="3061">
                  <c:v>214253.26560000001</c:v>
                </c:pt>
                <c:pt idx="3062">
                  <c:v>696916.08360000001</c:v>
                </c:pt>
                <c:pt idx="3063">
                  <c:v>60747.460899999998</c:v>
                </c:pt>
                <c:pt idx="3064">
                  <c:v>177603.24479999999</c:v>
                </c:pt>
                <c:pt idx="3065">
                  <c:v>158240.86179999998</c:v>
                </c:pt>
                <c:pt idx="3066">
                  <c:v>594394.74050000007</c:v>
                </c:pt>
                <c:pt idx="3067">
                  <c:v>141884.05559999999</c:v>
                </c:pt>
                <c:pt idx="3068">
                  <c:v>814849.23599999992</c:v>
                </c:pt>
                <c:pt idx="3069">
                  <c:v>969033.51599999995</c:v>
                </c:pt>
                <c:pt idx="3070">
                  <c:v>63297.527999999998</c:v>
                </c:pt>
                <c:pt idx="3071">
                  <c:v>149227.69</c:v>
                </c:pt>
                <c:pt idx="3072">
                  <c:v>46675.441400000003</c:v>
                </c:pt>
                <c:pt idx="3073">
                  <c:v>76109.774000000005</c:v>
                </c:pt>
                <c:pt idx="3074">
                  <c:v>392464.66</c:v>
                </c:pt>
                <c:pt idx="3075">
                  <c:v>366454.67599999998</c:v>
                </c:pt>
                <c:pt idx="3076">
                  <c:v>133323.56760000001</c:v>
                </c:pt>
                <c:pt idx="3077">
                  <c:v>334639.10950000008</c:v>
                </c:pt>
                <c:pt idx="3078">
                  <c:v>112875.84090000001</c:v>
                </c:pt>
                <c:pt idx="3079">
                  <c:v>439250.81760000001</c:v>
                </c:pt>
                <c:pt idx="3080">
                  <c:v>506808.72899999993</c:v>
                </c:pt>
                <c:pt idx="3081">
                  <c:v>216238.94999999998</c:v>
                </c:pt>
                <c:pt idx="3082">
                  <c:v>830012.10210000013</c:v>
                </c:pt>
                <c:pt idx="3083">
                  <c:v>25413.142199999998</c:v>
                </c:pt>
                <c:pt idx="3084">
                  <c:v>105677.00639999998</c:v>
                </c:pt>
                <c:pt idx="3085">
                  <c:v>102951.13949999999</c:v>
                </c:pt>
                <c:pt idx="3086">
                  <c:v>46580.430400000005</c:v>
                </c:pt>
                <c:pt idx="3087">
                  <c:v>616052.31209999998</c:v>
                </c:pt>
                <c:pt idx="3088">
                  <c:v>82745.399000000005</c:v>
                </c:pt>
                <c:pt idx="3089">
                  <c:v>54758.34</c:v>
                </c:pt>
                <c:pt idx="3090">
                  <c:v>420519.82560000004</c:v>
                </c:pt>
                <c:pt idx="3091">
                  <c:v>265204.40040000004</c:v>
                </c:pt>
                <c:pt idx="3092">
                  <c:v>756699.91319999995</c:v>
                </c:pt>
                <c:pt idx="3093">
                  <c:v>61489.120499999997</c:v>
                </c:pt>
                <c:pt idx="3094">
                  <c:v>358549.46399999998</c:v>
                </c:pt>
                <c:pt idx="3095">
                  <c:v>449375.826</c:v>
                </c:pt>
                <c:pt idx="3096">
                  <c:v>91621.236099999995</c:v>
                </c:pt>
                <c:pt idx="3097">
                  <c:v>46710.015600000006</c:v>
                </c:pt>
                <c:pt idx="3098">
                  <c:v>293991.68370000005</c:v>
                </c:pt>
                <c:pt idx="3099">
                  <c:v>399487.20240000001</c:v>
                </c:pt>
                <c:pt idx="3100">
                  <c:v>350884.446</c:v>
                </c:pt>
                <c:pt idx="3101">
                  <c:v>352847.87919999997</c:v>
                </c:pt>
                <c:pt idx="3102">
                  <c:v>272990.57520000002</c:v>
                </c:pt>
                <c:pt idx="3103">
                  <c:v>60267.795000000006</c:v>
                </c:pt>
                <c:pt idx="3104">
                  <c:v>483636.79360000009</c:v>
                </c:pt>
                <c:pt idx="3105">
                  <c:v>281626.56900000002</c:v>
                </c:pt>
                <c:pt idx="3106">
                  <c:v>717188.79689999996</c:v>
                </c:pt>
                <c:pt idx="3107">
                  <c:v>661229.18559999997</c:v>
                </c:pt>
                <c:pt idx="3108">
                  <c:v>315860.86</c:v>
                </c:pt>
                <c:pt idx="3109">
                  <c:v>170548.35</c:v>
                </c:pt>
                <c:pt idx="3110">
                  <c:v>295517.26759999996</c:v>
                </c:pt>
                <c:pt idx="3111">
                  <c:v>858124.32250000001</c:v>
                </c:pt>
                <c:pt idx="3112">
                  <c:v>301044.25540000002</c:v>
                </c:pt>
                <c:pt idx="3113">
                  <c:v>313174.54440000001</c:v>
                </c:pt>
                <c:pt idx="3114">
                  <c:v>295256.39039999997</c:v>
                </c:pt>
                <c:pt idx="3115">
                  <c:v>949367.66600000008</c:v>
                </c:pt>
                <c:pt idx="3116">
                  <c:v>813405.57209999999</c:v>
                </c:pt>
                <c:pt idx="3117">
                  <c:v>190348.96399999998</c:v>
                </c:pt>
                <c:pt idx="3118">
                  <c:v>253587.78</c:v>
                </c:pt>
                <c:pt idx="3119">
                  <c:v>117930.42799999999</c:v>
                </c:pt>
                <c:pt idx="3120">
                  <c:v>8612.768</c:v>
                </c:pt>
                <c:pt idx="3121">
                  <c:v>916327.5625</c:v>
                </c:pt>
                <c:pt idx="3122">
                  <c:v>54592.32239999999</c:v>
                </c:pt>
                <c:pt idx="3123">
                  <c:v>410650.272</c:v>
                </c:pt>
                <c:pt idx="3124">
                  <c:v>774408.8</c:v>
                </c:pt>
                <c:pt idx="3125">
                  <c:v>105125.09290000002</c:v>
                </c:pt>
                <c:pt idx="3126">
                  <c:v>719519.58</c:v>
                </c:pt>
                <c:pt idx="3127">
                  <c:v>153377.97319999998</c:v>
                </c:pt>
                <c:pt idx="3128">
                  <c:v>558128.52639999997</c:v>
                </c:pt>
                <c:pt idx="3129">
                  <c:v>25437.06</c:v>
                </c:pt>
                <c:pt idx="3130">
                  <c:v>140636.25019999998</c:v>
                </c:pt>
                <c:pt idx="3131">
                  <c:v>344709.89439999999</c:v>
                </c:pt>
                <c:pt idx="3132">
                  <c:v>280931.80080000003</c:v>
                </c:pt>
                <c:pt idx="3133">
                  <c:v>842843.34400000004</c:v>
                </c:pt>
                <c:pt idx="3134">
                  <c:v>532673.72400000005</c:v>
                </c:pt>
                <c:pt idx="3135">
                  <c:v>225990.89700000003</c:v>
                </c:pt>
                <c:pt idx="3136">
                  <c:v>53638.559999999998</c:v>
                </c:pt>
                <c:pt idx="3137">
                  <c:v>480852.0992</c:v>
                </c:pt>
                <c:pt idx="3138">
                  <c:v>69058.584000000003</c:v>
                </c:pt>
                <c:pt idx="3139">
                  <c:v>220712.04</c:v>
                </c:pt>
                <c:pt idx="3140">
                  <c:v>635583.64500000002</c:v>
                </c:pt>
                <c:pt idx="3141">
                  <c:v>838451.54889999994</c:v>
                </c:pt>
                <c:pt idx="3142">
                  <c:v>58942.128400000001</c:v>
                </c:pt>
                <c:pt idx="3143">
                  <c:v>461000.26079999999</c:v>
                </c:pt>
                <c:pt idx="3144">
                  <c:v>153758.09279999998</c:v>
                </c:pt>
                <c:pt idx="3145">
                  <c:v>706591.54720000003</c:v>
                </c:pt>
                <c:pt idx="3146">
                  <c:v>153581.69099999996</c:v>
                </c:pt>
                <c:pt idx="3147">
                  <c:v>755039.34479999996</c:v>
                </c:pt>
                <c:pt idx="3148">
                  <c:v>148660.36900000001</c:v>
                </c:pt>
                <c:pt idx="3149">
                  <c:v>266689.6164</c:v>
                </c:pt>
                <c:pt idx="3150">
                  <c:v>2543.1840000000002</c:v>
                </c:pt>
                <c:pt idx="3151">
                  <c:v>943880.25599999994</c:v>
                </c:pt>
                <c:pt idx="3152">
                  <c:v>802099.36</c:v>
                </c:pt>
                <c:pt idx="3153">
                  <c:v>53298.648000000001</c:v>
                </c:pt>
                <c:pt idx="3154">
                  <c:v>358681.2096</c:v>
                </c:pt>
                <c:pt idx="3155">
                  <c:v>851744.40960000001</c:v>
                </c:pt>
                <c:pt idx="3156">
                  <c:v>996652.80560000008</c:v>
                </c:pt>
                <c:pt idx="3157">
                  <c:v>160012</c:v>
                </c:pt>
                <c:pt idx="3158">
                  <c:v>569126.90399999998</c:v>
                </c:pt>
                <c:pt idx="3159">
                  <c:v>134248.95999999999</c:v>
                </c:pt>
                <c:pt idx="3160">
                  <c:v>713602.56239999994</c:v>
                </c:pt>
                <c:pt idx="3161">
                  <c:v>402964.69199999992</c:v>
                </c:pt>
                <c:pt idx="3162">
                  <c:v>465854.02560000005</c:v>
                </c:pt>
                <c:pt idx="3163">
                  <c:v>400752.30249999999</c:v>
                </c:pt>
                <c:pt idx="3164">
                  <c:v>344780.35239999992</c:v>
                </c:pt>
                <c:pt idx="3165">
                  <c:v>518680.83779999998</c:v>
                </c:pt>
                <c:pt idx="3166">
                  <c:v>17681.02</c:v>
                </c:pt>
                <c:pt idx="3167">
                  <c:v>37413.230000000003</c:v>
                </c:pt>
                <c:pt idx="3168">
                  <c:v>402273.0625</c:v>
                </c:pt>
                <c:pt idx="3169">
                  <c:v>88108.04879999999</c:v>
                </c:pt>
                <c:pt idx="3170">
                  <c:v>279957.3921</c:v>
                </c:pt>
                <c:pt idx="3171">
                  <c:v>489804.01920000004</c:v>
                </c:pt>
                <c:pt idx="3172">
                  <c:v>177961.64100000003</c:v>
                </c:pt>
                <c:pt idx="3173">
                  <c:v>758379.72239999997</c:v>
                </c:pt>
                <c:pt idx="3174">
                  <c:v>34950.302399999993</c:v>
                </c:pt>
                <c:pt idx="3175">
                  <c:v>947079.31240000005</c:v>
                </c:pt>
                <c:pt idx="3176">
                  <c:v>714498.27749999997</c:v>
                </c:pt>
                <c:pt idx="3177">
                  <c:v>913964.67999999993</c:v>
                </c:pt>
                <c:pt idx="3178">
                  <c:v>3552.7559999999999</c:v>
                </c:pt>
                <c:pt idx="3179">
                  <c:v>56392.000799999994</c:v>
                </c:pt>
                <c:pt idx="3180">
                  <c:v>759634.26449999993</c:v>
                </c:pt>
                <c:pt idx="3181">
                  <c:v>761806.02419999999</c:v>
                </c:pt>
                <c:pt idx="3182">
                  <c:v>641136.50400000007</c:v>
                </c:pt>
                <c:pt idx="3183">
                  <c:v>309291.69959999999</c:v>
                </c:pt>
                <c:pt idx="3184">
                  <c:v>632581.62249999994</c:v>
                </c:pt>
                <c:pt idx="3185">
                  <c:v>292578.21899999998</c:v>
                </c:pt>
                <c:pt idx="3186">
                  <c:v>397378.94280000002</c:v>
                </c:pt>
                <c:pt idx="3187">
                  <c:v>690527.76</c:v>
                </c:pt>
                <c:pt idx="3188">
                  <c:v>569232.52560000005</c:v>
                </c:pt>
                <c:pt idx="3189">
                  <c:v>169233.50400000002</c:v>
                </c:pt>
                <c:pt idx="3190">
                  <c:v>43651.744899999998</c:v>
                </c:pt>
                <c:pt idx="3191">
                  <c:v>17953.32</c:v>
                </c:pt>
                <c:pt idx="3192">
                  <c:v>25476.948</c:v>
                </c:pt>
                <c:pt idx="3193">
                  <c:v>134681.65849999999</c:v>
                </c:pt>
                <c:pt idx="3194">
                  <c:v>723392.77499999991</c:v>
                </c:pt>
                <c:pt idx="3195">
                  <c:v>19802.1168</c:v>
                </c:pt>
                <c:pt idx="3196">
                  <c:v>129074.93250000001</c:v>
                </c:pt>
                <c:pt idx="3197">
                  <c:v>776178.62</c:v>
                </c:pt>
                <c:pt idx="3198">
                  <c:v>344040.90239999996</c:v>
                </c:pt>
                <c:pt idx="3199">
                  <c:v>10372.404</c:v>
                </c:pt>
                <c:pt idx="3200">
                  <c:v>416747.7132</c:v>
                </c:pt>
                <c:pt idx="3201">
                  <c:v>182324.73</c:v>
                </c:pt>
                <c:pt idx="3202">
                  <c:v>497391.66750000004</c:v>
                </c:pt>
                <c:pt idx="3203">
                  <c:v>718773.31799999997</c:v>
                </c:pt>
                <c:pt idx="3204">
                  <c:v>537354.97199999995</c:v>
                </c:pt>
                <c:pt idx="3205">
                  <c:v>106276</c:v>
                </c:pt>
                <c:pt idx="3206">
                  <c:v>47532.720400000006</c:v>
                </c:pt>
                <c:pt idx="3207">
                  <c:v>537010.49600000004</c:v>
                </c:pt>
                <c:pt idx="3208">
                  <c:v>754874.25720000011</c:v>
                </c:pt>
                <c:pt idx="3209">
                  <c:v>41454.995999999999</c:v>
                </c:pt>
                <c:pt idx="3210">
                  <c:v>889032.12299999991</c:v>
                </c:pt>
                <c:pt idx="3211">
                  <c:v>415592.9616000001</c:v>
                </c:pt>
                <c:pt idx="3212">
                  <c:v>59258.164799999999</c:v>
                </c:pt>
                <c:pt idx="3213">
                  <c:v>53875.051199999994</c:v>
                </c:pt>
                <c:pt idx="3214">
                  <c:v>411092.55719999998</c:v>
                </c:pt>
                <c:pt idx="3215">
                  <c:v>42396.868799999997</c:v>
                </c:pt>
                <c:pt idx="3216">
                  <c:v>654982.67609999992</c:v>
                </c:pt>
                <c:pt idx="3217">
                  <c:v>493457.076</c:v>
                </c:pt>
                <c:pt idx="3218">
                  <c:v>135924.94080000001</c:v>
                </c:pt>
                <c:pt idx="3219">
                  <c:v>212899.18800000002</c:v>
                </c:pt>
                <c:pt idx="3220">
                  <c:v>74226.277999999991</c:v>
                </c:pt>
                <c:pt idx="3221">
                  <c:v>4043.0520000000001</c:v>
                </c:pt>
                <c:pt idx="3222">
                  <c:v>663679.06160000013</c:v>
                </c:pt>
                <c:pt idx="3223">
                  <c:v>182452.851</c:v>
                </c:pt>
                <c:pt idx="3224">
                  <c:v>437926.29720000003</c:v>
                </c:pt>
                <c:pt idx="3225">
                  <c:v>97818.81759999998</c:v>
                </c:pt>
                <c:pt idx="3226">
                  <c:v>575860.91100000008</c:v>
                </c:pt>
                <c:pt idx="3227">
                  <c:v>11547.651599999999</c:v>
                </c:pt>
                <c:pt idx="3228">
                  <c:v>521522.28700000001</c:v>
                </c:pt>
                <c:pt idx="3229">
                  <c:v>661896.14399999997</c:v>
                </c:pt>
                <c:pt idx="3230">
                  <c:v>2879.9316000000003</c:v>
                </c:pt>
                <c:pt idx="3231">
                  <c:v>57309.965999999993</c:v>
                </c:pt>
                <c:pt idx="3232">
                  <c:v>857827.91610000015</c:v>
                </c:pt>
                <c:pt idx="3233">
                  <c:v>2931.1392000000001</c:v>
                </c:pt>
                <c:pt idx="3234">
                  <c:v>21751.825199999999</c:v>
                </c:pt>
                <c:pt idx="3235">
                  <c:v>7242.0096000000003</c:v>
                </c:pt>
                <c:pt idx="3236">
                  <c:v>879647.03099999996</c:v>
                </c:pt>
                <c:pt idx="3237">
                  <c:v>110918.9718</c:v>
                </c:pt>
                <c:pt idx="3238">
                  <c:v>50189.440000000002</c:v>
                </c:pt>
                <c:pt idx="3239">
                  <c:v>310399.40820000001</c:v>
                </c:pt>
                <c:pt idx="3240">
                  <c:v>725989.20239999995</c:v>
                </c:pt>
                <c:pt idx="3241">
                  <c:v>923415.29300000018</c:v>
                </c:pt>
                <c:pt idx="3242">
                  <c:v>44169.3266</c:v>
                </c:pt>
                <c:pt idx="3243">
                  <c:v>13148.0622</c:v>
                </c:pt>
                <c:pt idx="3244">
                  <c:v>569745.68400000001</c:v>
                </c:pt>
                <c:pt idx="3245">
                  <c:v>34202.803200000002</c:v>
                </c:pt>
                <c:pt idx="3246">
                  <c:v>83500.771200000017</c:v>
                </c:pt>
                <c:pt idx="3247">
                  <c:v>260880.88499999998</c:v>
                </c:pt>
                <c:pt idx="3248">
                  <c:v>83706.062399999995</c:v>
                </c:pt>
                <c:pt idx="3249">
                  <c:v>352028.62199999997</c:v>
                </c:pt>
                <c:pt idx="3250">
                  <c:v>161017.61279999997</c:v>
                </c:pt>
                <c:pt idx="3251">
                  <c:v>610171.88760000002</c:v>
                </c:pt>
                <c:pt idx="3252">
                  <c:v>36056.313000000002</c:v>
                </c:pt>
                <c:pt idx="3253">
                  <c:v>7994.1480000000001</c:v>
                </c:pt>
                <c:pt idx="3254">
                  <c:v>431537.31719999993</c:v>
                </c:pt>
                <c:pt idx="3255">
                  <c:v>269542.68059999996</c:v>
                </c:pt>
                <c:pt idx="3256">
                  <c:v>293953.73040000006</c:v>
                </c:pt>
                <c:pt idx="3257">
                  <c:v>123387.09900000003</c:v>
                </c:pt>
                <c:pt idx="3258">
                  <c:v>656659.01880000008</c:v>
                </c:pt>
                <c:pt idx="3259">
                  <c:v>77698.774999999994</c:v>
                </c:pt>
                <c:pt idx="3260">
                  <c:v>755100.1712000001</c:v>
                </c:pt>
                <c:pt idx="3261">
                  <c:v>59058.720400000006</c:v>
                </c:pt>
                <c:pt idx="3262">
                  <c:v>508575.79079999996</c:v>
                </c:pt>
                <c:pt idx="3263">
                  <c:v>529947.60060000001</c:v>
                </c:pt>
                <c:pt idx="3264">
                  <c:v>317295.62409999996</c:v>
                </c:pt>
                <c:pt idx="3265">
                  <c:v>873879.08400000003</c:v>
                </c:pt>
                <c:pt idx="3266">
                  <c:v>840283.8888999999</c:v>
                </c:pt>
                <c:pt idx="3267">
                  <c:v>42090.625499999995</c:v>
                </c:pt>
                <c:pt idx="3268">
                  <c:v>163450.40400000001</c:v>
                </c:pt>
                <c:pt idx="3269">
                  <c:v>88333.784</c:v>
                </c:pt>
                <c:pt idx="3270">
                  <c:v>350037.88920000003</c:v>
                </c:pt>
                <c:pt idx="3271">
                  <c:v>720028.61699999985</c:v>
                </c:pt>
                <c:pt idx="3272">
                  <c:v>150897.2868</c:v>
                </c:pt>
                <c:pt idx="3273">
                  <c:v>292751.33399999997</c:v>
                </c:pt>
                <c:pt idx="3274">
                  <c:v>9375.0804000000007</c:v>
                </c:pt>
                <c:pt idx="3275">
                  <c:v>5324.6207999999997</c:v>
                </c:pt>
                <c:pt idx="3276">
                  <c:v>159376.60840000003</c:v>
                </c:pt>
                <c:pt idx="3277">
                  <c:v>585209.70000000007</c:v>
                </c:pt>
                <c:pt idx="3278">
                  <c:v>64490.602500000001</c:v>
                </c:pt>
                <c:pt idx="3279">
                  <c:v>160704.774</c:v>
                </c:pt>
                <c:pt idx="3280">
                  <c:v>35530.364999999998</c:v>
                </c:pt>
                <c:pt idx="3281">
                  <c:v>14320.908800000001</c:v>
                </c:pt>
                <c:pt idx="3282">
                  <c:v>432635.0625</c:v>
                </c:pt>
                <c:pt idx="3283">
                  <c:v>532046.24219999998</c:v>
                </c:pt>
                <c:pt idx="3284">
                  <c:v>18610.416000000001</c:v>
                </c:pt>
                <c:pt idx="3285">
                  <c:v>887580.67299999984</c:v>
                </c:pt>
                <c:pt idx="3286">
                  <c:v>49845.027600000001</c:v>
                </c:pt>
                <c:pt idx="3287">
                  <c:v>284670.26640000002</c:v>
                </c:pt>
                <c:pt idx="3288">
                  <c:v>237076.47899999999</c:v>
                </c:pt>
                <c:pt idx="3289">
                  <c:v>34097.468399999998</c:v>
                </c:pt>
                <c:pt idx="3290">
                  <c:v>545013.06240000005</c:v>
                </c:pt>
                <c:pt idx="3291">
                  <c:v>467507.22480000003</c:v>
                </c:pt>
                <c:pt idx="3292">
                  <c:v>920256.48999999987</c:v>
                </c:pt>
                <c:pt idx="3293">
                  <c:v>24295.456800000004</c:v>
                </c:pt>
                <c:pt idx="3294">
                  <c:v>416160.46100000007</c:v>
                </c:pt>
                <c:pt idx="3295">
                  <c:v>805075.50760000001</c:v>
                </c:pt>
                <c:pt idx="3296">
                  <c:v>694338.89279999991</c:v>
                </c:pt>
                <c:pt idx="3297">
                  <c:v>794317.65</c:v>
                </c:pt>
                <c:pt idx="3298">
                  <c:v>4643.0596000000005</c:v>
                </c:pt>
                <c:pt idx="3299">
                  <c:v>13204.307200000001</c:v>
                </c:pt>
                <c:pt idx="3300">
                  <c:v>677518.30200000003</c:v>
                </c:pt>
                <c:pt idx="3301">
                  <c:v>756621.62560000003</c:v>
                </c:pt>
                <c:pt idx="3302">
                  <c:v>999290.12599999993</c:v>
                </c:pt>
                <c:pt idx="3303">
                  <c:v>961654.80959999992</c:v>
                </c:pt>
                <c:pt idx="3304">
                  <c:v>24367.209099999996</c:v>
                </c:pt>
                <c:pt idx="3305">
                  <c:v>209292.52499999999</c:v>
                </c:pt>
                <c:pt idx="3306">
                  <c:v>162259.92420000001</c:v>
                </c:pt>
                <c:pt idx="3307">
                  <c:v>100552.41</c:v>
                </c:pt>
                <c:pt idx="3308">
                  <c:v>687920.94810000004</c:v>
                </c:pt>
                <c:pt idx="3309">
                  <c:v>422864.07839999994</c:v>
                </c:pt>
                <c:pt idx="3310">
                  <c:v>974781.03600000008</c:v>
                </c:pt>
                <c:pt idx="3311">
                  <c:v>517572.33</c:v>
                </c:pt>
                <c:pt idx="3312">
                  <c:v>447213.1876</c:v>
                </c:pt>
                <c:pt idx="3313">
                  <c:v>805030.64520000003</c:v>
                </c:pt>
                <c:pt idx="3314">
                  <c:v>37962.625200000009</c:v>
                </c:pt>
                <c:pt idx="3315">
                  <c:v>677518.30299999996</c:v>
                </c:pt>
                <c:pt idx="3316">
                  <c:v>61394.928399999997</c:v>
                </c:pt>
                <c:pt idx="3317">
                  <c:v>66272.778600000005</c:v>
                </c:pt>
                <c:pt idx="3318">
                  <c:v>216499.43699999998</c:v>
                </c:pt>
                <c:pt idx="3319">
                  <c:v>187896.24090000003</c:v>
                </c:pt>
                <c:pt idx="3320">
                  <c:v>484137.63989999995</c:v>
                </c:pt>
                <c:pt idx="3321">
                  <c:v>2847.8226</c:v>
                </c:pt>
                <c:pt idx="3322">
                  <c:v>702730.12399999995</c:v>
                </c:pt>
                <c:pt idx="3323">
                  <c:v>66440.216700000004</c:v>
                </c:pt>
                <c:pt idx="3324">
                  <c:v>120419.40960000001</c:v>
                </c:pt>
                <c:pt idx="3325">
                  <c:v>678819.44880000001</c:v>
                </c:pt>
                <c:pt idx="3326">
                  <c:v>602913.42560000008</c:v>
                </c:pt>
                <c:pt idx="3327">
                  <c:v>219881.277</c:v>
                </c:pt>
                <c:pt idx="3328">
                  <c:v>277765.891</c:v>
                </c:pt>
                <c:pt idx="3329">
                  <c:v>71022.25</c:v>
                </c:pt>
                <c:pt idx="3330">
                  <c:v>40475.403999999995</c:v>
                </c:pt>
                <c:pt idx="3331">
                  <c:v>181084.29120000001</c:v>
                </c:pt>
                <c:pt idx="3332">
                  <c:v>660278.13060000003</c:v>
                </c:pt>
                <c:pt idx="3333">
                  <c:v>161354.85519999999</c:v>
                </c:pt>
                <c:pt idx="3334">
                  <c:v>484673.554</c:v>
                </c:pt>
                <c:pt idx="3335">
                  <c:v>212871.5043</c:v>
                </c:pt>
                <c:pt idx="3336">
                  <c:v>111606.1056</c:v>
                </c:pt>
                <c:pt idx="3337">
                  <c:v>231991.53900000002</c:v>
                </c:pt>
                <c:pt idx="3338">
                  <c:v>635025.70299999998</c:v>
                </c:pt>
                <c:pt idx="3339">
                  <c:v>24501.640799999997</c:v>
                </c:pt>
                <c:pt idx="3340">
                  <c:v>672613.21679999994</c:v>
                </c:pt>
                <c:pt idx="3341">
                  <c:v>385442.30560000002</c:v>
                </c:pt>
                <c:pt idx="3342">
                  <c:v>784003.99349999998</c:v>
                </c:pt>
                <c:pt idx="3343">
                  <c:v>20269.216800000002</c:v>
                </c:pt>
                <c:pt idx="3344">
                  <c:v>263271.60989999998</c:v>
                </c:pt>
                <c:pt idx="3345">
                  <c:v>904125.23100000003</c:v>
                </c:pt>
                <c:pt idx="3346">
                  <c:v>65351.809600000008</c:v>
                </c:pt>
                <c:pt idx="3347">
                  <c:v>281769.87239999999</c:v>
                </c:pt>
                <c:pt idx="3348">
                  <c:v>18540.907199999998</c:v>
                </c:pt>
                <c:pt idx="3349">
                  <c:v>673351.53600000008</c:v>
                </c:pt>
                <c:pt idx="3350">
                  <c:v>685981.4976</c:v>
                </c:pt>
                <c:pt idx="3351">
                  <c:v>33907.539599999996</c:v>
                </c:pt>
                <c:pt idx="3352">
                  <c:v>411843.0624</c:v>
                </c:pt>
                <c:pt idx="3353">
                  <c:v>101092.20239999999</c:v>
                </c:pt>
                <c:pt idx="3354">
                  <c:v>280232.5968</c:v>
                </c:pt>
                <c:pt idx="3355">
                  <c:v>381034.59830000001</c:v>
                </c:pt>
                <c:pt idx="3356">
                  <c:v>114673.6632</c:v>
                </c:pt>
                <c:pt idx="3357">
                  <c:v>199920.76439999999</c:v>
                </c:pt>
                <c:pt idx="3358">
                  <c:v>609055.37639999995</c:v>
                </c:pt>
                <c:pt idx="3359">
                  <c:v>256841.17200000002</c:v>
                </c:pt>
                <c:pt idx="3360">
                  <c:v>54522.25</c:v>
                </c:pt>
                <c:pt idx="3361">
                  <c:v>132536.04239999998</c:v>
                </c:pt>
                <c:pt idx="3362">
                  <c:v>97050.940899999987</c:v>
                </c:pt>
                <c:pt idx="3363">
                  <c:v>40862.600999999995</c:v>
                </c:pt>
                <c:pt idx="3364">
                  <c:v>634006.1</c:v>
                </c:pt>
                <c:pt idx="3365">
                  <c:v>195474.51559999998</c:v>
                </c:pt>
                <c:pt idx="3366">
                  <c:v>393404.92800000007</c:v>
                </c:pt>
                <c:pt idx="3367">
                  <c:v>700535.52</c:v>
                </c:pt>
                <c:pt idx="3368">
                  <c:v>180455.04000000001</c:v>
                </c:pt>
                <c:pt idx="3369">
                  <c:v>149250.86800000002</c:v>
                </c:pt>
                <c:pt idx="3370">
                  <c:v>367139.04639999993</c:v>
                </c:pt>
                <c:pt idx="3371">
                  <c:v>259167.53600000002</c:v>
                </c:pt>
                <c:pt idx="3372">
                  <c:v>25430.680899999999</c:v>
                </c:pt>
                <c:pt idx="3373">
                  <c:v>296006.72360000003</c:v>
                </c:pt>
                <c:pt idx="3374">
                  <c:v>963999.96699999995</c:v>
                </c:pt>
                <c:pt idx="3375">
                  <c:v>7276.9430000000002</c:v>
                </c:pt>
                <c:pt idx="3376">
                  <c:v>119567.26500000001</c:v>
                </c:pt>
                <c:pt idx="3377">
                  <c:v>177106.30559999999</c:v>
                </c:pt>
                <c:pt idx="3378">
                  <c:v>380306.55599999998</c:v>
                </c:pt>
                <c:pt idx="3379">
                  <c:v>518364</c:v>
                </c:pt>
                <c:pt idx="3380">
                  <c:v>379579.21</c:v>
                </c:pt>
                <c:pt idx="3381">
                  <c:v>616311.35299999989</c:v>
                </c:pt>
                <c:pt idx="3382">
                  <c:v>147928.69759999998</c:v>
                </c:pt>
                <c:pt idx="3383">
                  <c:v>809001.30779999995</c:v>
                </c:pt>
                <c:pt idx="3384">
                  <c:v>568184.28840000008</c:v>
                </c:pt>
                <c:pt idx="3385">
                  <c:v>722678.51039999991</c:v>
                </c:pt>
                <c:pt idx="3386">
                  <c:v>998970.26459999999</c:v>
                </c:pt>
                <c:pt idx="3387">
                  <c:v>45179.628000000004</c:v>
                </c:pt>
                <c:pt idx="3388">
                  <c:v>873851.04</c:v>
                </c:pt>
                <c:pt idx="3389">
                  <c:v>107784.173</c:v>
                </c:pt>
                <c:pt idx="3390">
                  <c:v>631516.30239999993</c:v>
                </c:pt>
                <c:pt idx="3391">
                  <c:v>587522.25</c:v>
                </c:pt>
                <c:pt idx="3392">
                  <c:v>748778.70200000005</c:v>
                </c:pt>
                <c:pt idx="3393">
                  <c:v>588557.48</c:v>
                </c:pt>
                <c:pt idx="3394">
                  <c:v>964343.64009999996</c:v>
                </c:pt>
                <c:pt idx="3395">
                  <c:v>182935.84409999999</c:v>
                </c:pt>
                <c:pt idx="3396">
                  <c:v>931977.85210000002</c:v>
                </c:pt>
                <c:pt idx="3397">
                  <c:v>46556.692800000004</c:v>
                </c:pt>
                <c:pt idx="3398">
                  <c:v>230937.9136</c:v>
                </c:pt>
                <c:pt idx="3399">
                  <c:v>23357.008900000001</c:v>
                </c:pt>
                <c:pt idx="3400">
                  <c:v>727088.76179999998</c:v>
                </c:pt>
                <c:pt idx="3401">
                  <c:v>953571.78</c:v>
                </c:pt>
                <c:pt idx="3402">
                  <c:v>17610.617000000002</c:v>
                </c:pt>
                <c:pt idx="3403">
                  <c:v>440265.42540000001</c:v>
                </c:pt>
                <c:pt idx="3404">
                  <c:v>83209.171499999997</c:v>
                </c:pt>
                <c:pt idx="3405">
                  <c:v>331718.40240000008</c:v>
                </c:pt>
                <c:pt idx="3406">
                  <c:v>290046.87359999993</c:v>
                </c:pt>
                <c:pt idx="3407">
                  <c:v>330941.32500000001</c:v>
                </c:pt>
                <c:pt idx="3408">
                  <c:v>52066.111500000006</c:v>
                </c:pt>
                <c:pt idx="3409">
                  <c:v>228847.42440000002</c:v>
                </c:pt>
                <c:pt idx="3410">
                  <c:v>495587.8395</c:v>
                </c:pt>
                <c:pt idx="3411">
                  <c:v>204005.788</c:v>
                </c:pt>
                <c:pt idx="3412">
                  <c:v>432713.99609999999</c:v>
                </c:pt>
                <c:pt idx="3413">
                  <c:v>296371.36</c:v>
                </c:pt>
                <c:pt idx="3414">
                  <c:v>440949.12119999994</c:v>
                </c:pt>
                <c:pt idx="3415">
                  <c:v>228871.34400000004</c:v>
                </c:pt>
                <c:pt idx="3416">
                  <c:v>972767.96399999992</c:v>
                </c:pt>
                <c:pt idx="3417">
                  <c:v>539798.78399999999</c:v>
                </c:pt>
                <c:pt idx="3418">
                  <c:v>547563.00060000003</c:v>
                </c:pt>
                <c:pt idx="3419">
                  <c:v>22283.025600000001</c:v>
                </c:pt>
                <c:pt idx="3420">
                  <c:v>511382.31209999998</c:v>
                </c:pt>
                <c:pt idx="3421">
                  <c:v>11475.765000000001</c:v>
                </c:pt>
                <c:pt idx="3422">
                  <c:v>846676.02249999996</c:v>
                </c:pt>
                <c:pt idx="3423">
                  <c:v>223298.77679999999</c:v>
                </c:pt>
                <c:pt idx="3424">
                  <c:v>912082.30050000001</c:v>
                </c:pt>
                <c:pt idx="3425">
                  <c:v>711391.03269999998</c:v>
                </c:pt>
                <c:pt idx="3426">
                  <c:v>597250.75150000001</c:v>
                </c:pt>
                <c:pt idx="3427">
                  <c:v>238300.18560000003</c:v>
                </c:pt>
                <c:pt idx="3428">
                  <c:v>289051.39199999999</c:v>
                </c:pt>
                <c:pt idx="3429">
                  <c:v>893544.82559999987</c:v>
                </c:pt>
                <c:pt idx="3430">
                  <c:v>232102.33279999997</c:v>
                </c:pt>
                <c:pt idx="3431">
                  <c:v>58903.29</c:v>
                </c:pt>
                <c:pt idx="3432">
                  <c:v>126369.58399999999</c:v>
                </c:pt>
                <c:pt idx="3433">
                  <c:v>349895.90879999992</c:v>
                </c:pt>
                <c:pt idx="3434">
                  <c:v>462930.55200000003</c:v>
                </c:pt>
                <c:pt idx="3435">
                  <c:v>295522.70400000003</c:v>
                </c:pt>
                <c:pt idx="3436">
                  <c:v>4414.9379999999992</c:v>
                </c:pt>
                <c:pt idx="3437">
                  <c:v>287596.23680000001</c:v>
                </c:pt>
                <c:pt idx="3438">
                  <c:v>212866.89060000001</c:v>
                </c:pt>
                <c:pt idx="3439">
                  <c:v>89811.099000000002</c:v>
                </c:pt>
                <c:pt idx="3440">
                  <c:v>791316.99349999998</c:v>
                </c:pt>
                <c:pt idx="3441">
                  <c:v>675174.45600000001</c:v>
                </c:pt>
                <c:pt idx="3442">
                  <c:v>118780.17599999998</c:v>
                </c:pt>
                <c:pt idx="3443">
                  <c:v>8643.4205000000002</c:v>
                </c:pt>
                <c:pt idx="3444">
                  <c:v>704894.57640000014</c:v>
                </c:pt>
                <c:pt idx="3445">
                  <c:v>514691.45549999998</c:v>
                </c:pt>
                <c:pt idx="3446">
                  <c:v>386834.24120000005</c:v>
                </c:pt>
                <c:pt idx="3447">
                  <c:v>597142.56239999994</c:v>
                </c:pt>
                <c:pt idx="3448">
                  <c:v>586273.51919999998</c:v>
                </c:pt>
                <c:pt idx="3449">
                  <c:v>458613.38400000008</c:v>
                </c:pt>
                <c:pt idx="3450">
                  <c:v>523112.25959999993</c:v>
                </c:pt>
                <c:pt idx="3451">
                  <c:v>483643.74799999996</c:v>
                </c:pt>
                <c:pt idx="3452">
                  <c:v>214702.4895</c:v>
                </c:pt>
                <c:pt idx="3453">
                  <c:v>260850.24</c:v>
                </c:pt>
                <c:pt idx="3454">
                  <c:v>494743.42400000006</c:v>
                </c:pt>
                <c:pt idx="3455">
                  <c:v>556113.23290000006</c:v>
                </c:pt>
                <c:pt idx="3456">
                  <c:v>725946.6</c:v>
                </c:pt>
                <c:pt idx="3457">
                  <c:v>221949.34319999997</c:v>
                </c:pt>
                <c:pt idx="3458">
                  <c:v>17070.7284</c:v>
                </c:pt>
                <c:pt idx="3459">
                  <c:v>717536.05560000008</c:v>
                </c:pt>
                <c:pt idx="3460">
                  <c:v>996842.49600000004</c:v>
                </c:pt>
                <c:pt idx="3461">
                  <c:v>254646.39060000004</c:v>
                </c:pt>
                <c:pt idx="3462">
                  <c:v>311442.12490000005</c:v>
                </c:pt>
                <c:pt idx="3463">
                  <c:v>784198.80210000009</c:v>
                </c:pt>
                <c:pt idx="3464">
                  <c:v>914098.52720000013</c:v>
                </c:pt>
                <c:pt idx="3465">
                  <c:v>84701.37</c:v>
                </c:pt>
                <c:pt idx="3466">
                  <c:v>29237.579999999998</c:v>
                </c:pt>
                <c:pt idx="3467">
                  <c:v>54875.404800000004</c:v>
                </c:pt>
                <c:pt idx="3468">
                  <c:v>115083.7776</c:v>
                </c:pt>
                <c:pt idx="3469">
                  <c:v>754917.6995000001</c:v>
                </c:pt>
                <c:pt idx="3470">
                  <c:v>565293.45920000004</c:v>
                </c:pt>
                <c:pt idx="3471">
                  <c:v>374072.90800000005</c:v>
                </c:pt>
                <c:pt idx="3472">
                  <c:v>545707.23840000003</c:v>
                </c:pt>
                <c:pt idx="3473">
                  <c:v>666843.72580000001</c:v>
                </c:pt>
                <c:pt idx="3474">
                  <c:v>285904.08999999997</c:v>
                </c:pt>
                <c:pt idx="3475">
                  <c:v>12914.0496</c:v>
                </c:pt>
                <c:pt idx="3476">
                  <c:v>732325.17749999987</c:v>
                </c:pt>
                <c:pt idx="3477">
                  <c:v>222628.26600000003</c:v>
                </c:pt>
                <c:pt idx="3478">
                  <c:v>385684.47119999997</c:v>
                </c:pt>
                <c:pt idx="3479">
                  <c:v>75823.129199999996</c:v>
                </c:pt>
                <c:pt idx="3480">
                  <c:v>567460.89</c:v>
                </c:pt>
                <c:pt idx="3481">
                  <c:v>732581.92799999996</c:v>
                </c:pt>
                <c:pt idx="3482">
                  <c:v>4999.9040000000005</c:v>
                </c:pt>
                <c:pt idx="3483">
                  <c:v>711247.65599999996</c:v>
                </c:pt>
                <c:pt idx="3484">
                  <c:v>479923.34519999998</c:v>
                </c:pt>
                <c:pt idx="3485">
                  <c:v>429870.36599999998</c:v>
                </c:pt>
                <c:pt idx="3486">
                  <c:v>401423.61599999998</c:v>
                </c:pt>
                <c:pt idx="3487">
                  <c:v>142272.296</c:v>
                </c:pt>
                <c:pt idx="3488">
                  <c:v>232526.48409999997</c:v>
                </c:pt>
                <c:pt idx="3489">
                  <c:v>709022.9412</c:v>
                </c:pt>
                <c:pt idx="3490">
                  <c:v>94623.912000000011</c:v>
                </c:pt>
                <c:pt idx="3491">
                  <c:v>496299.114</c:v>
                </c:pt>
                <c:pt idx="3492">
                  <c:v>163490.83559999999</c:v>
                </c:pt>
                <c:pt idx="3493">
                  <c:v>818328.29759999993</c:v>
                </c:pt>
                <c:pt idx="3494">
                  <c:v>31314.841600000003</c:v>
                </c:pt>
                <c:pt idx="3495">
                  <c:v>3644.5368000000003</c:v>
                </c:pt>
                <c:pt idx="3496">
                  <c:v>58083.41</c:v>
                </c:pt>
                <c:pt idx="3497">
                  <c:v>903621.34720000008</c:v>
                </c:pt>
                <c:pt idx="3498">
                  <c:v>307459.15969999996</c:v>
                </c:pt>
                <c:pt idx="3499">
                  <c:v>485495.4</c:v>
                </c:pt>
                <c:pt idx="3500">
                  <c:v>2885.3009999999999</c:v>
                </c:pt>
                <c:pt idx="3501">
                  <c:v>485021.70860000007</c:v>
                </c:pt>
                <c:pt idx="3502">
                  <c:v>471790.39679999999</c:v>
                </c:pt>
                <c:pt idx="3503">
                  <c:v>51388.356099999997</c:v>
                </c:pt>
                <c:pt idx="3504">
                  <c:v>53640.876000000004</c:v>
                </c:pt>
                <c:pt idx="3505">
                  <c:v>570689.5932</c:v>
                </c:pt>
                <c:pt idx="3506">
                  <c:v>98166.289199999985</c:v>
                </c:pt>
                <c:pt idx="3507">
                  <c:v>90610.02900000001</c:v>
                </c:pt>
                <c:pt idx="3508">
                  <c:v>15754.015200000002</c:v>
                </c:pt>
                <c:pt idx="3509">
                  <c:v>698494.77720000001</c:v>
                </c:pt>
                <c:pt idx="3510">
                  <c:v>423709.86489999993</c:v>
                </c:pt>
                <c:pt idx="3511">
                  <c:v>4801.7970000000005</c:v>
                </c:pt>
                <c:pt idx="3512">
                  <c:v>11288</c:v>
                </c:pt>
                <c:pt idx="3513">
                  <c:v>138108.85649999999</c:v>
                </c:pt>
                <c:pt idx="3514">
                  <c:v>116154.86399999999</c:v>
                </c:pt>
                <c:pt idx="3515">
                  <c:v>776213.86079999991</c:v>
                </c:pt>
                <c:pt idx="3516">
                  <c:v>349292.81969999999</c:v>
                </c:pt>
                <c:pt idx="3517">
                  <c:v>19297.3766</c:v>
                </c:pt>
                <c:pt idx="3518">
                  <c:v>19493.7444</c:v>
                </c:pt>
                <c:pt idx="3519">
                  <c:v>434847.92489999998</c:v>
                </c:pt>
                <c:pt idx="3520">
                  <c:v>165404.89000000001</c:v>
                </c:pt>
                <c:pt idx="3521">
                  <c:v>890560.25280000002</c:v>
                </c:pt>
                <c:pt idx="3522">
                  <c:v>40697.008199999997</c:v>
                </c:pt>
                <c:pt idx="3523">
                  <c:v>736198.32</c:v>
                </c:pt>
                <c:pt idx="3524">
                  <c:v>49722.310199999993</c:v>
                </c:pt>
                <c:pt idx="3525">
                  <c:v>119325.33900000001</c:v>
                </c:pt>
                <c:pt idx="3526">
                  <c:v>524581.51839999994</c:v>
                </c:pt>
                <c:pt idx="3527">
                  <c:v>3439.8224999999998</c:v>
                </c:pt>
                <c:pt idx="3528">
                  <c:v>356510.49700000003</c:v>
                </c:pt>
                <c:pt idx="3529">
                  <c:v>48684.214800000002</c:v>
                </c:pt>
                <c:pt idx="3530">
                  <c:v>717764.78399999999</c:v>
                </c:pt>
                <c:pt idx="3531">
                  <c:v>418486.07899999997</c:v>
                </c:pt>
                <c:pt idx="3532">
                  <c:v>428193.55320000002</c:v>
                </c:pt>
                <c:pt idx="3533">
                  <c:v>228780.45610000001</c:v>
                </c:pt>
                <c:pt idx="3534">
                  <c:v>277644.68550000002</c:v>
                </c:pt>
                <c:pt idx="3535">
                  <c:v>945007.57260000007</c:v>
                </c:pt>
                <c:pt idx="3536">
                  <c:v>526611.46230000001</c:v>
                </c:pt>
                <c:pt idx="3537">
                  <c:v>387493.8</c:v>
                </c:pt>
                <c:pt idx="3538">
                  <c:v>676851.74370000011</c:v>
                </c:pt>
                <c:pt idx="3539">
                  <c:v>551395.35360000003</c:v>
                </c:pt>
                <c:pt idx="3540">
                  <c:v>24910.308000000001</c:v>
                </c:pt>
                <c:pt idx="3541">
                  <c:v>977893.54319999996</c:v>
                </c:pt>
                <c:pt idx="3542">
                  <c:v>25835.74</c:v>
                </c:pt>
                <c:pt idx="3543">
                  <c:v>602144.9604000001</c:v>
                </c:pt>
                <c:pt idx="3544">
                  <c:v>746487.36</c:v>
                </c:pt>
                <c:pt idx="3545">
                  <c:v>295598.81520000001</c:v>
                </c:pt>
                <c:pt idx="3546">
                  <c:v>8026.3676999999998</c:v>
                </c:pt>
                <c:pt idx="3547">
                  <c:v>565203.24</c:v>
                </c:pt>
                <c:pt idx="3548">
                  <c:v>59939.28</c:v>
                </c:pt>
                <c:pt idx="3549">
                  <c:v>22333.808000000001</c:v>
                </c:pt>
                <c:pt idx="3550">
                  <c:v>154138.68479999999</c:v>
                </c:pt>
                <c:pt idx="3551">
                  <c:v>669942.25</c:v>
                </c:pt>
                <c:pt idx="3552">
                  <c:v>559346.93099999998</c:v>
                </c:pt>
                <c:pt idx="3553">
                  <c:v>909753.51600000006</c:v>
                </c:pt>
                <c:pt idx="3554">
                  <c:v>113660.00799999999</c:v>
                </c:pt>
                <c:pt idx="3555">
                  <c:v>812810.43350000004</c:v>
                </c:pt>
                <c:pt idx="3556">
                  <c:v>303419.196</c:v>
                </c:pt>
                <c:pt idx="3557">
                  <c:v>113717.3275</c:v>
                </c:pt>
                <c:pt idx="3558">
                  <c:v>921849.61680000008</c:v>
                </c:pt>
                <c:pt idx="3559">
                  <c:v>18751.194</c:v>
                </c:pt>
                <c:pt idx="3560">
                  <c:v>415999.2</c:v>
                </c:pt>
                <c:pt idx="3561">
                  <c:v>4082.5708</c:v>
                </c:pt>
                <c:pt idx="3562">
                  <c:v>403631.50240000006</c:v>
                </c:pt>
                <c:pt idx="3563">
                  <c:v>556978.61609999987</c:v>
                </c:pt>
                <c:pt idx="3564">
                  <c:v>786999.63649999991</c:v>
                </c:pt>
                <c:pt idx="3565">
                  <c:v>16661.646400000001</c:v>
                </c:pt>
                <c:pt idx="3566">
                  <c:v>17039.384999999998</c:v>
                </c:pt>
                <c:pt idx="3567">
                  <c:v>76953.534</c:v>
                </c:pt>
                <c:pt idx="3568">
                  <c:v>9862.4759999999987</c:v>
                </c:pt>
                <c:pt idx="3569">
                  <c:v>437793.95549999998</c:v>
                </c:pt>
                <c:pt idx="3570">
                  <c:v>759982.93200000003</c:v>
                </c:pt>
                <c:pt idx="3571">
                  <c:v>27145.857599999999</c:v>
                </c:pt>
                <c:pt idx="3572">
                  <c:v>54873.062400000003</c:v>
                </c:pt>
                <c:pt idx="3573">
                  <c:v>819305.57380000001</c:v>
                </c:pt>
                <c:pt idx="3574">
                  <c:v>636899.7635</c:v>
                </c:pt>
                <c:pt idx="3575">
                  <c:v>859050.92249999999</c:v>
                </c:pt>
                <c:pt idx="3576">
                  <c:v>32777.292000000001</c:v>
                </c:pt>
                <c:pt idx="3577">
                  <c:v>468068.06339999998</c:v>
                </c:pt>
                <c:pt idx="3578">
                  <c:v>135188.5815</c:v>
                </c:pt>
                <c:pt idx="3579">
                  <c:v>493021.64400000003</c:v>
                </c:pt>
                <c:pt idx="3580">
                  <c:v>36748.89</c:v>
                </c:pt>
                <c:pt idx="3581">
                  <c:v>56126.347199999989</c:v>
                </c:pt>
                <c:pt idx="3582">
                  <c:v>59345.831999999995</c:v>
                </c:pt>
                <c:pt idx="3583">
                  <c:v>303556.92120000004</c:v>
                </c:pt>
                <c:pt idx="3584">
                  <c:v>168999.09899999999</c:v>
                </c:pt>
                <c:pt idx="3585">
                  <c:v>472298.81760000007</c:v>
                </c:pt>
                <c:pt idx="3586">
                  <c:v>379622.33759999997</c:v>
                </c:pt>
                <c:pt idx="3587">
                  <c:v>8219.2356</c:v>
                </c:pt>
                <c:pt idx="3588">
                  <c:v>738998.12250000006</c:v>
                </c:pt>
                <c:pt idx="3589">
                  <c:v>750007.96090000006</c:v>
                </c:pt>
                <c:pt idx="3590">
                  <c:v>677328.99840000004</c:v>
                </c:pt>
                <c:pt idx="3591">
                  <c:v>717891.87120000005</c:v>
                </c:pt>
                <c:pt idx="3592">
                  <c:v>5989.9859999999999</c:v>
                </c:pt>
                <c:pt idx="3593">
                  <c:v>614593.28119999997</c:v>
                </c:pt>
                <c:pt idx="3594">
                  <c:v>172739.98440000002</c:v>
                </c:pt>
                <c:pt idx="3595">
                  <c:v>24052.908100000001</c:v>
                </c:pt>
                <c:pt idx="3596">
                  <c:v>997571.47500000009</c:v>
                </c:pt>
                <c:pt idx="3597">
                  <c:v>456063.85560000007</c:v>
                </c:pt>
                <c:pt idx="3598">
                  <c:v>677789.95829999994</c:v>
                </c:pt>
                <c:pt idx="3599">
                  <c:v>43574.474999999999</c:v>
                </c:pt>
                <c:pt idx="3600">
                  <c:v>82096.575599999982</c:v>
                </c:pt>
                <c:pt idx="3601">
                  <c:v>190423.14060000004</c:v>
                </c:pt>
                <c:pt idx="3602">
                  <c:v>278034.74399999995</c:v>
                </c:pt>
                <c:pt idx="3603">
                  <c:v>218776.03019999998</c:v>
                </c:pt>
                <c:pt idx="3604">
                  <c:v>89320.28820000001</c:v>
                </c:pt>
                <c:pt idx="3605">
                  <c:v>3603.6</c:v>
                </c:pt>
                <c:pt idx="3606">
                  <c:v>7677.2644000000009</c:v>
                </c:pt>
                <c:pt idx="3607">
                  <c:v>460626.90300000005</c:v>
                </c:pt>
                <c:pt idx="3608">
                  <c:v>485746.27200000006</c:v>
                </c:pt>
                <c:pt idx="3609">
                  <c:v>307193.06240000005</c:v>
                </c:pt>
                <c:pt idx="3610">
                  <c:v>39410.190299999995</c:v>
                </c:pt>
                <c:pt idx="3611">
                  <c:v>183852.288</c:v>
                </c:pt>
                <c:pt idx="3612">
                  <c:v>840054.73679999996</c:v>
                </c:pt>
                <c:pt idx="3613">
                  <c:v>284734.29600000003</c:v>
                </c:pt>
                <c:pt idx="3614">
                  <c:v>324091.10369999992</c:v>
                </c:pt>
                <c:pt idx="3615">
                  <c:v>866975.14320000005</c:v>
                </c:pt>
                <c:pt idx="3616">
                  <c:v>943695.6736000001</c:v>
                </c:pt>
                <c:pt idx="3617">
                  <c:v>491555.23200000002</c:v>
                </c:pt>
                <c:pt idx="3618">
                  <c:v>238446.65599999999</c:v>
                </c:pt>
                <c:pt idx="3619">
                  <c:v>103709.76120000001</c:v>
                </c:pt>
                <c:pt idx="3620">
                  <c:v>156285.80800000002</c:v>
                </c:pt>
                <c:pt idx="3621">
                  <c:v>166864.08000000002</c:v>
                </c:pt>
                <c:pt idx="3622">
                  <c:v>150288.0288</c:v>
                </c:pt>
                <c:pt idx="3623">
                  <c:v>404756.80200000003</c:v>
                </c:pt>
                <c:pt idx="3624">
                  <c:v>82722.388200000001</c:v>
                </c:pt>
                <c:pt idx="3625">
                  <c:v>89577.496800000008</c:v>
                </c:pt>
                <c:pt idx="3626">
                  <c:v>177620.1024</c:v>
                </c:pt>
                <c:pt idx="3627">
                  <c:v>91693.895999999993</c:v>
                </c:pt>
                <c:pt idx="3628">
                  <c:v>813712.24200000009</c:v>
                </c:pt>
                <c:pt idx="3629">
                  <c:v>6291.6607999999997</c:v>
                </c:pt>
                <c:pt idx="3630">
                  <c:v>450321.5235999999</c:v>
                </c:pt>
                <c:pt idx="3631">
                  <c:v>687506.30559999996</c:v>
                </c:pt>
                <c:pt idx="3632">
                  <c:v>186157.73070000001</c:v>
                </c:pt>
                <c:pt idx="3633">
                  <c:v>44421.885200000004</c:v>
                </c:pt>
                <c:pt idx="3634">
                  <c:v>63930.593999999997</c:v>
                </c:pt>
                <c:pt idx="3635">
                  <c:v>616295.65080000006</c:v>
                </c:pt>
                <c:pt idx="3636">
                  <c:v>156875.4056</c:v>
                </c:pt>
                <c:pt idx="3637">
                  <c:v>541026.44680000003</c:v>
                </c:pt>
                <c:pt idx="3638">
                  <c:v>884907.08280000009</c:v>
                </c:pt>
                <c:pt idx="3639">
                  <c:v>301768.94219999999</c:v>
                </c:pt>
                <c:pt idx="3640">
                  <c:v>2663.076</c:v>
                </c:pt>
                <c:pt idx="3641">
                  <c:v>132332.25039999999</c:v>
                </c:pt>
                <c:pt idx="3642">
                  <c:v>439966.88999999996</c:v>
                </c:pt>
                <c:pt idx="3643">
                  <c:v>5436.1127999999999</c:v>
                </c:pt>
                <c:pt idx="3644">
                  <c:v>992962.42560000008</c:v>
                </c:pt>
                <c:pt idx="3645">
                  <c:v>472917.53600000002</c:v>
                </c:pt>
                <c:pt idx="3646">
                  <c:v>170932.63319999998</c:v>
                </c:pt>
                <c:pt idx="3647">
                  <c:v>299050.3898</c:v>
                </c:pt>
                <c:pt idx="3648">
                  <c:v>944813.16020000004</c:v>
                </c:pt>
                <c:pt idx="3649">
                  <c:v>537640.89760000003</c:v>
                </c:pt>
                <c:pt idx="3650">
                  <c:v>646263.24839999992</c:v>
                </c:pt>
                <c:pt idx="3651">
                  <c:v>148055.6483</c:v>
                </c:pt>
                <c:pt idx="3652">
                  <c:v>87403.00959999999</c:v>
                </c:pt>
                <c:pt idx="3653">
                  <c:v>493344.68819999998</c:v>
                </c:pt>
                <c:pt idx="3654">
                  <c:v>319145.90400000004</c:v>
                </c:pt>
                <c:pt idx="3655">
                  <c:v>628595.26399999997</c:v>
                </c:pt>
                <c:pt idx="3656">
                  <c:v>500329.87550000002</c:v>
                </c:pt>
                <c:pt idx="3657">
                  <c:v>56729.712299999999</c:v>
                </c:pt>
                <c:pt idx="3658">
                  <c:v>441859.32560000004</c:v>
                </c:pt>
                <c:pt idx="3659">
                  <c:v>569104.27209999994</c:v>
                </c:pt>
                <c:pt idx="3660">
                  <c:v>232189.05959999998</c:v>
                </c:pt>
                <c:pt idx="3661">
                  <c:v>689655.5070000001</c:v>
                </c:pt>
                <c:pt idx="3662">
                  <c:v>324877.20040000003</c:v>
                </c:pt>
                <c:pt idx="3663">
                  <c:v>876114.72</c:v>
                </c:pt>
                <c:pt idx="3664">
                  <c:v>726781.82400000002</c:v>
                </c:pt>
                <c:pt idx="3665">
                  <c:v>421532.05440000002</c:v>
                </c:pt>
                <c:pt idx="3666">
                  <c:v>220214.33279999997</c:v>
                </c:pt>
                <c:pt idx="3667">
                  <c:v>609219.27500000002</c:v>
                </c:pt>
                <c:pt idx="3668">
                  <c:v>128027.996</c:v>
                </c:pt>
                <c:pt idx="3669">
                  <c:v>86159.860800000009</c:v>
                </c:pt>
                <c:pt idx="3670">
                  <c:v>28277.785599999999</c:v>
                </c:pt>
                <c:pt idx="3671">
                  <c:v>68654.479500000001</c:v>
                </c:pt>
                <c:pt idx="3672">
                  <c:v>241454.30439999999</c:v>
                </c:pt>
                <c:pt idx="3673">
                  <c:v>803102.74559999991</c:v>
                </c:pt>
                <c:pt idx="3674">
                  <c:v>250380.14430000001</c:v>
                </c:pt>
                <c:pt idx="3675">
                  <c:v>59589.691199999994</c:v>
                </c:pt>
                <c:pt idx="3676">
                  <c:v>108221.26</c:v>
                </c:pt>
                <c:pt idx="3677">
                  <c:v>648975.24719999998</c:v>
                </c:pt>
                <c:pt idx="3678">
                  <c:v>577273.24619999994</c:v>
                </c:pt>
                <c:pt idx="3679">
                  <c:v>908714.15999999992</c:v>
                </c:pt>
                <c:pt idx="3680">
                  <c:v>3270.6960999999997</c:v>
                </c:pt>
                <c:pt idx="3681">
                  <c:v>55424.930400000005</c:v>
                </c:pt>
                <c:pt idx="3682">
                  <c:v>757439.49600000004</c:v>
                </c:pt>
                <c:pt idx="3683">
                  <c:v>683879.38080000004</c:v>
                </c:pt>
                <c:pt idx="3684">
                  <c:v>47611.24</c:v>
                </c:pt>
                <c:pt idx="3685">
                  <c:v>787221.43499999994</c:v>
                </c:pt>
                <c:pt idx="3686">
                  <c:v>73113.455999999991</c:v>
                </c:pt>
                <c:pt idx="3687">
                  <c:v>15031.9854</c:v>
                </c:pt>
                <c:pt idx="3688">
                  <c:v>543124.78049999999</c:v>
                </c:pt>
                <c:pt idx="3689">
                  <c:v>9754.5252</c:v>
                </c:pt>
                <c:pt idx="3690">
                  <c:v>749575.00800000003</c:v>
                </c:pt>
                <c:pt idx="3691">
                  <c:v>629221.7649999999</c:v>
                </c:pt>
                <c:pt idx="3692">
                  <c:v>6998.9955000000009</c:v>
                </c:pt>
                <c:pt idx="3693">
                  <c:v>978734.27610000013</c:v>
                </c:pt>
                <c:pt idx="3694">
                  <c:v>341301.32410000003</c:v>
                </c:pt>
                <c:pt idx="3695">
                  <c:v>14410.802</c:v>
                </c:pt>
                <c:pt idx="3696">
                  <c:v>955662.65640000021</c:v>
                </c:pt>
                <c:pt idx="3697">
                  <c:v>785598.59550000017</c:v>
                </c:pt>
                <c:pt idx="3698">
                  <c:v>963626.90580000007</c:v>
                </c:pt>
                <c:pt idx="3699">
                  <c:v>820962.84479999996</c:v>
                </c:pt>
                <c:pt idx="3700">
                  <c:v>334830.03480000002</c:v>
                </c:pt>
                <c:pt idx="3701">
                  <c:v>812873.54200000002</c:v>
                </c:pt>
                <c:pt idx="3702">
                  <c:v>74917.164000000004</c:v>
                </c:pt>
                <c:pt idx="3703">
                  <c:v>784243.07999999984</c:v>
                </c:pt>
                <c:pt idx="3704">
                  <c:v>188772.8688</c:v>
                </c:pt>
                <c:pt idx="3705">
                  <c:v>120291.048</c:v>
                </c:pt>
                <c:pt idx="3706">
                  <c:v>964107.97199999995</c:v>
                </c:pt>
                <c:pt idx="3707">
                  <c:v>72719.210999999996</c:v>
                </c:pt>
                <c:pt idx="3708">
                  <c:v>726031.80560000008</c:v>
                </c:pt>
                <c:pt idx="3709">
                  <c:v>135563.87520000001</c:v>
                </c:pt>
                <c:pt idx="3710">
                  <c:v>22540.518000000004</c:v>
                </c:pt>
                <c:pt idx="3711">
                  <c:v>6633.2879999999996</c:v>
                </c:pt>
                <c:pt idx="3712">
                  <c:v>509060.84520000004</c:v>
                </c:pt>
                <c:pt idx="3713">
                  <c:v>17360.697599999996</c:v>
                </c:pt>
                <c:pt idx="3714">
                  <c:v>271206.59999999998</c:v>
                </c:pt>
                <c:pt idx="3715">
                  <c:v>173043.5202</c:v>
                </c:pt>
                <c:pt idx="3716">
                  <c:v>624416.04</c:v>
                </c:pt>
                <c:pt idx="3717">
                  <c:v>223908.77600000001</c:v>
                </c:pt>
                <c:pt idx="3718">
                  <c:v>478110.01699999999</c:v>
                </c:pt>
                <c:pt idx="3719">
                  <c:v>369955.89760000003</c:v>
                </c:pt>
                <c:pt idx="3720">
                  <c:v>57604.800000000003</c:v>
                </c:pt>
                <c:pt idx="3721">
                  <c:v>862372.24920000008</c:v>
                </c:pt>
                <c:pt idx="3722">
                  <c:v>26595.086400000004</c:v>
                </c:pt>
                <c:pt idx="3723">
                  <c:v>244347.31900000002</c:v>
                </c:pt>
                <c:pt idx="3724">
                  <c:v>268572.69760000001</c:v>
                </c:pt>
                <c:pt idx="3725">
                  <c:v>296164.52400000003</c:v>
                </c:pt>
                <c:pt idx="3726">
                  <c:v>478794.80250000005</c:v>
                </c:pt>
                <c:pt idx="3727">
                  <c:v>4560.3008</c:v>
                </c:pt>
                <c:pt idx="3728">
                  <c:v>30138.695999999996</c:v>
                </c:pt>
                <c:pt idx="3729">
                  <c:v>235026.19200000001</c:v>
                </c:pt>
                <c:pt idx="3730">
                  <c:v>82943.999599999996</c:v>
                </c:pt>
                <c:pt idx="3731">
                  <c:v>20978.625599999999</c:v>
                </c:pt>
                <c:pt idx="3732">
                  <c:v>367223.88</c:v>
                </c:pt>
                <c:pt idx="3733">
                  <c:v>408097.38060000003</c:v>
                </c:pt>
                <c:pt idx="3734">
                  <c:v>83952.164999999994</c:v>
                </c:pt>
                <c:pt idx="3735">
                  <c:v>619431.96149999998</c:v>
                </c:pt>
                <c:pt idx="3736">
                  <c:v>906304</c:v>
                </c:pt>
                <c:pt idx="3737">
                  <c:v>14859.609999999999</c:v>
                </c:pt>
                <c:pt idx="3738">
                  <c:v>818916.40350000001</c:v>
                </c:pt>
                <c:pt idx="3739">
                  <c:v>749826.10559999989</c:v>
                </c:pt>
                <c:pt idx="3740">
                  <c:v>176085.14039999997</c:v>
                </c:pt>
                <c:pt idx="3741">
                  <c:v>185059.13400000002</c:v>
                </c:pt>
                <c:pt idx="3742">
                  <c:v>388384.47200000007</c:v>
                </c:pt>
                <c:pt idx="3743">
                  <c:v>558741.29999999993</c:v>
                </c:pt>
                <c:pt idx="3744">
                  <c:v>72226.5625</c:v>
                </c:pt>
                <c:pt idx="3745">
                  <c:v>88944.114600000001</c:v>
                </c:pt>
                <c:pt idx="3746">
                  <c:v>440882.72000000003</c:v>
                </c:pt>
                <c:pt idx="3747">
                  <c:v>412697.03219999996</c:v>
                </c:pt>
                <c:pt idx="3748">
                  <c:v>220223.71799999999</c:v>
                </c:pt>
                <c:pt idx="3749">
                  <c:v>546202.29240000003</c:v>
                </c:pt>
                <c:pt idx="3750">
                  <c:v>44468.2644</c:v>
                </c:pt>
                <c:pt idx="3751">
                  <c:v>863486.97749999992</c:v>
                </c:pt>
                <c:pt idx="3752">
                  <c:v>451711.68840000004</c:v>
                </c:pt>
                <c:pt idx="3753">
                  <c:v>66489.201000000001</c:v>
                </c:pt>
                <c:pt idx="3754">
                  <c:v>738757.44</c:v>
                </c:pt>
                <c:pt idx="3755">
                  <c:v>67862.854800000001</c:v>
                </c:pt>
                <c:pt idx="3756">
                  <c:v>661188.52799999993</c:v>
                </c:pt>
                <c:pt idx="3757">
                  <c:v>775597.26240000001</c:v>
                </c:pt>
                <c:pt idx="3758">
                  <c:v>35866.678200000002</c:v>
                </c:pt>
                <c:pt idx="3759">
                  <c:v>48215.375999999997</c:v>
                </c:pt>
                <c:pt idx="3760">
                  <c:v>294317.09999999998</c:v>
                </c:pt>
                <c:pt idx="3761">
                  <c:v>882547.51349999988</c:v>
                </c:pt>
                <c:pt idx="3762">
                  <c:v>354566.65700000001</c:v>
                </c:pt>
                <c:pt idx="3763">
                  <c:v>313544.00250000006</c:v>
                </c:pt>
                <c:pt idx="3764">
                  <c:v>997821.18799999997</c:v>
                </c:pt>
                <c:pt idx="3765">
                  <c:v>628722.12639999995</c:v>
                </c:pt>
                <c:pt idx="3766">
                  <c:v>455861.28059999994</c:v>
                </c:pt>
                <c:pt idx="3767">
                  <c:v>247173.03719999999</c:v>
                </c:pt>
                <c:pt idx="3768">
                  <c:v>221859.84000000003</c:v>
                </c:pt>
                <c:pt idx="3769">
                  <c:v>176647.88680000001</c:v>
                </c:pt>
                <c:pt idx="3770">
                  <c:v>46597.697999999989</c:v>
                </c:pt>
                <c:pt idx="3771">
                  <c:v>8670.4030000000002</c:v>
                </c:pt>
                <c:pt idx="3772">
                  <c:v>249655.11900000001</c:v>
                </c:pt>
                <c:pt idx="3773">
                  <c:v>650692.28839999996</c:v>
                </c:pt>
                <c:pt idx="3774">
                  <c:v>373394.3235</c:v>
                </c:pt>
                <c:pt idx="3775">
                  <c:v>53742.830399999999</c:v>
                </c:pt>
                <c:pt idx="3776">
                  <c:v>554525.96160000004</c:v>
                </c:pt>
                <c:pt idx="3777">
                  <c:v>836182.22400000005</c:v>
                </c:pt>
                <c:pt idx="3778">
                  <c:v>730050.62400000007</c:v>
                </c:pt>
                <c:pt idx="3779">
                  <c:v>56763.061600000001</c:v>
                </c:pt>
                <c:pt idx="3780">
                  <c:v>203491.21000000002</c:v>
                </c:pt>
                <c:pt idx="3781">
                  <c:v>72076.140900000013</c:v>
                </c:pt>
                <c:pt idx="3782">
                  <c:v>221144.4676</c:v>
                </c:pt>
                <c:pt idx="3783">
                  <c:v>963371.69460000005</c:v>
                </c:pt>
                <c:pt idx="3784">
                  <c:v>254727.13640000005</c:v>
                </c:pt>
                <c:pt idx="3785">
                  <c:v>990781.34429999988</c:v>
                </c:pt>
                <c:pt idx="3786">
                  <c:v>21713.496000000003</c:v>
                </c:pt>
                <c:pt idx="3787">
                  <c:v>46373.468999999997</c:v>
                </c:pt>
                <c:pt idx="3788">
                  <c:v>29336.838400000001</c:v>
                </c:pt>
                <c:pt idx="3789">
                  <c:v>191476.25639999998</c:v>
                </c:pt>
                <c:pt idx="3790">
                  <c:v>563790.73959999997</c:v>
                </c:pt>
                <c:pt idx="3791">
                  <c:v>719621.37299999991</c:v>
                </c:pt>
                <c:pt idx="3792">
                  <c:v>293092.30440000002</c:v>
                </c:pt>
                <c:pt idx="3793">
                  <c:v>745045.18559999997</c:v>
                </c:pt>
                <c:pt idx="3794">
                  <c:v>917687.36150000012</c:v>
                </c:pt>
                <c:pt idx="3795">
                  <c:v>2943.6043999999997</c:v>
                </c:pt>
                <c:pt idx="3796">
                  <c:v>43164.217599999996</c:v>
                </c:pt>
                <c:pt idx="3797">
                  <c:v>49277.340000000004</c:v>
                </c:pt>
                <c:pt idx="3798">
                  <c:v>983944.96349999984</c:v>
                </c:pt>
                <c:pt idx="3799">
                  <c:v>817478.18099999998</c:v>
                </c:pt>
                <c:pt idx="3800">
                  <c:v>22464.0144</c:v>
                </c:pt>
                <c:pt idx="3801">
                  <c:v>983994.55999999994</c:v>
                </c:pt>
                <c:pt idx="3802">
                  <c:v>48298.851299999995</c:v>
                </c:pt>
                <c:pt idx="3803">
                  <c:v>127691.87559999998</c:v>
                </c:pt>
                <c:pt idx="3804">
                  <c:v>802878.72000000009</c:v>
                </c:pt>
                <c:pt idx="3805">
                  <c:v>5008.3928999999998</c:v>
                </c:pt>
                <c:pt idx="3806">
                  <c:v>125900.77999999998</c:v>
                </c:pt>
                <c:pt idx="3807">
                  <c:v>238539.44400000005</c:v>
                </c:pt>
                <c:pt idx="3808">
                  <c:v>14262.330599999999</c:v>
                </c:pt>
                <c:pt idx="3809">
                  <c:v>489594.08400000003</c:v>
                </c:pt>
                <c:pt idx="3810">
                  <c:v>21215.377800000002</c:v>
                </c:pt>
                <c:pt idx="3811">
                  <c:v>932257.83599999989</c:v>
                </c:pt>
                <c:pt idx="3812">
                  <c:v>811800.9996000001</c:v>
                </c:pt>
                <c:pt idx="3813">
                  <c:v>9497.4768000000004</c:v>
                </c:pt>
                <c:pt idx="3814">
                  <c:v>7636.1376</c:v>
                </c:pt>
                <c:pt idx="3815">
                  <c:v>777121.58699999994</c:v>
                </c:pt>
                <c:pt idx="3816">
                  <c:v>17691.660000000003</c:v>
                </c:pt>
                <c:pt idx="3817">
                  <c:v>40836.326300000008</c:v>
                </c:pt>
                <c:pt idx="3818">
                  <c:v>424608.62400000001</c:v>
                </c:pt>
                <c:pt idx="3819">
                  <c:v>62025.902100000007</c:v>
                </c:pt>
                <c:pt idx="3820">
                  <c:v>138424.92299999998</c:v>
                </c:pt>
                <c:pt idx="3821">
                  <c:v>567912.96000000008</c:v>
                </c:pt>
                <c:pt idx="3822">
                  <c:v>80210.736000000004</c:v>
                </c:pt>
                <c:pt idx="3823">
                  <c:v>25826.096999999998</c:v>
                </c:pt>
                <c:pt idx="3824">
                  <c:v>659270.92200000002</c:v>
                </c:pt>
                <c:pt idx="3825">
                  <c:v>6971.4143999999997</c:v>
                </c:pt>
                <c:pt idx="3826">
                  <c:v>95555.173999999985</c:v>
                </c:pt>
                <c:pt idx="3827">
                  <c:v>128364.55839999998</c:v>
                </c:pt>
                <c:pt idx="3828">
                  <c:v>98266.575599999996</c:v>
                </c:pt>
                <c:pt idx="3829">
                  <c:v>809280.15839999996</c:v>
                </c:pt>
                <c:pt idx="3830">
                  <c:v>26176.003999999997</c:v>
                </c:pt>
                <c:pt idx="3831">
                  <c:v>10026.016899999999</c:v>
                </c:pt>
                <c:pt idx="3832">
                  <c:v>25686.4725</c:v>
                </c:pt>
                <c:pt idx="3833">
                  <c:v>22257.656099999997</c:v>
                </c:pt>
                <c:pt idx="3834">
                  <c:v>5875.2225000000008</c:v>
                </c:pt>
                <c:pt idx="3835">
                  <c:v>91336.928</c:v>
                </c:pt>
                <c:pt idx="3836">
                  <c:v>616264.2503999999</c:v>
                </c:pt>
                <c:pt idx="3837">
                  <c:v>6656.927999999999</c:v>
                </c:pt>
                <c:pt idx="3838">
                  <c:v>709519.82890000008</c:v>
                </c:pt>
                <c:pt idx="3839">
                  <c:v>242861.69569999998</c:v>
                </c:pt>
                <c:pt idx="3840">
                  <c:v>843183.06240000005</c:v>
                </c:pt>
                <c:pt idx="3841">
                  <c:v>249430.3248</c:v>
                </c:pt>
                <c:pt idx="3842">
                  <c:v>378520.25750000001</c:v>
                </c:pt>
                <c:pt idx="3843">
                  <c:v>781747.74719999998</c:v>
                </c:pt>
                <c:pt idx="3844">
                  <c:v>17867.6685</c:v>
                </c:pt>
                <c:pt idx="3845">
                  <c:v>834098.62320000003</c:v>
                </c:pt>
                <c:pt idx="3846">
                  <c:v>246790.36799999999</c:v>
                </c:pt>
                <c:pt idx="3847">
                  <c:v>256917.19680000001</c:v>
                </c:pt>
                <c:pt idx="3848">
                  <c:v>408589.4241</c:v>
                </c:pt>
                <c:pt idx="3849">
                  <c:v>776161</c:v>
                </c:pt>
                <c:pt idx="3850">
                  <c:v>537706.89</c:v>
                </c:pt>
                <c:pt idx="3851">
                  <c:v>511961.71499999997</c:v>
                </c:pt>
                <c:pt idx="3852">
                  <c:v>26881.242000000002</c:v>
                </c:pt>
                <c:pt idx="3853">
                  <c:v>342324.45720000006</c:v>
                </c:pt>
                <c:pt idx="3854">
                  <c:v>332536.75519999996</c:v>
                </c:pt>
                <c:pt idx="3855">
                  <c:v>286556.79519999999</c:v>
                </c:pt>
                <c:pt idx="3856">
                  <c:v>6556.9493999999995</c:v>
                </c:pt>
                <c:pt idx="3857">
                  <c:v>606147.88799999992</c:v>
                </c:pt>
                <c:pt idx="3858">
                  <c:v>127827.70080000001</c:v>
                </c:pt>
                <c:pt idx="3859">
                  <c:v>216118.06319999998</c:v>
                </c:pt>
                <c:pt idx="3860">
                  <c:v>787283.54399999988</c:v>
                </c:pt>
                <c:pt idx="3861">
                  <c:v>873748.21499999997</c:v>
                </c:pt>
                <c:pt idx="3862">
                  <c:v>3714.2929999999997</c:v>
                </c:pt>
                <c:pt idx="3863">
                  <c:v>718035.91680000001</c:v>
                </c:pt>
                <c:pt idx="3864">
                  <c:v>597683.60990000004</c:v>
                </c:pt>
                <c:pt idx="3865">
                  <c:v>922348.95169999998</c:v>
                </c:pt>
                <c:pt idx="3866">
                  <c:v>919307.02799999993</c:v>
                </c:pt>
                <c:pt idx="3867">
                  <c:v>933011.10559999989</c:v>
                </c:pt>
                <c:pt idx="3868">
                  <c:v>662921.64000000013</c:v>
                </c:pt>
                <c:pt idx="3869">
                  <c:v>945970.21200000017</c:v>
                </c:pt>
                <c:pt idx="3870">
                  <c:v>35575.618199999997</c:v>
                </c:pt>
                <c:pt idx="3871">
                  <c:v>346862.10240000003</c:v>
                </c:pt>
                <c:pt idx="3872">
                  <c:v>654893.65300000005</c:v>
                </c:pt>
                <c:pt idx="3873">
                  <c:v>52867.804500000006</c:v>
                </c:pt>
                <c:pt idx="3874">
                  <c:v>142706.3952</c:v>
                </c:pt>
                <c:pt idx="3875">
                  <c:v>31524.002500000002</c:v>
                </c:pt>
                <c:pt idx="3876">
                  <c:v>409984.08960000001</c:v>
                </c:pt>
                <c:pt idx="3877">
                  <c:v>61095.479999999996</c:v>
                </c:pt>
                <c:pt idx="3878">
                  <c:v>599703.10399999993</c:v>
                </c:pt>
                <c:pt idx="3879">
                  <c:v>489944.00160000002</c:v>
                </c:pt>
                <c:pt idx="3880">
                  <c:v>571868.68839999998</c:v>
                </c:pt>
                <c:pt idx="3881">
                  <c:v>372368.44839999999</c:v>
                </c:pt>
                <c:pt idx="3882">
                  <c:v>3101.933</c:v>
                </c:pt>
                <c:pt idx="3883">
                  <c:v>24956.100599999998</c:v>
                </c:pt>
                <c:pt idx="3884">
                  <c:v>87332.070399999982</c:v>
                </c:pt>
                <c:pt idx="3885">
                  <c:v>593963.07599999988</c:v>
                </c:pt>
                <c:pt idx="3886">
                  <c:v>487266.82199999993</c:v>
                </c:pt>
                <c:pt idx="3887">
                  <c:v>41569.093199999996</c:v>
                </c:pt>
                <c:pt idx="3888">
                  <c:v>294002.52840000001</c:v>
                </c:pt>
                <c:pt idx="3889">
                  <c:v>4674.4560000000001</c:v>
                </c:pt>
                <c:pt idx="3890">
                  <c:v>206797.5624</c:v>
                </c:pt>
                <c:pt idx="3891">
                  <c:v>609812.61899999995</c:v>
                </c:pt>
                <c:pt idx="3892">
                  <c:v>33507.3024</c:v>
                </c:pt>
                <c:pt idx="3893">
                  <c:v>327813.5024</c:v>
                </c:pt>
                <c:pt idx="3894">
                  <c:v>594070.97759999998</c:v>
                </c:pt>
                <c:pt idx="3895">
                  <c:v>502773.17419999995</c:v>
                </c:pt>
                <c:pt idx="3896">
                  <c:v>48712.903999999995</c:v>
                </c:pt>
                <c:pt idx="3897">
                  <c:v>892155.81119999988</c:v>
                </c:pt>
                <c:pt idx="3898">
                  <c:v>654739.9040000001</c:v>
                </c:pt>
                <c:pt idx="3899">
                  <c:v>50620.5</c:v>
                </c:pt>
                <c:pt idx="3900">
                  <c:v>628294.02159999998</c:v>
                </c:pt>
                <c:pt idx="3901">
                  <c:v>86948.316800000001</c:v>
                </c:pt>
                <c:pt idx="3902">
                  <c:v>827927.10879999993</c:v>
                </c:pt>
                <c:pt idx="3903">
                  <c:v>734637.55200000003</c:v>
                </c:pt>
                <c:pt idx="3904">
                  <c:v>429516.39059999998</c:v>
                </c:pt>
                <c:pt idx="3905">
                  <c:v>450636.97679999995</c:v>
                </c:pt>
                <c:pt idx="3906">
                  <c:v>14288.616</c:v>
                </c:pt>
                <c:pt idx="3907">
                  <c:v>136164.69</c:v>
                </c:pt>
                <c:pt idx="3908">
                  <c:v>798252.90240000014</c:v>
                </c:pt>
                <c:pt idx="3909">
                  <c:v>119927.15280000001</c:v>
                </c:pt>
                <c:pt idx="3910">
                  <c:v>111525.942</c:v>
                </c:pt>
                <c:pt idx="3911">
                  <c:v>237042.39690000002</c:v>
                </c:pt>
                <c:pt idx="3912">
                  <c:v>51749.425199999998</c:v>
                </c:pt>
                <c:pt idx="3913">
                  <c:v>776619.18720000004</c:v>
                </c:pt>
                <c:pt idx="3914">
                  <c:v>631269.97499999998</c:v>
                </c:pt>
                <c:pt idx="3915">
                  <c:v>30269.040000000001</c:v>
                </c:pt>
                <c:pt idx="3916">
                  <c:v>126344.70239999999</c:v>
                </c:pt>
                <c:pt idx="3917">
                  <c:v>36311.208000000006</c:v>
                </c:pt>
                <c:pt idx="3918">
                  <c:v>174256.15359999999</c:v>
                </c:pt>
                <c:pt idx="3919">
                  <c:v>449811.66150000005</c:v>
                </c:pt>
                <c:pt idx="3920">
                  <c:v>88503.274799999999</c:v>
                </c:pt>
                <c:pt idx="3921">
                  <c:v>601663.94880000001</c:v>
                </c:pt>
                <c:pt idx="3922">
                  <c:v>934992.30240000004</c:v>
                </c:pt>
                <c:pt idx="3923">
                  <c:v>397757.26079999999</c:v>
                </c:pt>
                <c:pt idx="3924">
                  <c:v>133513.50599999999</c:v>
                </c:pt>
                <c:pt idx="3925">
                  <c:v>556851.75</c:v>
                </c:pt>
                <c:pt idx="3926">
                  <c:v>90498.688500000004</c:v>
                </c:pt>
                <c:pt idx="3927">
                  <c:v>794059.21</c:v>
                </c:pt>
                <c:pt idx="3928">
                  <c:v>599540.49000000011</c:v>
                </c:pt>
                <c:pt idx="3929">
                  <c:v>201722.24759999997</c:v>
                </c:pt>
                <c:pt idx="3930">
                  <c:v>555412.46759999986</c:v>
                </c:pt>
                <c:pt idx="3931">
                  <c:v>2538.6479999999997</c:v>
                </c:pt>
                <c:pt idx="3932">
                  <c:v>630134.31609999994</c:v>
                </c:pt>
                <c:pt idx="3933">
                  <c:v>568282.28339999996</c:v>
                </c:pt>
                <c:pt idx="3934">
                  <c:v>167448.73199999999</c:v>
                </c:pt>
                <c:pt idx="3935">
                  <c:v>13262.977199999999</c:v>
                </c:pt>
                <c:pt idx="3936">
                  <c:v>210456.14940000002</c:v>
                </c:pt>
                <c:pt idx="3937">
                  <c:v>2640.9321</c:v>
                </c:pt>
                <c:pt idx="3938">
                  <c:v>31705.3632</c:v>
                </c:pt>
                <c:pt idx="3939">
                  <c:v>86130.510400000014</c:v>
                </c:pt>
                <c:pt idx="3940">
                  <c:v>7353.0623999999998</c:v>
                </c:pt>
                <c:pt idx="3941">
                  <c:v>392871.97199999995</c:v>
                </c:pt>
                <c:pt idx="3942">
                  <c:v>816574.28599999996</c:v>
                </c:pt>
                <c:pt idx="3943">
                  <c:v>190781.13600000003</c:v>
                </c:pt>
                <c:pt idx="3944">
                  <c:v>508811.15519999998</c:v>
                </c:pt>
                <c:pt idx="3945">
                  <c:v>26282.894300000004</c:v>
                </c:pt>
                <c:pt idx="3946">
                  <c:v>881401.76880000008</c:v>
                </c:pt>
                <c:pt idx="3947">
                  <c:v>757126.21680000005</c:v>
                </c:pt>
                <c:pt idx="3948">
                  <c:v>764479.17779999995</c:v>
                </c:pt>
                <c:pt idx="3949">
                  <c:v>914758.34489999991</c:v>
                </c:pt>
                <c:pt idx="3950">
                  <c:v>942219.66240000003</c:v>
                </c:pt>
                <c:pt idx="3951">
                  <c:v>837563.58420000004</c:v>
                </c:pt>
                <c:pt idx="3952">
                  <c:v>922694.72490000015</c:v>
                </c:pt>
                <c:pt idx="3953">
                  <c:v>97693.753500000006</c:v>
                </c:pt>
                <c:pt idx="3954">
                  <c:v>497716.14</c:v>
                </c:pt>
                <c:pt idx="3955">
                  <c:v>710960.94300000009</c:v>
                </c:pt>
                <c:pt idx="3956">
                  <c:v>916605.18599999999</c:v>
                </c:pt>
                <c:pt idx="3957">
                  <c:v>62845.4761</c:v>
                </c:pt>
                <c:pt idx="3958">
                  <c:v>736043.8848</c:v>
                </c:pt>
                <c:pt idx="3959">
                  <c:v>162884.88809999998</c:v>
                </c:pt>
                <c:pt idx="3960">
                  <c:v>392583.69919999997</c:v>
                </c:pt>
                <c:pt idx="3961">
                  <c:v>144772.63919999998</c:v>
                </c:pt>
                <c:pt idx="3962">
                  <c:v>653647.995</c:v>
                </c:pt>
                <c:pt idx="3963">
                  <c:v>5752.4639999999999</c:v>
                </c:pt>
                <c:pt idx="3964">
                  <c:v>188990.17130000002</c:v>
                </c:pt>
                <c:pt idx="3965">
                  <c:v>154673.09099999999</c:v>
                </c:pt>
                <c:pt idx="3966">
                  <c:v>437595.48000000004</c:v>
                </c:pt>
                <c:pt idx="3967">
                  <c:v>52292.255400000002</c:v>
                </c:pt>
                <c:pt idx="3968">
                  <c:v>460124.80560000002</c:v>
                </c:pt>
                <c:pt idx="3969">
                  <c:v>115300.9936</c:v>
                </c:pt>
                <c:pt idx="3970">
                  <c:v>3679.6352000000002</c:v>
                </c:pt>
                <c:pt idx="3971">
                  <c:v>978378.15679999988</c:v>
                </c:pt>
                <c:pt idx="3972">
                  <c:v>633194.18900000013</c:v>
                </c:pt>
                <c:pt idx="3973">
                  <c:v>971811.49799999991</c:v>
                </c:pt>
                <c:pt idx="3974">
                  <c:v>905238.07359999989</c:v>
                </c:pt>
                <c:pt idx="3975">
                  <c:v>254227.72320000001</c:v>
                </c:pt>
                <c:pt idx="3976">
                  <c:v>111188.9025</c:v>
                </c:pt>
                <c:pt idx="3977">
                  <c:v>809280.15839999996</c:v>
                </c:pt>
                <c:pt idx="3978">
                  <c:v>4747.8989999999994</c:v>
                </c:pt>
                <c:pt idx="3979">
                  <c:v>60927.517200000002</c:v>
                </c:pt>
                <c:pt idx="3980">
                  <c:v>325898.26559999998</c:v>
                </c:pt>
                <c:pt idx="3981">
                  <c:v>55580.419399999999</c:v>
                </c:pt>
                <c:pt idx="3982">
                  <c:v>167542.8615</c:v>
                </c:pt>
                <c:pt idx="3983">
                  <c:v>377481.21599999996</c:v>
                </c:pt>
                <c:pt idx="3984">
                  <c:v>797591.88599999994</c:v>
                </c:pt>
                <c:pt idx="3985">
                  <c:v>705154.86960000009</c:v>
                </c:pt>
                <c:pt idx="3986">
                  <c:v>638081.43999999994</c:v>
                </c:pt>
                <c:pt idx="3987">
                  <c:v>393938.24579999998</c:v>
                </c:pt>
                <c:pt idx="3988">
                  <c:v>619620.86549999996</c:v>
                </c:pt>
                <c:pt idx="3989">
                  <c:v>41994.255599999997</c:v>
                </c:pt>
                <c:pt idx="3990">
                  <c:v>712462.60560000013</c:v>
                </c:pt>
                <c:pt idx="3991">
                  <c:v>116881.93400000001</c:v>
                </c:pt>
                <c:pt idx="3992">
                  <c:v>43718.627700000005</c:v>
                </c:pt>
                <c:pt idx="3993">
                  <c:v>177106.30550000002</c:v>
                </c:pt>
                <c:pt idx="3994">
                  <c:v>19461.644800000002</c:v>
                </c:pt>
                <c:pt idx="3995">
                  <c:v>767796.53759999992</c:v>
                </c:pt>
                <c:pt idx="3996">
                  <c:v>139730.17800000001</c:v>
                </c:pt>
                <c:pt idx="3997">
                  <c:v>39938.023999999998</c:v>
                </c:pt>
                <c:pt idx="3998">
                  <c:v>842053.99199999997</c:v>
                </c:pt>
                <c:pt idx="3999">
                  <c:v>21256.181799999998</c:v>
                </c:pt>
                <c:pt idx="4000">
                  <c:v>658483.55999999994</c:v>
                </c:pt>
                <c:pt idx="4001">
                  <c:v>645419.424</c:v>
                </c:pt>
                <c:pt idx="4002">
                  <c:v>769225.47240000009</c:v>
                </c:pt>
                <c:pt idx="4003">
                  <c:v>88708.665599999978</c:v>
                </c:pt>
                <c:pt idx="4004">
                  <c:v>958421.42009999999</c:v>
                </c:pt>
                <c:pt idx="4005">
                  <c:v>224443.80000000002</c:v>
                </c:pt>
                <c:pt idx="4006">
                  <c:v>315725.99079999997</c:v>
                </c:pt>
                <c:pt idx="4007">
                  <c:v>76986.826199999981</c:v>
                </c:pt>
                <c:pt idx="4008">
                  <c:v>769830.76</c:v>
                </c:pt>
                <c:pt idx="4009">
                  <c:v>163903.52249999999</c:v>
                </c:pt>
                <c:pt idx="4010">
                  <c:v>894613.30560000008</c:v>
                </c:pt>
                <c:pt idx="4011">
                  <c:v>18260.1165</c:v>
                </c:pt>
                <c:pt idx="4012">
                  <c:v>407535.408</c:v>
                </c:pt>
                <c:pt idx="4013">
                  <c:v>123576.85619999999</c:v>
                </c:pt>
                <c:pt idx="4014">
                  <c:v>448900</c:v>
                </c:pt>
                <c:pt idx="4015">
                  <c:v>955760.41600000008</c:v>
                </c:pt>
                <c:pt idx="4016">
                  <c:v>69069.096000000005</c:v>
                </c:pt>
                <c:pt idx="4017">
                  <c:v>937488.69759999996</c:v>
                </c:pt>
                <c:pt idx="4018">
                  <c:v>13027.939200000001</c:v>
                </c:pt>
                <c:pt idx="4019">
                  <c:v>912664.96199999994</c:v>
                </c:pt>
                <c:pt idx="4020">
                  <c:v>500407.68599999999</c:v>
                </c:pt>
                <c:pt idx="4021">
                  <c:v>3558.1223999999997</c:v>
                </c:pt>
                <c:pt idx="4022">
                  <c:v>567867.74490000005</c:v>
                </c:pt>
                <c:pt idx="4023">
                  <c:v>66809.324999999997</c:v>
                </c:pt>
                <c:pt idx="4024">
                  <c:v>563985.98010000004</c:v>
                </c:pt>
                <c:pt idx="4025">
                  <c:v>139468.63579999999</c:v>
                </c:pt>
                <c:pt idx="4026">
                  <c:v>922550.64480000001</c:v>
                </c:pt>
                <c:pt idx="4027">
                  <c:v>383414.83179999999</c:v>
                </c:pt>
                <c:pt idx="4028">
                  <c:v>549696.20219999994</c:v>
                </c:pt>
                <c:pt idx="4029">
                  <c:v>56242.494000000006</c:v>
                </c:pt>
                <c:pt idx="4030">
                  <c:v>465008.06699999992</c:v>
                </c:pt>
                <c:pt idx="4031">
                  <c:v>431537.31699999992</c:v>
                </c:pt>
                <c:pt idx="4032">
                  <c:v>844726.42800000007</c:v>
                </c:pt>
                <c:pt idx="4033">
                  <c:v>22852.367999999999</c:v>
                </c:pt>
                <c:pt idx="4034">
                  <c:v>232169.78559999997</c:v>
                </c:pt>
                <c:pt idx="4035">
                  <c:v>341277.95569999999</c:v>
                </c:pt>
                <c:pt idx="4036">
                  <c:v>357645.86100000003</c:v>
                </c:pt>
                <c:pt idx="4037">
                  <c:v>745459.56</c:v>
                </c:pt>
                <c:pt idx="4038">
                  <c:v>88140.703199999989</c:v>
                </c:pt>
                <c:pt idx="4039">
                  <c:v>185304.42</c:v>
                </c:pt>
                <c:pt idx="4040">
                  <c:v>45879.498000000007</c:v>
                </c:pt>
                <c:pt idx="4041">
                  <c:v>380035.26079999999</c:v>
                </c:pt>
                <c:pt idx="4042">
                  <c:v>771015.7056000001</c:v>
                </c:pt>
                <c:pt idx="4043">
                  <c:v>253577.70899999997</c:v>
                </c:pt>
                <c:pt idx="4044">
                  <c:v>18256.063200000004</c:v>
                </c:pt>
                <c:pt idx="4045">
                  <c:v>51347.56</c:v>
                </c:pt>
                <c:pt idx="4046">
                  <c:v>78000.111199999999</c:v>
                </c:pt>
                <c:pt idx="4047">
                  <c:v>152982.67679999999</c:v>
                </c:pt>
                <c:pt idx="4048">
                  <c:v>807158.49600000016</c:v>
                </c:pt>
                <c:pt idx="4049">
                  <c:v>142774.40099999998</c:v>
                </c:pt>
                <c:pt idx="4050">
                  <c:v>8285.5504000000019</c:v>
                </c:pt>
                <c:pt idx="4051">
                  <c:v>125248.7488</c:v>
                </c:pt>
                <c:pt idx="4052">
                  <c:v>582825.36479999998</c:v>
                </c:pt>
                <c:pt idx="4053">
                  <c:v>52512.014000000003</c:v>
                </c:pt>
                <c:pt idx="4054">
                  <c:v>280147.90399999998</c:v>
                </c:pt>
                <c:pt idx="4055">
                  <c:v>382016.70560000004</c:v>
                </c:pt>
                <c:pt idx="4056">
                  <c:v>736987.91</c:v>
                </c:pt>
                <c:pt idx="4057">
                  <c:v>784588.49280000001</c:v>
                </c:pt>
                <c:pt idx="4058">
                  <c:v>110257.20240000001</c:v>
                </c:pt>
                <c:pt idx="4059">
                  <c:v>840531.40799999994</c:v>
                </c:pt>
                <c:pt idx="4060">
                  <c:v>602866.83800000011</c:v>
                </c:pt>
                <c:pt idx="4061">
                  <c:v>138637.07519999999</c:v>
                </c:pt>
                <c:pt idx="4062">
                  <c:v>772043.39559999993</c:v>
                </c:pt>
                <c:pt idx="4063">
                  <c:v>2501.5</c:v>
                </c:pt>
                <c:pt idx="4064">
                  <c:v>36624.390599999999</c:v>
                </c:pt>
                <c:pt idx="4065">
                  <c:v>226633.12359999996</c:v>
                </c:pt>
                <c:pt idx="4066">
                  <c:v>19078.515599999999</c:v>
                </c:pt>
                <c:pt idx="4067">
                  <c:v>25710.518999999997</c:v>
                </c:pt>
                <c:pt idx="4068">
                  <c:v>217142.01959999997</c:v>
                </c:pt>
                <c:pt idx="4069">
                  <c:v>569157.07940000005</c:v>
                </c:pt>
                <c:pt idx="4070">
                  <c:v>36672.25</c:v>
                </c:pt>
                <c:pt idx="4071">
                  <c:v>775491.58439999993</c:v>
                </c:pt>
                <c:pt idx="4072">
                  <c:v>446183.92050000001</c:v>
                </c:pt>
                <c:pt idx="4073">
                  <c:v>831361.0040999999</c:v>
                </c:pt>
                <c:pt idx="4074">
                  <c:v>960615.61210000003</c:v>
                </c:pt>
                <c:pt idx="4075">
                  <c:v>99162.00999999998</c:v>
                </c:pt>
                <c:pt idx="4076">
                  <c:v>392997.34080000001</c:v>
                </c:pt>
                <c:pt idx="4077">
                  <c:v>580796.40989999997</c:v>
                </c:pt>
                <c:pt idx="4078">
                  <c:v>646544.64640000009</c:v>
                </c:pt>
                <c:pt idx="4079">
                  <c:v>822404.12700000009</c:v>
                </c:pt>
                <c:pt idx="4080">
                  <c:v>4039.8736000000004</c:v>
                </c:pt>
                <c:pt idx="4081">
                  <c:v>149343.60089999999</c:v>
                </c:pt>
                <c:pt idx="4082">
                  <c:v>251697.87299999996</c:v>
                </c:pt>
                <c:pt idx="4083">
                  <c:v>247182.9804</c:v>
                </c:pt>
                <c:pt idx="4084">
                  <c:v>136382.49</c:v>
                </c:pt>
                <c:pt idx="4085">
                  <c:v>936820.72979999997</c:v>
                </c:pt>
                <c:pt idx="4086">
                  <c:v>10741.2492</c:v>
                </c:pt>
                <c:pt idx="4087">
                  <c:v>632207.86199999996</c:v>
                </c:pt>
                <c:pt idx="4088">
                  <c:v>97097.676000000007</c:v>
                </c:pt>
                <c:pt idx="4089">
                  <c:v>171234.57739999998</c:v>
                </c:pt>
                <c:pt idx="4090">
                  <c:v>33721.813199999997</c:v>
                </c:pt>
                <c:pt idx="4091">
                  <c:v>423345.42249999999</c:v>
                </c:pt>
                <c:pt idx="4092">
                  <c:v>86907.038400000005</c:v>
                </c:pt>
                <c:pt idx="4093">
                  <c:v>95261.735800000024</c:v>
                </c:pt>
                <c:pt idx="4094">
                  <c:v>357717.62880000001</c:v>
                </c:pt>
                <c:pt idx="4095">
                  <c:v>108020.682</c:v>
                </c:pt>
                <c:pt idx="4096">
                  <c:v>975087.12600000016</c:v>
                </c:pt>
                <c:pt idx="4097">
                  <c:v>968885.86200000008</c:v>
                </c:pt>
                <c:pt idx="4098">
                  <c:v>497596.21379999997</c:v>
                </c:pt>
                <c:pt idx="4099">
                  <c:v>39722.482799999998</c:v>
                </c:pt>
                <c:pt idx="4100">
                  <c:v>312173.62540000002</c:v>
                </c:pt>
                <c:pt idx="4101">
                  <c:v>10195.9506</c:v>
                </c:pt>
                <c:pt idx="4102">
                  <c:v>215834.57639999999</c:v>
                </c:pt>
                <c:pt idx="4103">
                  <c:v>13305.6224</c:v>
                </c:pt>
                <c:pt idx="4104">
                  <c:v>181821.22399999999</c:v>
                </c:pt>
                <c:pt idx="4105">
                  <c:v>735623.55800000008</c:v>
                </c:pt>
                <c:pt idx="4106">
                  <c:v>7609.9452000000001</c:v>
                </c:pt>
                <c:pt idx="4107">
                  <c:v>560394.47340000002</c:v>
                </c:pt>
                <c:pt idx="4108">
                  <c:v>482621.98410000006</c:v>
                </c:pt>
                <c:pt idx="4109">
                  <c:v>926627.63820000004</c:v>
                </c:pt>
                <c:pt idx="4110">
                  <c:v>98012.824799999988</c:v>
                </c:pt>
                <c:pt idx="4111">
                  <c:v>192975.70369999998</c:v>
                </c:pt>
                <c:pt idx="4112">
                  <c:v>155393.64000000001</c:v>
                </c:pt>
                <c:pt idx="4113">
                  <c:v>43798.117999999995</c:v>
                </c:pt>
                <c:pt idx="4114">
                  <c:v>404451.48119999998</c:v>
                </c:pt>
                <c:pt idx="4115">
                  <c:v>754613.62920000008</c:v>
                </c:pt>
                <c:pt idx="4116">
                  <c:v>870852.90800000005</c:v>
                </c:pt>
                <c:pt idx="4117">
                  <c:v>526655.00400000007</c:v>
                </c:pt>
                <c:pt idx="4118">
                  <c:v>287826.88439999998</c:v>
                </c:pt>
                <c:pt idx="4119">
                  <c:v>568508.46</c:v>
                </c:pt>
                <c:pt idx="4120">
                  <c:v>769944.8256000001</c:v>
                </c:pt>
                <c:pt idx="4121">
                  <c:v>45496.89</c:v>
                </c:pt>
                <c:pt idx="4122">
                  <c:v>566632.56239999994</c:v>
                </c:pt>
                <c:pt idx="4123">
                  <c:v>985105.87559999991</c:v>
                </c:pt>
                <c:pt idx="4124">
                  <c:v>170156.2499</c:v>
                </c:pt>
                <c:pt idx="4125">
                  <c:v>970284.1007999999</c:v>
                </c:pt>
                <c:pt idx="4126">
                  <c:v>65333.916000000005</c:v>
                </c:pt>
                <c:pt idx="4127">
                  <c:v>95536.627999999997</c:v>
                </c:pt>
                <c:pt idx="4128">
                  <c:v>98910.249899999995</c:v>
                </c:pt>
                <c:pt idx="4129">
                  <c:v>388783.42440000002</c:v>
                </c:pt>
                <c:pt idx="4130">
                  <c:v>708197.98580000002</c:v>
                </c:pt>
                <c:pt idx="4131">
                  <c:v>992484.17520000006</c:v>
                </c:pt>
                <c:pt idx="4132">
                  <c:v>665374.64579999994</c:v>
                </c:pt>
                <c:pt idx="4133">
                  <c:v>162328.40959999998</c:v>
                </c:pt>
                <c:pt idx="4134">
                  <c:v>40947.546000000002</c:v>
                </c:pt>
                <c:pt idx="4135">
                  <c:v>802269.53280000004</c:v>
                </c:pt>
                <c:pt idx="4136">
                  <c:v>479951.05599999998</c:v>
                </c:pt>
                <c:pt idx="4137">
                  <c:v>34319.414999999994</c:v>
                </c:pt>
                <c:pt idx="4138">
                  <c:v>133795.008</c:v>
                </c:pt>
                <c:pt idx="4139">
                  <c:v>404642.29319999996</c:v>
                </c:pt>
                <c:pt idx="4140">
                  <c:v>234541.64700000003</c:v>
                </c:pt>
                <c:pt idx="4141">
                  <c:v>138786.0515</c:v>
                </c:pt>
                <c:pt idx="4142">
                  <c:v>260758.31599999999</c:v>
                </c:pt>
                <c:pt idx="4143">
                  <c:v>602207.03879999986</c:v>
                </c:pt>
                <c:pt idx="4144">
                  <c:v>709031.36159999995</c:v>
                </c:pt>
                <c:pt idx="4145">
                  <c:v>304014.38999999996</c:v>
                </c:pt>
                <c:pt idx="4146">
                  <c:v>33529.271699999998</c:v>
                </c:pt>
                <c:pt idx="4147">
                  <c:v>708871.3827999999</c:v>
                </c:pt>
                <c:pt idx="4148">
                  <c:v>237602.62799999997</c:v>
                </c:pt>
                <c:pt idx="4149">
                  <c:v>817478.18099999998</c:v>
                </c:pt>
                <c:pt idx="4150">
                  <c:v>773274.00959999999</c:v>
                </c:pt>
                <c:pt idx="4151">
                  <c:v>37196.908200000005</c:v>
                </c:pt>
                <c:pt idx="4152">
                  <c:v>150113.628</c:v>
                </c:pt>
                <c:pt idx="4153">
                  <c:v>116564.20199999999</c:v>
                </c:pt>
                <c:pt idx="4154">
                  <c:v>913505.85059999989</c:v>
                </c:pt>
                <c:pt idx="4155">
                  <c:v>345179.75039999996</c:v>
                </c:pt>
                <c:pt idx="4156">
                  <c:v>966613.41699999978</c:v>
                </c:pt>
                <c:pt idx="4157">
                  <c:v>157220.17920000001</c:v>
                </c:pt>
                <c:pt idx="4158">
                  <c:v>793088.20799999998</c:v>
                </c:pt>
                <c:pt idx="4159">
                  <c:v>838881.96900000004</c:v>
                </c:pt>
                <c:pt idx="4160">
                  <c:v>873673.43700000003</c:v>
                </c:pt>
                <c:pt idx="4161">
                  <c:v>154913.08799999999</c:v>
                </c:pt>
                <c:pt idx="4162">
                  <c:v>117206.9454</c:v>
                </c:pt>
                <c:pt idx="4163">
                  <c:v>14180.0463</c:v>
                </c:pt>
                <c:pt idx="4164">
                  <c:v>411175.9129</c:v>
                </c:pt>
                <c:pt idx="4165">
                  <c:v>13776.8904</c:v>
                </c:pt>
                <c:pt idx="4166">
                  <c:v>340513.09599999996</c:v>
                </c:pt>
                <c:pt idx="4167">
                  <c:v>128070.9369</c:v>
                </c:pt>
                <c:pt idx="4168">
                  <c:v>10678.121999999999</c:v>
                </c:pt>
                <c:pt idx="4169">
                  <c:v>897367.81679999991</c:v>
                </c:pt>
                <c:pt idx="4170">
                  <c:v>724881.96</c:v>
                </c:pt>
                <c:pt idx="4171">
                  <c:v>608563.8110000001</c:v>
                </c:pt>
                <c:pt idx="4172">
                  <c:v>705684.00240000011</c:v>
                </c:pt>
                <c:pt idx="4173">
                  <c:v>195492.20080000002</c:v>
                </c:pt>
                <c:pt idx="4174">
                  <c:v>77236.747200000013</c:v>
                </c:pt>
                <c:pt idx="4175">
                  <c:v>45069.166999999994</c:v>
                </c:pt>
                <c:pt idx="4176">
                  <c:v>510153.0625</c:v>
                </c:pt>
                <c:pt idx="4177">
                  <c:v>632613.43680000002</c:v>
                </c:pt>
                <c:pt idx="4178">
                  <c:v>28660.797000000002</c:v>
                </c:pt>
                <c:pt idx="4179">
                  <c:v>919815.26400000008</c:v>
                </c:pt>
                <c:pt idx="4180">
                  <c:v>384071.4682</c:v>
                </c:pt>
                <c:pt idx="4181">
                  <c:v>571770.38399999996</c:v>
                </c:pt>
                <c:pt idx="4182">
                  <c:v>59272.771499999995</c:v>
                </c:pt>
                <c:pt idx="4183">
                  <c:v>541283.91840000008</c:v>
                </c:pt>
                <c:pt idx="4184">
                  <c:v>3237.0407999999998</c:v>
                </c:pt>
                <c:pt idx="4185">
                  <c:v>379135.7476</c:v>
                </c:pt>
                <c:pt idx="4186">
                  <c:v>668420.70480000007</c:v>
                </c:pt>
                <c:pt idx="4187">
                  <c:v>9408.9995999999992</c:v>
                </c:pt>
                <c:pt idx="4188">
                  <c:v>161362.88960000002</c:v>
                </c:pt>
                <c:pt idx="4189">
                  <c:v>36100</c:v>
                </c:pt>
                <c:pt idx="4190">
                  <c:v>500407.68599999999</c:v>
                </c:pt>
                <c:pt idx="4191">
                  <c:v>480054.97960000002</c:v>
                </c:pt>
                <c:pt idx="4192">
                  <c:v>175075.296</c:v>
                </c:pt>
                <c:pt idx="4193">
                  <c:v>180204.49500000002</c:v>
                </c:pt>
                <c:pt idx="4194">
                  <c:v>211912.9155</c:v>
                </c:pt>
                <c:pt idx="4195">
                  <c:v>920659.44</c:v>
                </c:pt>
                <c:pt idx="4196">
                  <c:v>103799.9515</c:v>
                </c:pt>
                <c:pt idx="4197">
                  <c:v>594255.97439999995</c:v>
                </c:pt>
                <c:pt idx="4198">
                  <c:v>667219.41599999997</c:v>
                </c:pt>
                <c:pt idx="4199">
                  <c:v>237373.584</c:v>
                </c:pt>
                <c:pt idx="4200">
                  <c:v>466577.79400000005</c:v>
                </c:pt>
                <c:pt idx="4201">
                  <c:v>529940.32000000007</c:v>
                </c:pt>
                <c:pt idx="4202">
                  <c:v>348259.31699999998</c:v>
                </c:pt>
                <c:pt idx="4203">
                  <c:v>115158.4224</c:v>
                </c:pt>
                <c:pt idx="4204">
                  <c:v>309386.25</c:v>
                </c:pt>
                <c:pt idx="4205">
                  <c:v>49432.850999999995</c:v>
                </c:pt>
                <c:pt idx="4206">
                  <c:v>355949.45820000005</c:v>
                </c:pt>
                <c:pt idx="4207">
                  <c:v>726057.36719999998</c:v>
                </c:pt>
                <c:pt idx="4208">
                  <c:v>34952.171999999991</c:v>
                </c:pt>
                <c:pt idx="4209">
                  <c:v>196639.0336</c:v>
                </c:pt>
                <c:pt idx="4210">
                  <c:v>102252.8529</c:v>
                </c:pt>
                <c:pt idx="4211">
                  <c:v>92820.761599999998</c:v>
                </c:pt>
                <c:pt idx="4212">
                  <c:v>136696.5754</c:v>
                </c:pt>
                <c:pt idx="4213">
                  <c:v>59467.699200000003</c:v>
                </c:pt>
                <c:pt idx="4214">
                  <c:v>262630.62359999999</c:v>
                </c:pt>
                <c:pt idx="4215">
                  <c:v>17994.880999999998</c:v>
                </c:pt>
                <c:pt idx="4216">
                  <c:v>785261.82250000001</c:v>
                </c:pt>
                <c:pt idx="4217">
                  <c:v>390868.78800000006</c:v>
                </c:pt>
                <c:pt idx="4218">
                  <c:v>826390.0835999999</c:v>
                </c:pt>
                <c:pt idx="4219">
                  <c:v>38416</c:v>
                </c:pt>
                <c:pt idx="4220">
                  <c:v>617222.353</c:v>
                </c:pt>
                <c:pt idx="4221">
                  <c:v>799745.65920000011</c:v>
                </c:pt>
                <c:pt idx="4222">
                  <c:v>125617.08040000001</c:v>
                </c:pt>
                <c:pt idx="4223">
                  <c:v>700510.41120000009</c:v>
                </c:pt>
                <c:pt idx="4224">
                  <c:v>847458.33059999999</c:v>
                </c:pt>
                <c:pt idx="4225">
                  <c:v>512355.32399999996</c:v>
                </c:pt>
                <c:pt idx="4226">
                  <c:v>132976.9155</c:v>
                </c:pt>
                <c:pt idx="4227">
                  <c:v>378077.41279999999</c:v>
                </c:pt>
                <c:pt idx="4228">
                  <c:v>346761.98800000001</c:v>
                </c:pt>
                <c:pt idx="4229">
                  <c:v>370430.47690000001</c:v>
                </c:pt>
                <c:pt idx="4230">
                  <c:v>285342.92940000002</c:v>
                </c:pt>
                <c:pt idx="4231">
                  <c:v>296404.02399999998</c:v>
                </c:pt>
                <c:pt idx="4232">
                  <c:v>44965.202399999995</c:v>
                </c:pt>
                <c:pt idx="4233">
                  <c:v>479639.35359999991</c:v>
                </c:pt>
                <c:pt idx="4234">
                  <c:v>148355.9289</c:v>
                </c:pt>
                <c:pt idx="4235">
                  <c:v>388197.53279999999</c:v>
                </c:pt>
                <c:pt idx="4236">
                  <c:v>111369.03840000002</c:v>
                </c:pt>
                <c:pt idx="4237">
                  <c:v>517780.9849000001</c:v>
                </c:pt>
                <c:pt idx="4238">
                  <c:v>381250.67680000007</c:v>
                </c:pt>
                <c:pt idx="4239">
                  <c:v>544990.91499999992</c:v>
                </c:pt>
                <c:pt idx="4240">
                  <c:v>579547.23840000003</c:v>
                </c:pt>
                <c:pt idx="4241">
                  <c:v>547807.21959999995</c:v>
                </c:pt>
                <c:pt idx="4242">
                  <c:v>772394.8996</c:v>
                </c:pt>
                <c:pt idx="4243">
                  <c:v>929083.93199999991</c:v>
                </c:pt>
                <c:pt idx="4244">
                  <c:v>244574.75700000001</c:v>
                </c:pt>
                <c:pt idx="4245">
                  <c:v>95116.727999999988</c:v>
                </c:pt>
                <c:pt idx="4246">
                  <c:v>277976.7452</c:v>
                </c:pt>
                <c:pt idx="4247">
                  <c:v>17128.265599999999</c:v>
                </c:pt>
                <c:pt idx="4248">
                  <c:v>138964.9284</c:v>
                </c:pt>
                <c:pt idx="4249">
                  <c:v>121556.82250000001</c:v>
                </c:pt>
                <c:pt idx="4250">
                  <c:v>377143.37430000002</c:v>
                </c:pt>
                <c:pt idx="4251">
                  <c:v>130834.12400000001</c:v>
                </c:pt>
                <c:pt idx="4252">
                  <c:v>479923.34459999995</c:v>
                </c:pt>
                <c:pt idx="4253">
                  <c:v>265420.73599999998</c:v>
                </c:pt>
                <c:pt idx="4254">
                  <c:v>811746.94079999998</c:v>
                </c:pt>
                <c:pt idx="4255">
                  <c:v>27912.383999999998</c:v>
                </c:pt>
                <c:pt idx="4256">
                  <c:v>3559.9121999999998</c:v>
                </c:pt>
                <c:pt idx="4257">
                  <c:v>248392.59200000003</c:v>
                </c:pt>
                <c:pt idx="4258">
                  <c:v>88905.348800000007</c:v>
                </c:pt>
                <c:pt idx="4259">
                  <c:v>205231.65</c:v>
                </c:pt>
                <c:pt idx="4260">
                  <c:v>968580.74699999997</c:v>
                </c:pt>
                <c:pt idx="4261">
                  <c:v>875160.25</c:v>
                </c:pt>
                <c:pt idx="4262">
                  <c:v>156404.43040000001</c:v>
                </c:pt>
                <c:pt idx="4263">
                  <c:v>495320.364</c:v>
                </c:pt>
                <c:pt idx="4264">
                  <c:v>134975.41199999998</c:v>
                </c:pt>
                <c:pt idx="4265">
                  <c:v>194591.2654</c:v>
                </c:pt>
                <c:pt idx="4266">
                  <c:v>11116.539200000001</c:v>
                </c:pt>
                <c:pt idx="4267">
                  <c:v>29704.521599999996</c:v>
                </c:pt>
                <c:pt idx="4268">
                  <c:v>606031.11040000001</c:v>
                </c:pt>
                <c:pt idx="4269">
                  <c:v>950205.7962000001</c:v>
                </c:pt>
                <c:pt idx="4270">
                  <c:v>611047.07300000009</c:v>
                </c:pt>
                <c:pt idx="4271">
                  <c:v>847845.01599999995</c:v>
                </c:pt>
                <c:pt idx="4272">
                  <c:v>118766.3904</c:v>
                </c:pt>
                <c:pt idx="4273">
                  <c:v>164341.05120000002</c:v>
                </c:pt>
                <c:pt idx="4274">
                  <c:v>10879.532999999999</c:v>
                </c:pt>
                <c:pt idx="4275">
                  <c:v>10936.9764</c:v>
                </c:pt>
                <c:pt idx="4276">
                  <c:v>912578.98399999994</c:v>
                </c:pt>
                <c:pt idx="4277">
                  <c:v>64968.912099999994</c:v>
                </c:pt>
                <c:pt idx="4278">
                  <c:v>70349.605200000005</c:v>
                </c:pt>
                <c:pt idx="4279">
                  <c:v>93043.300799999997</c:v>
                </c:pt>
                <c:pt idx="4280">
                  <c:v>118759.49620000001</c:v>
                </c:pt>
                <c:pt idx="4281">
                  <c:v>269480.38260000001</c:v>
                </c:pt>
                <c:pt idx="4282">
                  <c:v>187514.97929999998</c:v>
                </c:pt>
                <c:pt idx="4283">
                  <c:v>9755.5119999999988</c:v>
                </c:pt>
                <c:pt idx="4284">
                  <c:v>106961.70240000001</c:v>
                </c:pt>
                <c:pt idx="4285">
                  <c:v>250955.91199999998</c:v>
                </c:pt>
                <c:pt idx="4286">
                  <c:v>713028.24799999991</c:v>
                </c:pt>
                <c:pt idx="4287">
                  <c:v>955535.57499999995</c:v>
                </c:pt>
                <c:pt idx="4288">
                  <c:v>29789.034</c:v>
                </c:pt>
                <c:pt idx="4289">
                  <c:v>116711.05680000001</c:v>
                </c:pt>
                <c:pt idx="4290">
                  <c:v>8159.5087999999996</c:v>
                </c:pt>
                <c:pt idx="4291">
                  <c:v>46511.392199999995</c:v>
                </c:pt>
                <c:pt idx="4292">
                  <c:v>538117.60900000005</c:v>
                </c:pt>
                <c:pt idx="4293">
                  <c:v>690494.52150000003</c:v>
                </c:pt>
                <c:pt idx="4294">
                  <c:v>14730.676799999999</c:v>
                </c:pt>
                <c:pt idx="4295">
                  <c:v>559354.40989999997</c:v>
                </c:pt>
                <c:pt idx="4296">
                  <c:v>202108.68859999999</c:v>
                </c:pt>
                <c:pt idx="4297">
                  <c:v>183513.70799999998</c:v>
                </c:pt>
                <c:pt idx="4298">
                  <c:v>974642.81760000007</c:v>
                </c:pt>
                <c:pt idx="4299">
                  <c:v>158547.31080000004</c:v>
                </c:pt>
                <c:pt idx="4300">
                  <c:v>21155.702400000002</c:v>
                </c:pt>
                <c:pt idx="4301">
                  <c:v>51936.131000000008</c:v>
                </c:pt>
                <c:pt idx="4302">
                  <c:v>416618.61160000006</c:v>
                </c:pt>
                <c:pt idx="4303">
                  <c:v>558980.52210000006</c:v>
                </c:pt>
                <c:pt idx="4304">
                  <c:v>401322.24839999998</c:v>
                </c:pt>
                <c:pt idx="4305">
                  <c:v>590208.06239999994</c:v>
                </c:pt>
                <c:pt idx="4306">
                  <c:v>277750.08029999997</c:v>
                </c:pt>
                <c:pt idx="4307">
                  <c:v>425540.95200000005</c:v>
                </c:pt>
                <c:pt idx="4308">
                  <c:v>2754.6752000000001</c:v>
                </c:pt>
                <c:pt idx="4309">
                  <c:v>5270.7598999999991</c:v>
                </c:pt>
                <c:pt idx="4310">
                  <c:v>135446.08089999997</c:v>
                </c:pt>
                <c:pt idx="4311">
                  <c:v>92422.080099999992</c:v>
                </c:pt>
                <c:pt idx="4312">
                  <c:v>195355.16009999998</c:v>
                </c:pt>
                <c:pt idx="4313">
                  <c:v>295636.87560000003</c:v>
                </c:pt>
                <c:pt idx="4314">
                  <c:v>53070.336900000002</c:v>
                </c:pt>
                <c:pt idx="4315">
                  <c:v>783738.38399999996</c:v>
                </c:pt>
                <c:pt idx="4316">
                  <c:v>218855.55080000003</c:v>
                </c:pt>
                <c:pt idx="4317">
                  <c:v>266922.05599999998</c:v>
                </c:pt>
                <c:pt idx="4318">
                  <c:v>17681.02</c:v>
                </c:pt>
                <c:pt idx="4319">
                  <c:v>81048.395699999994</c:v>
                </c:pt>
                <c:pt idx="4320">
                  <c:v>645949.76400000008</c:v>
                </c:pt>
                <c:pt idx="4321">
                  <c:v>262876.67</c:v>
                </c:pt>
                <c:pt idx="4322">
                  <c:v>86689.024900000004</c:v>
                </c:pt>
                <c:pt idx="4323">
                  <c:v>17350.157999999999</c:v>
                </c:pt>
                <c:pt idx="4324">
                  <c:v>704944.95209999999</c:v>
                </c:pt>
                <c:pt idx="4325">
                  <c:v>677855.82240000006</c:v>
                </c:pt>
                <c:pt idx="4326">
                  <c:v>192115.6557</c:v>
                </c:pt>
                <c:pt idx="4327">
                  <c:v>47332.353499999997</c:v>
                </c:pt>
                <c:pt idx="4328">
                  <c:v>230947.524</c:v>
                </c:pt>
                <c:pt idx="4329">
                  <c:v>104028.8256</c:v>
                </c:pt>
                <c:pt idx="4330">
                  <c:v>284542.2304</c:v>
                </c:pt>
                <c:pt idx="4331">
                  <c:v>201008.75559999997</c:v>
                </c:pt>
                <c:pt idx="4332">
                  <c:v>328128.48060000007</c:v>
                </c:pt>
                <c:pt idx="4333">
                  <c:v>439230.93440000003</c:v>
                </c:pt>
                <c:pt idx="4334">
                  <c:v>84120.301200000002</c:v>
                </c:pt>
                <c:pt idx="4335">
                  <c:v>214683.9552</c:v>
                </c:pt>
                <c:pt idx="4336">
                  <c:v>318394.989</c:v>
                </c:pt>
                <c:pt idx="4337">
                  <c:v>39342.722499999996</c:v>
                </c:pt>
                <c:pt idx="4338">
                  <c:v>221666.764</c:v>
                </c:pt>
                <c:pt idx="4339">
                  <c:v>128780.49919999999</c:v>
                </c:pt>
                <c:pt idx="4340">
                  <c:v>592299.55200000003</c:v>
                </c:pt>
                <c:pt idx="4341">
                  <c:v>159013.5232</c:v>
                </c:pt>
                <c:pt idx="4342">
                  <c:v>56889.405200000001</c:v>
                </c:pt>
                <c:pt idx="4343">
                  <c:v>66368.063999999998</c:v>
                </c:pt>
                <c:pt idx="4344">
                  <c:v>178590.75999999998</c:v>
                </c:pt>
                <c:pt idx="4345">
                  <c:v>300353.32140000002</c:v>
                </c:pt>
                <c:pt idx="4346">
                  <c:v>290235.40000000002</c:v>
                </c:pt>
                <c:pt idx="4347">
                  <c:v>222854.80559999999</c:v>
                </c:pt>
                <c:pt idx="4348">
                  <c:v>517406.87600000011</c:v>
                </c:pt>
                <c:pt idx="4349">
                  <c:v>193327.296</c:v>
                </c:pt>
                <c:pt idx="4350">
                  <c:v>30467.7009</c:v>
                </c:pt>
                <c:pt idx="4351">
                  <c:v>35477.606000000007</c:v>
                </c:pt>
                <c:pt idx="4352">
                  <c:v>476624.54399999999</c:v>
                </c:pt>
                <c:pt idx="4353">
                  <c:v>430283.51999999996</c:v>
                </c:pt>
                <c:pt idx="4354">
                  <c:v>509303.45879999991</c:v>
                </c:pt>
                <c:pt idx="4355">
                  <c:v>56365.8822</c:v>
                </c:pt>
                <c:pt idx="4356">
                  <c:v>206697.5287</c:v>
                </c:pt>
                <c:pt idx="4357">
                  <c:v>55107.5625</c:v>
                </c:pt>
                <c:pt idx="4358">
                  <c:v>117621.56159999999</c:v>
                </c:pt>
                <c:pt idx="4359">
                  <c:v>73108.047600000005</c:v>
                </c:pt>
                <c:pt idx="4360">
                  <c:v>6213.3803999999991</c:v>
                </c:pt>
                <c:pt idx="4361">
                  <c:v>257860.83960000001</c:v>
                </c:pt>
                <c:pt idx="4362">
                  <c:v>255333.14280000003</c:v>
                </c:pt>
                <c:pt idx="4363">
                  <c:v>174782.5245</c:v>
                </c:pt>
                <c:pt idx="4364">
                  <c:v>20336.186000000002</c:v>
                </c:pt>
                <c:pt idx="4365">
                  <c:v>245128.96079999997</c:v>
                </c:pt>
                <c:pt idx="4366">
                  <c:v>353275.69679999998</c:v>
                </c:pt>
                <c:pt idx="4367">
                  <c:v>100292.55600000001</c:v>
                </c:pt>
                <c:pt idx="4368">
                  <c:v>929893.77599999995</c:v>
                </c:pt>
                <c:pt idx="4369">
                  <c:v>140426.32</c:v>
                </c:pt>
                <c:pt idx="4370">
                  <c:v>26101.633600000001</c:v>
                </c:pt>
                <c:pt idx="4371">
                  <c:v>62820.408699999993</c:v>
                </c:pt>
                <c:pt idx="4372">
                  <c:v>833815.52819999994</c:v>
                </c:pt>
                <c:pt idx="4373">
                  <c:v>284990.48279999994</c:v>
                </c:pt>
                <c:pt idx="4374">
                  <c:v>993670.04879999987</c:v>
                </c:pt>
                <c:pt idx="4375">
                  <c:v>960458.8</c:v>
                </c:pt>
                <c:pt idx="4376">
                  <c:v>278974.11199999996</c:v>
                </c:pt>
                <c:pt idx="4377">
                  <c:v>427742.16029999999</c:v>
                </c:pt>
                <c:pt idx="4378">
                  <c:v>150908.94080000001</c:v>
                </c:pt>
                <c:pt idx="4379">
                  <c:v>627660.06240000005</c:v>
                </c:pt>
                <c:pt idx="4380">
                  <c:v>279523.69</c:v>
                </c:pt>
                <c:pt idx="4381">
                  <c:v>343765.27919999999</c:v>
                </c:pt>
                <c:pt idx="4382">
                  <c:v>455361.78799999994</c:v>
                </c:pt>
                <c:pt idx="4383">
                  <c:v>374960.27520000003</c:v>
                </c:pt>
                <c:pt idx="4384">
                  <c:v>128751.79229999999</c:v>
                </c:pt>
                <c:pt idx="4385">
                  <c:v>81242.100799999986</c:v>
                </c:pt>
                <c:pt idx="4386">
                  <c:v>46798.668900000004</c:v>
                </c:pt>
                <c:pt idx="4387">
                  <c:v>616672.53119999997</c:v>
                </c:pt>
                <c:pt idx="4388">
                  <c:v>45194.508000000002</c:v>
                </c:pt>
                <c:pt idx="4389">
                  <c:v>255358.40849999996</c:v>
                </c:pt>
                <c:pt idx="4390">
                  <c:v>131983.25700000001</c:v>
                </c:pt>
                <c:pt idx="4391">
                  <c:v>113788.155</c:v>
                </c:pt>
                <c:pt idx="4392">
                  <c:v>76120.809600000008</c:v>
                </c:pt>
                <c:pt idx="4393">
                  <c:v>4645.7855999999992</c:v>
                </c:pt>
                <c:pt idx="4394">
                  <c:v>243044.07</c:v>
                </c:pt>
                <c:pt idx="4395">
                  <c:v>70293.916800000006</c:v>
                </c:pt>
                <c:pt idx="4396">
                  <c:v>556724.89949999994</c:v>
                </c:pt>
                <c:pt idx="4397">
                  <c:v>994816.73280000011</c:v>
                </c:pt>
                <c:pt idx="4398">
                  <c:v>417548.59239999991</c:v>
                </c:pt>
                <c:pt idx="4399">
                  <c:v>349558.82520000002</c:v>
                </c:pt>
                <c:pt idx="4400">
                  <c:v>635623.50749999995</c:v>
                </c:pt>
                <c:pt idx="4401">
                  <c:v>10711.215</c:v>
                </c:pt>
                <c:pt idx="4402">
                  <c:v>197029.4535</c:v>
                </c:pt>
                <c:pt idx="4403">
                  <c:v>158189.152</c:v>
                </c:pt>
                <c:pt idx="4404">
                  <c:v>994697.04879999999</c:v>
                </c:pt>
                <c:pt idx="4405">
                  <c:v>509367.68839999998</c:v>
                </c:pt>
                <c:pt idx="4406">
                  <c:v>521746.18200000003</c:v>
                </c:pt>
                <c:pt idx="4407">
                  <c:v>165498.44399999999</c:v>
                </c:pt>
                <c:pt idx="4408">
                  <c:v>689630.59360000014</c:v>
                </c:pt>
                <c:pt idx="4409">
                  <c:v>147774.8922</c:v>
                </c:pt>
                <c:pt idx="4410">
                  <c:v>8380.4868000000006</c:v>
                </c:pt>
                <c:pt idx="4411">
                  <c:v>132995.14919999999</c:v>
                </c:pt>
                <c:pt idx="4412">
                  <c:v>148884.08100000003</c:v>
                </c:pt>
                <c:pt idx="4413">
                  <c:v>563310.29149999993</c:v>
                </c:pt>
                <c:pt idx="4414">
                  <c:v>804339.92240000004</c:v>
                </c:pt>
                <c:pt idx="4415">
                  <c:v>326469.39</c:v>
                </c:pt>
                <c:pt idx="4416">
                  <c:v>44542.102500000001</c:v>
                </c:pt>
                <c:pt idx="4417">
                  <c:v>4932.9539999999997</c:v>
                </c:pt>
                <c:pt idx="4418">
                  <c:v>606015.54</c:v>
                </c:pt>
                <c:pt idx="4419">
                  <c:v>322288.96680000005</c:v>
                </c:pt>
                <c:pt idx="4420">
                  <c:v>299805.52640000003</c:v>
                </c:pt>
                <c:pt idx="4421">
                  <c:v>485544.17520000006</c:v>
                </c:pt>
                <c:pt idx="4422">
                  <c:v>127613.272</c:v>
                </c:pt>
                <c:pt idx="4423">
                  <c:v>802314.31840000011</c:v>
                </c:pt>
                <c:pt idx="4424">
                  <c:v>25467.371999999999</c:v>
                </c:pt>
                <c:pt idx="4425">
                  <c:v>58203.974399999999</c:v>
                </c:pt>
                <c:pt idx="4426">
                  <c:v>671809.72920000006</c:v>
                </c:pt>
                <c:pt idx="4427">
                  <c:v>684582.48600000003</c:v>
                </c:pt>
                <c:pt idx="4428">
                  <c:v>7808.3729999999996</c:v>
                </c:pt>
                <c:pt idx="4429">
                  <c:v>389089.01279999997</c:v>
                </c:pt>
                <c:pt idx="4430">
                  <c:v>494729.35680000001</c:v>
                </c:pt>
                <c:pt idx="4431">
                  <c:v>48768.097200000004</c:v>
                </c:pt>
                <c:pt idx="4432">
                  <c:v>187138.43400000001</c:v>
                </c:pt>
                <c:pt idx="4433">
                  <c:v>432792.93680000002</c:v>
                </c:pt>
                <c:pt idx="4434">
                  <c:v>14354.435999999998</c:v>
                </c:pt>
                <c:pt idx="4435">
                  <c:v>334696.9608</c:v>
                </c:pt>
                <c:pt idx="4436">
                  <c:v>222689.61</c:v>
                </c:pt>
                <c:pt idx="4437">
                  <c:v>168112.2996</c:v>
                </c:pt>
                <c:pt idx="4438">
                  <c:v>95582.996999999988</c:v>
                </c:pt>
                <c:pt idx="4439">
                  <c:v>589923.84360000002</c:v>
                </c:pt>
                <c:pt idx="4440">
                  <c:v>440763.20999999996</c:v>
                </c:pt>
                <c:pt idx="4441">
                  <c:v>364834.1202</c:v>
                </c:pt>
                <c:pt idx="4442">
                  <c:v>596107.52640000009</c:v>
                </c:pt>
                <c:pt idx="4443">
                  <c:v>12354.322499999998</c:v>
                </c:pt>
                <c:pt idx="4444">
                  <c:v>71136.891000000003</c:v>
                </c:pt>
                <c:pt idx="4445">
                  <c:v>232280.622</c:v>
                </c:pt>
                <c:pt idx="4446">
                  <c:v>300956.47400000005</c:v>
                </c:pt>
                <c:pt idx="4447">
                  <c:v>328701.55559999996</c:v>
                </c:pt>
                <c:pt idx="4448">
                  <c:v>288127.40039999998</c:v>
                </c:pt>
                <c:pt idx="4449">
                  <c:v>166537.44770000002</c:v>
                </c:pt>
                <c:pt idx="4450">
                  <c:v>7679.0168999999996</c:v>
                </c:pt>
                <c:pt idx="4451">
                  <c:v>762452.0442</c:v>
                </c:pt>
                <c:pt idx="4452">
                  <c:v>145088.61840000001</c:v>
                </c:pt>
                <c:pt idx="4453">
                  <c:v>397618.52490000002</c:v>
                </c:pt>
                <c:pt idx="4454">
                  <c:v>421791.79700000008</c:v>
                </c:pt>
                <c:pt idx="4455">
                  <c:v>518536.80900000001</c:v>
                </c:pt>
                <c:pt idx="4456">
                  <c:v>368103.09120000002</c:v>
                </c:pt>
                <c:pt idx="4457">
                  <c:v>514691.45639999997</c:v>
                </c:pt>
                <c:pt idx="4458">
                  <c:v>778197.44400000002</c:v>
                </c:pt>
                <c:pt idx="4459">
                  <c:v>968846.49000000011</c:v>
                </c:pt>
                <c:pt idx="4460">
                  <c:v>593346.68400000001</c:v>
                </c:pt>
                <c:pt idx="4461">
                  <c:v>581070.79840000009</c:v>
                </c:pt>
                <c:pt idx="4462">
                  <c:v>803819.8335999999</c:v>
                </c:pt>
                <c:pt idx="4463">
                  <c:v>344569</c:v>
                </c:pt>
                <c:pt idx="4464">
                  <c:v>707566.96799999999</c:v>
                </c:pt>
                <c:pt idx="4465">
                  <c:v>538638.56639999989</c:v>
                </c:pt>
                <c:pt idx="4466">
                  <c:v>435949.86959999998</c:v>
                </c:pt>
                <c:pt idx="4467">
                  <c:v>951649.02560000005</c:v>
                </c:pt>
                <c:pt idx="4468">
                  <c:v>2523.0528000000004</c:v>
                </c:pt>
                <c:pt idx="4469">
                  <c:v>288702.03609999997</c:v>
                </c:pt>
                <c:pt idx="4470">
                  <c:v>335756.50800000003</c:v>
                </c:pt>
                <c:pt idx="4471">
                  <c:v>58857.185400000002</c:v>
                </c:pt>
                <c:pt idx="4472">
                  <c:v>388328.38559999998</c:v>
                </c:pt>
                <c:pt idx="4473">
                  <c:v>71326.38489999999</c:v>
                </c:pt>
                <c:pt idx="4474">
                  <c:v>106870.14719999999</c:v>
                </c:pt>
                <c:pt idx="4475">
                  <c:v>948276.70200000005</c:v>
                </c:pt>
                <c:pt idx="4476">
                  <c:v>277992.56159999996</c:v>
                </c:pt>
                <c:pt idx="4477">
                  <c:v>27258.008399999995</c:v>
                </c:pt>
                <c:pt idx="4478">
                  <c:v>674443.35</c:v>
                </c:pt>
                <c:pt idx="4479">
                  <c:v>16988.515600000002</c:v>
                </c:pt>
                <c:pt idx="4480">
                  <c:v>562260.02560000005</c:v>
                </c:pt>
                <c:pt idx="4481">
                  <c:v>113457.81700000001</c:v>
                </c:pt>
                <c:pt idx="4482">
                  <c:v>728103.82399999991</c:v>
                </c:pt>
                <c:pt idx="4483">
                  <c:v>23626.763999999999</c:v>
                </c:pt>
                <c:pt idx="4484">
                  <c:v>270296.01</c:v>
                </c:pt>
                <c:pt idx="4485">
                  <c:v>14206.256000000001</c:v>
                </c:pt>
                <c:pt idx="4486">
                  <c:v>754326.99029999995</c:v>
                </c:pt>
                <c:pt idx="4487">
                  <c:v>878381.32799999998</c:v>
                </c:pt>
                <c:pt idx="4488">
                  <c:v>522100.17900000006</c:v>
                </c:pt>
                <c:pt idx="4489">
                  <c:v>760497.36419999995</c:v>
                </c:pt>
                <c:pt idx="4490">
                  <c:v>40144.129600000007</c:v>
                </c:pt>
                <c:pt idx="4491">
                  <c:v>233748.07560000001</c:v>
                </c:pt>
                <c:pt idx="4492">
                  <c:v>359694.06479999999</c:v>
                </c:pt>
                <c:pt idx="4493">
                  <c:v>932209.56009999989</c:v>
                </c:pt>
                <c:pt idx="4494">
                  <c:v>373553.21599999996</c:v>
                </c:pt>
                <c:pt idx="4495">
                  <c:v>224311.16800000001</c:v>
                </c:pt>
                <c:pt idx="4496">
                  <c:v>851439.88020000001</c:v>
                </c:pt>
                <c:pt idx="4497">
                  <c:v>489790.02240000002</c:v>
                </c:pt>
                <c:pt idx="4498">
                  <c:v>860349.00160000008</c:v>
                </c:pt>
                <c:pt idx="4499">
                  <c:v>13271.04</c:v>
                </c:pt>
                <c:pt idx="4500">
                  <c:v>15791.691999999999</c:v>
                </c:pt>
                <c:pt idx="4501">
                  <c:v>721200.08519999997</c:v>
                </c:pt>
                <c:pt idx="4502">
                  <c:v>699222.07680000004</c:v>
                </c:pt>
                <c:pt idx="4503">
                  <c:v>30549.796200000001</c:v>
                </c:pt>
                <c:pt idx="4504">
                  <c:v>340658.9952</c:v>
                </c:pt>
                <c:pt idx="4505">
                  <c:v>127284.83279999999</c:v>
                </c:pt>
                <c:pt idx="4506">
                  <c:v>109081.5744</c:v>
                </c:pt>
                <c:pt idx="4507">
                  <c:v>39318.923999999999</c:v>
                </c:pt>
                <c:pt idx="4508">
                  <c:v>144776.44440000001</c:v>
                </c:pt>
                <c:pt idx="4509">
                  <c:v>717341.24160000007</c:v>
                </c:pt>
                <c:pt idx="4510">
                  <c:v>777712.33439999993</c:v>
                </c:pt>
                <c:pt idx="4511">
                  <c:v>374690.89439999999</c:v>
                </c:pt>
                <c:pt idx="4512">
                  <c:v>195443.568</c:v>
                </c:pt>
                <c:pt idx="4513">
                  <c:v>35468.188000000002</c:v>
                </c:pt>
                <c:pt idx="4514">
                  <c:v>36544.055999999997</c:v>
                </c:pt>
                <c:pt idx="4515">
                  <c:v>931446.9632</c:v>
                </c:pt>
                <c:pt idx="4516">
                  <c:v>805066.53500000003</c:v>
                </c:pt>
                <c:pt idx="4517">
                  <c:v>922243.31220000004</c:v>
                </c:pt>
                <c:pt idx="4518">
                  <c:v>316417.5</c:v>
                </c:pt>
                <c:pt idx="4519">
                  <c:v>978180.34049999993</c:v>
                </c:pt>
                <c:pt idx="4520">
                  <c:v>506203.78950000001</c:v>
                </c:pt>
                <c:pt idx="4521">
                  <c:v>523314.79399999999</c:v>
                </c:pt>
                <c:pt idx="4522">
                  <c:v>808713.51119999995</c:v>
                </c:pt>
                <c:pt idx="4523">
                  <c:v>601989.77439999999</c:v>
                </c:pt>
                <c:pt idx="4524">
                  <c:v>568832.72400000005</c:v>
                </c:pt>
                <c:pt idx="4525">
                  <c:v>12709.18</c:v>
                </c:pt>
                <c:pt idx="4526">
                  <c:v>672260.60719999997</c:v>
                </c:pt>
                <c:pt idx="4527">
                  <c:v>67743.075599999996</c:v>
                </c:pt>
                <c:pt idx="4528">
                  <c:v>475837.83610000001</c:v>
                </c:pt>
                <c:pt idx="4529">
                  <c:v>936549.74</c:v>
                </c:pt>
                <c:pt idx="4530">
                  <c:v>556896.52500000002</c:v>
                </c:pt>
                <c:pt idx="4531">
                  <c:v>402203.29800000001</c:v>
                </c:pt>
                <c:pt idx="4532">
                  <c:v>37931.457199999997</c:v>
                </c:pt>
                <c:pt idx="4533">
                  <c:v>99477.159999999989</c:v>
                </c:pt>
                <c:pt idx="4534">
                  <c:v>723171.65580000007</c:v>
                </c:pt>
                <c:pt idx="4535">
                  <c:v>916088.26560000004</c:v>
                </c:pt>
                <c:pt idx="4536">
                  <c:v>105498.28799999999</c:v>
                </c:pt>
                <c:pt idx="4537">
                  <c:v>156994.25</c:v>
                </c:pt>
                <c:pt idx="4538">
                  <c:v>321557.04320000001</c:v>
                </c:pt>
                <c:pt idx="4539">
                  <c:v>71144.892500000002</c:v>
                </c:pt>
                <c:pt idx="4540">
                  <c:v>437747.64059999998</c:v>
                </c:pt>
                <c:pt idx="4541">
                  <c:v>38708.595000000001</c:v>
                </c:pt>
                <c:pt idx="4542">
                  <c:v>54235.423199999997</c:v>
                </c:pt>
                <c:pt idx="4543">
                  <c:v>600501.00639999995</c:v>
                </c:pt>
                <c:pt idx="4544">
                  <c:v>39856.1296</c:v>
                </c:pt>
                <c:pt idx="4545">
                  <c:v>269194.94560000004</c:v>
                </c:pt>
                <c:pt idx="4546">
                  <c:v>725716.57209999999</c:v>
                </c:pt>
                <c:pt idx="4547">
                  <c:v>228249.84</c:v>
                </c:pt>
                <c:pt idx="4548">
                  <c:v>5288.9256000000005</c:v>
                </c:pt>
                <c:pt idx="4549">
                  <c:v>32607.330600000001</c:v>
                </c:pt>
                <c:pt idx="4550">
                  <c:v>117765.64800000002</c:v>
                </c:pt>
                <c:pt idx="4551">
                  <c:v>199826.88</c:v>
                </c:pt>
                <c:pt idx="4552">
                  <c:v>5741.8506000000007</c:v>
                </c:pt>
                <c:pt idx="4553">
                  <c:v>999820.00799999991</c:v>
                </c:pt>
                <c:pt idx="4554">
                  <c:v>780457.39919999999</c:v>
                </c:pt>
                <c:pt idx="4555">
                  <c:v>96069.000899999999</c:v>
                </c:pt>
                <c:pt idx="4556">
                  <c:v>123900.48000000001</c:v>
                </c:pt>
                <c:pt idx="4557">
                  <c:v>951395.40480000002</c:v>
                </c:pt>
                <c:pt idx="4558">
                  <c:v>62300.159999999996</c:v>
                </c:pt>
                <c:pt idx="4559">
                  <c:v>541548.81000000006</c:v>
                </c:pt>
                <c:pt idx="4560">
                  <c:v>114616.10159999999</c:v>
                </c:pt>
                <c:pt idx="4561">
                  <c:v>299362.17919999996</c:v>
                </c:pt>
                <c:pt idx="4562">
                  <c:v>857068.60800000001</c:v>
                </c:pt>
                <c:pt idx="4563">
                  <c:v>32605.524899999997</c:v>
                </c:pt>
                <c:pt idx="4564">
                  <c:v>293400.97160000005</c:v>
                </c:pt>
                <c:pt idx="4565">
                  <c:v>702059.652</c:v>
                </c:pt>
                <c:pt idx="4566">
                  <c:v>6709.2472000000007</c:v>
                </c:pt>
                <c:pt idx="4567">
                  <c:v>629935.87860000005</c:v>
                </c:pt>
                <c:pt idx="4568">
                  <c:v>696515.43</c:v>
                </c:pt>
                <c:pt idx="4569">
                  <c:v>337828.31280000001</c:v>
                </c:pt>
                <c:pt idx="4570">
                  <c:v>236055.08099999998</c:v>
                </c:pt>
                <c:pt idx="4571">
                  <c:v>665472.53500000003</c:v>
                </c:pt>
                <c:pt idx="4572">
                  <c:v>393536.65560000006</c:v>
                </c:pt>
                <c:pt idx="4573">
                  <c:v>318394.98899999994</c:v>
                </c:pt>
                <c:pt idx="4574">
                  <c:v>251196.42799999999</c:v>
                </c:pt>
                <c:pt idx="4575">
                  <c:v>626480.16480000003</c:v>
                </c:pt>
                <c:pt idx="4576">
                  <c:v>342927.35999999999</c:v>
                </c:pt>
                <c:pt idx="4577">
                  <c:v>13376.079</c:v>
                </c:pt>
                <c:pt idx="4578">
                  <c:v>415251.36</c:v>
                </c:pt>
                <c:pt idx="4579">
                  <c:v>7032.4992000000002</c:v>
                </c:pt>
                <c:pt idx="4580">
                  <c:v>110872.35060000001</c:v>
                </c:pt>
                <c:pt idx="4581">
                  <c:v>32511.696000000004</c:v>
                </c:pt>
                <c:pt idx="4582">
                  <c:v>47456.441999999995</c:v>
                </c:pt>
                <c:pt idx="4583">
                  <c:v>274675.56900000002</c:v>
                </c:pt>
                <c:pt idx="4584">
                  <c:v>49711.161499999995</c:v>
                </c:pt>
                <c:pt idx="4585">
                  <c:v>368588.62320000003</c:v>
                </c:pt>
                <c:pt idx="4586">
                  <c:v>22299.448799999998</c:v>
                </c:pt>
                <c:pt idx="4587">
                  <c:v>973458.48800000001</c:v>
                </c:pt>
                <c:pt idx="4588">
                  <c:v>379801.03839999996</c:v>
                </c:pt>
                <c:pt idx="4589">
                  <c:v>366660.52559999999</c:v>
                </c:pt>
                <c:pt idx="4590">
                  <c:v>222048.288</c:v>
                </c:pt>
                <c:pt idx="4591">
                  <c:v>216490.1312</c:v>
                </c:pt>
                <c:pt idx="4592">
                  <c:v>484193.3052</c:v>
                </c:pt>
                <c:pt idx="4593">
                  <c:v>13190.522499999999</c:v>
                </c:pt>
                <c:pt idx="4594">
                  <c:v>191205.05279999998</c:v>
                </c:pt>
                <c:pt idx="4595">
                  <c:v>273549.92</c:v>
                </c:pt>
                <c:pt idx="4596">
                  <c:v>162465.42479999998</c:v>
                </c:pt>
                <c:pt idx="4597">
                  <c:v>748363.40640000009</c:v>
                </c:pt>
                <c:pt idx="4598">
                  <c:v>229661.39290000001</c:v>
                </c:pt>
                <c:pt idx="4599">
                  <c:v>780837.32250000001</c:v>
                </c:pt>
                <c:pt idx="4600">
                  <c:v>759250.82240000006</c:v>
                </c:pt>
                <c:pt idx="4601">
                  <c:v>562470.00040000002</c:v>
                </c:pt>
                <c:pt idx="4602">
                  <c:v>32927.731199999995</c:v>
                </c:pt>
                <c:pt idx="4603">
                  <c:v>6898.9636</c:v>
                </c:pt>
                <c:pt idx="4604">
                  <c:v>113467.9224</c:v>
                </c:pt>
                <c:pt idx="4605">
                  <c:v>275997.87599999999</c:v>
                </c:pt>
                <c:pt idx="4606">
                  <c:v>509396.23839999997</c:v>
                </c:pt>
                <c:pt idx="4607">
                  <c:v>226090.74</c:v>
                </c:pt>
                <c:pt idx="4608">
                  <c:v>761867.12249999994</c:v>
                </c:pt>
                <c:pt idx="4609">
                  <c:v>154523.67879999999</c:v>
                </c:pt>
                <c:pt idx="4610">
                  <c:v>55589.850000000006</c:v>
                </c:pt>
                <c:pt idx="4611">
                  <c:v>7124.2038000000002</c:v>
                </c:pt>
                <c:pt idx="4612">
                  <c:v>534916.70400000003</c:v>
                </c:pt>
                <c:pt idx="4613">
                  <c:v>294051.33019999997</c:v>
                </c:pt>
                <c:pt idx="4614">
                  <c:v>499721.74720000004</c:v>
                </c:pt>
                <c:pt idx="4615">
                  <c:v>271472.26049999997</c:v>
                </c:pt>
                <c:pt idx="4616">
                  <c:v>71832.039999999994</c:v>
                </c:pt>
                <c:pt idx="4617">
                  <c:v>524458.39800000004</c:v>
                </c:pt>
                <c:pt idx="4618">
                  <c:v>78209.71560000001</c:v>
                </c:pt>
                <c:pt idx="4619">
                  <c:v>269859.46999999997</c:v>
                </c:pt>
                <c:pt idx="4620">
                  <c:v>692340.48479999998</c:v>
                </c:pt>
                <c:pt idx="4621">
                  <c:v>768252.25</c:v>
                </c:pt>
                <c:pt idx="4622">
                  <c:v>194423.67419999998</c:v>
                </c:pt>
                <c:pt idx="4623">
                  <c:v>116103.7475</c:v>
                </c:pt>
                <c:pt idx="4624">
                  <c:v>11303.942399999998</c:v>
                </c:pt>
                <c:pt idx="4625">
                  <c:v>808066.15559999994</c:v>
                </c:pt>
                <c:pt idx="4626">
                  <c:v>603441.54399999999</c:v>
                </c:pt>
                <c:pt idx="4627">
                  <c:v>184358.59599999999</c:v>
                </c:pt>
                <c:pt idx="4628">
                  <c:v>212834.59400000001</c:v>
                </c:pt>
                <c:pt idx="4629">
                  <c:v>14295.789199999999</c:v>
                </c:pt>
                <c:pt idx="4630">
                  <c:v>674714.38799999992</c:v>
                </c:pt>
                <c:pt idx="4631">
                  <c:v>370071.47200000007</c:v>
                </c:pt>
                <c:pt idx="4632">
                  <c:v>357849.22200000007</c:v>
                </c:pt>
                <c:pt idx="4633">
                  <c:v>532666.42559999996</c:v>
                </c:pt>
                <c:pt idx="4634">
                  <c:v>740167.7080000001</c:v>
                </c:pt>
                <c:pt idx="4635">
                  <c:v>2950.6620000000003</c:v>
                </c:pt>
                <c:pt idx="4636">
                  <c:v>21831.539999999997</c:v>
                </c:pt>
                <c:pt idx="4637">
                  <c:v>346844.43300000002</c:v>
                </c:pt>
                <c:pt idx="4638">
                  <c:v>173651.39100000003</c:v>
                </c:pt>
                <c:pt idx="4639">
                  <c:v>47818.755599999997</c:v>
                </c:pt>
                <c:pt idx="4640">
                  <c:v>773230.04200000013</c:v>
                </c:pt>
                <c:pt idx="4641">
                  <c:v>918080.16719999991</c:v>
                </c:pt>
                <c:pt idx="4642">
                  <c:v>39714.511200000001</c:v>
                </c:pt>
                <c:pt idx="4643">
                  <c:v>740090.28119999997</c:v>
                </c:pt>
                <c:pt idx="4644">
                  <c:v>75407.906000000017</c:v>
                </c:pt>
                <c:pt idx="4645">
                  <c:v>937730.77300000004</c:v>
                </c:pt>
                <c:pt idx="4646">
                  <c:v>923732.43200000003</c:v>
                </c:pt>
                <c:pt idx="4647">
                  <c:v>348235.7132</c:v>
                </c:pt>
                <c:pt idx="4648">
                  <c:v>519372.45559999993</c:v>
                </c:pt>
                <c:pt idx="4649">
                  <c:v>507357.04319999996</c:v>
                </c:pt>
                <c:pt idx="4650">
                  <c:v>461387.35499999998</c:v>
                </c:pt>
                <c:pt idx="4651">
                  <c:v>441759.62239999999</c:v>
                </c:pt>
                <c:pt idx="4652">
                  <c:v>84169.614400000006</c:v>
                </c:pt>
                <c:pt idx="4653">
                  <c:v>346508.8224</c:v>
                </c:pt>
                <c:pt idx="4654">
                  <c:v>577052.92960000003</c:v>
                </c:pt>
                <c:pt idx="4655">
                  <c:v>912502.56239999994</c:v>
                </c:pt>
                <c:pt idx="4656">
                  <c:v>95422.298999999999</c:v>
                </c:pt>
                <c:pt idx="4657">
                  <c:v>587966.90399999998</c:v>
                </c:pt>
                <c:pt idx="4658">
                  <c:v>57643.208000000006</c:v>
                </c:pt>
                <c:pt idx="4659">
                  <c:v>980951.58480000007</c:v>
                </c:pt>
                <c:pt idx="4660">
                  <c:v>203477.67720000001</c:v>
                </c:pt>
                <c:pt idx="4661">
                  <c:v>565075.4412</c:v>
                </c:pt>
                <c:pt idx="4662">
                  <c:v>67345.439200000008</c:v>
                </c:pt>
                <c:pt idx="4663">
                  <c:v>347109.50559999997</c:v>
                </c:pt>
                <c:pt idx="4664">
                  <c:v>582207.15039999993</c:v>
                </c:pt>
                <c:pt idx="4665">
                  <c:v>583413.35400000005</c:v>
                </c:pt>
                <c:pt idx="4666">
                  <c:v>515157.88439999998</c:v>
                </c:pt>
                <c:pt idx="4667">
                  <c:v>123285.25440000001</c:v>
                </c:pt>
                <c:pt idx="4668">
                  <c:v>215723.0907</c:v>
                </c:pt>
                <c:pt idx="4669">
                  <c:v>29005.495200000001</c:v>
                </c:pt>
                <c:pt idx="4670">
                  <c:v>327641.76</c:v>
                </c:pt>
                <c:pt idx="4671">
                  <c:v>199268.49599999998</c:v>
                </c:pt>
                <c:pt idx="4672">
                  <c:v>5999.2767999999996</c:v>
                </c:pt>
                <c:pt idx="4673">
                  <c:v>63791.604899999998</c:v>
                </c:pt>
                <c:pt idx="4674">
                  <c:v>28185.373199999998</c:v>
                </c:pt>
                <c:pt idx="4675">
                  <c:v>16981.998599999999</c:v>
                </c:pt>
                <c:pt idx="4676">
                  <c:v>7200.3708000000006</c:v>
                </c:pt>
                <c:pt idx="4677">
                  <c:v>318062.16000000003</c:v>
                </c:pt>
                <c:pt idx="4678">
                  <c:v>688850.20080000011</c:v>
                </c:pt>
                <c:pt idx="4679">
                  <c:v>666623.26080000005</c:v>
                </c:pt>
                <c:pt idx="4680">
                  <c:v>8081.1108000000004</c:v>
                </c:pt>
                <c:pt idx="4681">
                  <c:v>52063.829400000002</c:v>
                </c:pt>
                <c:pt idx="4682">
                  <c:v>24655.280300000002</c:v>
                </c:pt>
                <c:pt idx="4683">
                  <c:v>86456.581200000001</c:v>
                </c:pt>
                <c:pt idx="4684">
                  <c:v>104571.3894</c:v>
                </c:pt>
                <c:pt idx="4685">
                  <c:v>49811.544000000002</c:v>
                </c:pt>
                <c:pt idx="4686">
                  <c:v>510181.63199999998</c:v>
                </c:pt>
                <c:pt idx="4687">
                  <c:v>181731.69</c:v>
                </c:pt>
                <c:pt idx="4688">
                  <c:v>10119.353999999999</c:v>
                </c:pt>
                <c:pt idx="4689">
                  <c:v>196390.78560000003</c:v>
                </c:pt>
                <c:pt idx="4690">
                  <c:v>684317.745</c:v>
                </c:pt>
                <c:pt idx="4691">
                  <c:v>98285.384399999995</c:v>
                </c:pt>
                <c:pt idx="4692">
                  <c:v>170535.96159999998</c:v>
                </c:pt>
                <c:pt idx="4693">
                  <c:v>8760.0240000000013</c:v>
                </c:pt>
                <c:pt idx="4694">
                  <c:v>12474.655199999999</c:v>
                </c:pt>
                <c:pt idx="4695">
                  <c:v>806583.60910000012</c:v>
                </c:pt>
                <c:pt idx="4696">
                  <c:v>7822.5168000000003</c:v>
                </c:pt>
                <c:pt idx="4697">
                  <c:v>336939.61599999998</c:v>
                </c:pt>
                <c:pt idx="4698">
                  <c:v>9533.5696000000007</c:v>
                </c:pt>
                <c:pt idx="4699">
                  <c:v>923982.33749999991</c:v>
                </c:pt>
                <c:pt idx="4700">
                  <c:v>33979.391999999993</c:v>
                </c:pt>
                <c:pt idx="4701">
                  <c:v>23559.179999999997</c:v>
                </c:pt>
                <c:pt idx="4702">
                  <c:v>794932.728</c:v>
                </c:pt>
                <c:pt idx="4703">
                  <c:v>97359.6</c:v>
                </c:pt>
                <c:pt idx="4704">
                  <c:v>175565.18979999999</c:v>
                </c:pt>
                <c:pt idx="4705">
                  <c:v>673433.59649999999</c:v>
                </c:pt>
                <c:pt idx="4706">
                  <c:v>287805.42560000002</c:v>
                </c:pt>
                <c:pt idx="4707">
                  <c:v>240300.94199999998</c:v>
                </c:pt>
                <c:pt idx="4708">
                  <c:v>557396.62810000009</c:v>
                </c:pt>
                <c:pt idx="4709">
                  <c:v>635511.89599999995</c:v>
                </c:pt>
                <c:pt idx="4710">
                  <c:v>69579.887999999992</c:v>
                </c:pt>
                <c:pt idx="4711">
                  <c:v>483622.8848</c:v>
                </c:pt>
                <c:pt idx="4712">
                  <c:v>932982.12810000009</c:v>
                </c:pt>
                <c:pt idx="4713">
                  <c:v>839349.14559999993</c:v>
                </c:pt>
                <c:pt idx="4714">
                  <c:v>229014.88800000004</c:v>
                </c:pt>
                <c:pt idx="4715">
                  <c:v>24597.217200000003</c:v>
                </c:pt>
                <c:pt idx="4716">
                  <c:v>244797.35279999999</c:v>
                </c:pt>
                <c:pt idx="4717">
                  <c:v>555785.15999999992</c:v>
                </c:pt>
                <c:pt idx="4718">
                  <c:v>97428.258000000002</c:v>
                </c:pt>
                <c:pt idx="4719">
                  <c:v>18152.1728</c:v>
                </c:pt>
                <c:pt idx="4720">
                  <c:v>884662.51919999998</c:v>
                </c:pt>
                <c:pt idx="4721">
                  <c:v>36674.164800000006</c:v>
                </c:pt>
                <c:pt idx="4722">
                  <c:v>16563.689999999999</c:v>
                </c:pt>
                <c:pt idx="4723">
                  <c:v>308902.52250000002</c:v>
                </c:pt>
                <c:pt idx="4724">
                  <c:v>172723.36000000002</c:v>
                </c:pt>
                <c:pt idx="4725">
                  <c:v>779821.4556000001</c:v>
                </c:pt>
                <c:pt idx="4726">
                  <c:v>145336.31280000001</c:v>
                </c:pt>
                <c:pt idx="4727">
                  <c:v>92671.534799999994</c:v>
                </c:pt>
                <c:pt idx="4728">
                  <c:v>578078.89919999999</c:v>
                </c:pt>
                <c:pt idx="4729">
                  <c:v>12886.7904</c:v>
                </c:pt>
                <c:pt idx="4730">
                  <c:v>783136.50250000006</c:v>
                </c:pt>
                <c:pt idx="4731">
                  <c:v>771586.55999999994</c:v>
                </c:pt>
                <c:pt idx="4732">
                  <c:v>802574.098</c:v>
                </c:pt>
                <c:pt idx="4733">
                  <c:v>675010.12800000003</c:v>
                </c:pt>
                <c:pt idx="4734">
                  <c:v>494405.85919999995</c:v>
                </c:pt>
                <c:pt idx="4735">
                  <c:v>19320.999599999999</c:v>
                </c:pt>
                <c:pt idx="4736">
                  <c:v>214693.22159999999</c:v>
                </c:pt>
                <c:pt idx="4737">
                  <c:v>47002.239999999998</c:v>
                </c:pt>
                <c:pt idx="4738">
                  <c:v>444555.56089999998</c:v>
                </c:pt>
                <c:pt idx="4739">
                  <c:v>98897.670400000017</c:v>
                </c:pt>
                <c:pt idx="4740">
                  <c:v>924261.11699999997</c:v>
                </c:pt>
                <c:pt idx="4741">
                  <c:v>844781.57280000008</c:v>
                </c:pt>
                <c:pt idx="4742">
                  <c:v>96363.68</c:v>
                </c:pt>
                <c:pt idx="4743">
                  <c:v>26326.685000000001</c:v>
                </c:pt>
                <c:pt idx="4744">
                  <c:v>658248.255</c:v>
                </c:pt>
                <c:pt idx="4745">
                  <c:v>273283.245</c:v>
                </c:pt>
                <c:pt idx="4746">
                  <c:v>845921.66749999998</c:v>
                </c:pt>
                <c:pt idx="4747">
                  <c:v>950820.00960000011</c:v>
                </c:pt>
                <c:pt idx="4748">
                  <c:v>416328.20520000003</c:v>
                </c:pt>
                <c:pt idx="4749">
                  <c:v>897443.6022000002</c:v>
                </c:pt>
                <c:pt idx="4750">
                  <c:v>941200.72399999993</c:v>
                </c:pt>
                <c:pt idx="4751">
                  <c:v>939348.64000000013</c:v>
                </c:pt>
                <c:pt idx="4752">
                  <c:v>4272.5832</c:v>
                </c:pt>
                <c:pt idx="4753">
                  <c:v>23665.207200000001</c:v>
                </c:pt>
                <c:pt idx="4754">
                  <c:v>3758.9157</c:v>
                </c:pt>
                <c:pt idx="4755">
                  <c:v>133108.22559999998</c:v>
                </c:pt>
                <c:pt idx="4756">
                  <c:v>132827.44699999999</c:v>
                </c:pt>
                <c:pt idx="4757">
                  <c:v>340991.76300000004</c:v>
                </c:pt>
                <c:pt idx="4758">
                  <c:v>929218.88159999996</c:v>
                </c:pt>
                <c:pt idx="4759">
                  <c:v>497490.40880000009</c:v>
                </c:pt>
                <c:pt idx="4760">
                  <c:v>212640.8769</c:v>
                </c:pt>
                <c:pt idx="4761">
                  <c:v>277123.28000000003</c:v>
                </c:pt>
                <c:pt idx="4762">
                  <c:v>23576.066999999999</c:v>
                </c:pt>
                <c:pt idx="4763">
                  <c:v>634149.43200000003</c:v>
                </c:pt>
                <c:pt idx="4764">
                  <c:v>425130.08039999998</c:v>
                </c:pt>
                <c:pt idx="4765">
                  <c:v>160640.64000000001</c:v>
                </c:pt>
                <c:pt idx="4766">
                  <c:v>400821.94100000005</c:v>
                </c:pt>
                <c:pt idx="4767">
                  <c:v>856392.92199999979</c:v>
                </c:pt>
                <c:pt idx="4768">
                  <c:v>117690.1636</c:v>
                </c:pt>
                <c:pt idx="4769">
                  <c:v>913792.60559999989</c:v>
                </c:pt>
                <c:pt idx="4770">
                  <c:v>67047.334199999998</c:v>
                </c:pt>
                <c:pt idx="4771">
                  <c:v>408685.31119999994</c:v>
                </c:pt>
                <c:pt idx="4772">
                  <c:v>367939.29600000003</c:v>
                </c:pt>
                <c:pt idx="4773">
                  <c:v>333159.84000000003</c:v>
                </c:pt>
                <c:pt idx="4774">
                  <c:v>167150.144</c:v>
                </c:pt>
                <c:pt idx="4775">
                  <c:v>6727.2803999999996</c:v>
                </c:pt>
                <c:pt idx="4776">
                  <c:v>238344.12079999998</c:v>
                </c:pt>
                <c:pt idx="4777">
                  <c:v>244431.35999999999</c:v>
                </c:pt>
                <c:pt idx="4778">
                  <c:v>34075.313999999998</c:v>
                </c:pt>
                <c:pt idx="4779">
                  <c:v>474183.73199999996</c:v>
                </c:pt>
                <c:pt idx="4780">
                  <c:v>182491.296</c:v>
                </c:pt>
                <c:pt idx="4781">
                  <c:v>667824.01180000009</c:v>
                </c:pt>
                <c:pt idx="4782">
                  <c:v>755048.0340000001</c:v>
                </c:pt>
                <c:pt idx="4783">
                  <c:v>106961.70240000001</c:v>
                </c:pt>
                <c:pt idx="4784">
                  <c:v>60991.711200000005</c:v>
                </c:pt>
                <c:pt idx="4785">
                  <c:v>575602.92920000001</c:v>
                </c:pt>
                <c:pt idx="4786">
                  <c:v>868950.2304</c:v>
                </c:pt>
                <c:pt idx="4787">
                  <c:v>182316.19</c:v>
                </c:pt>
                <c:pt idx="4788">
                  <c:v>51449.580600000001</c:v>
                </c:pt>
                <c:pt idx="4789">
                  <c:v>99316.3698</c:v>
                </c:pt>
                <c:pt idx="4790">
                  <c:v>130277.6836</c:v>
                </c:pt>
                <c:pt idx="4791">
                  <c:v>50809.667999999991</c:v>
                </c:pt>
                <c:pt idx="4792">
                  <c:v>218635.73200000002</c:v>
                </c:pt>
                <c:pt idx="4793">
                  <c:v>44242.915200000003</c:v>
                </c:pt>
                <c:pt idx="4794">
                  <c:v>546697.57200000004</c:v>
                </c:pt>
                <c:pt idx="4795">
                  <c:v>38349.388800000001</c:v>
                </c:pt>
                <c:pt idx="4796">
                  <c:v>571490.64049999998</c:v>
                </c:pt>
                <c:pt idx="4797">
                  <c:v>153080.47480000003</c:v>
                </c:pt>
                <c:pt idx="4798">
                  <c:v>58042.446000000004</c:v>
                </c:pt>
                <c:pt idx="4799">
                  <c:v>159856.03200000001</c:v>
                </c:pt>
                <c:pt idx="4800">
                  <c:v>753727.83</c:v>
                </c:pt>
                <c:pt idx="4801">
                  <c:v>201268.87650000001</c:v>
                </c:pt>
                <c:pt idx="4802">
                  <c:v>7849.0740000000005</c:v>
                </c:pt>
                <c:pt idx="4803">
                  <c:v>368934.75910000002</c:v>
                </c:pt>
                <c:pt idx="4804">
                  <c:v>729512.43299999996</c:v>
                </c:pt>
                <c:pt idx="4805">
                  <c:v>619959.39039999992</c:v>
                </c:pt>
                <c:pt idx="4806">
                  <c:v>149304.95999999999</c:v>
                </c:pt>
                <c:pt idx="4807">
                  <c:v>42638.120100000007</c:v>
                </c:pt>
                <c:pt idx="4808">
                  <c:v>911795.81430000009</c:v>
                </c:pt>
                <c:pt idx="4809">
                  <c:v>402298.43289999996</c:v>
                </c:pt>
                <c:pt idx="4810">
                  <c:v>112556.89499999999</c:v>
                </c:pt>
                <c:pt idx="4811">
                  <c:v>173901.51</c:v>
                </c:pt>
                <c:pt idx="4812">
                  <c:v>8868.93</c:v>
                </c:pt>
                <c:pt idx="4813">
                  <c:v>19408.6692</c:v>
                </c:pt>
                <c:pt idx="4814">
                  <c:v>4596.84</c:v>
                </c:pt>
                <c:pt idx="4815">
                  <c:v>58942.128000000004</c:v>
                </c:pt>
                <c:pt idx="4816">
                  <c:v>19251.5625</c:v>
                </c:pt>
                <c:pt idx="4817">
                  <c:v>63367.9925</c:v>
                </c:pt>
                <c:pt idx="4818">
                  <c:v>457794.326</c:v>
                </c:pt>
                <c:pt idx="4819">
                  <c:v>400378.88999999996</c:v>
                </c:pt>
                <c:pt idx="4820">
                  <c:v>189098.8708</c:v>
                </c:pt>
                <c:pt idx="4821">
                  <c:v>886968.40399999998</c:v>
                </c:pt>
                <c:pt idx="4822">
                  <c:v>843513.66399999999</c:v>
                </c:pt>
                <c:pt idx="4823">
                  <c:v>300621.92399999994</c:v>
                </c:pt>
                <c:pt idx="4824">
                  <c:v>616853.16</c:v>
                </c:pt>
                <c:pt idx="4825">
                  <c:v>20776.339199999999</c:v>
                </c:pt>
                <c:pt idx="4826">
                  <c:v>243088.4412</c:v>
                </c:pt>
                <c:pt idx="4827">
                  <c:v>462100.84839999996</c:v>
                </c:pt>
                <c:pt idx="4828">
                  <c:v>813820.49399999995</c:v>
                </c:pt>
                <c:pt idx="4829">
                  <c:v>8421.732</c:v>
                </c:pt>
                <c:pt idx="4830">
                  <c:v>37515.815999999999</c:v>
                </c:pt>
                <c:pt idx="4831">
                  <c:v>776971.73160000006</c:v>
                </c:pt>
                <c:pt idx="4832">
                  <c:v>984847.83600000001</c:v>
                </c:pt>
                <c:pt idx="4833">
                  <c:v>174181.02240000002</c:v>
                </c:pt>
                <c:pt idx="4834">
                  <c:v>708273.72809999995</c:v>
                </c:pt>
                <c:pt idx="4835">
                  <c:v>883731.60399999993</c:v>
                </c:pt>
                <c:pt idx="4836">
                  <c:v>673326.9192</c:v>
                </c:pt>
                <c:pt idx="4837">
                  <c:v>281387.81160000002</c:v>
                </c:pt>
                <c:pt idx="4838">
                  <c:v>797609.74800000014</c:v>
                </c:pt>
                <c:pt idx="4839">
                  <c:v>227839.15440000003</c:v>
                </c:pt>
                <c:pt idx="4840">
                  <c:v>435052.37220000004</c:v>
                </c:pt>
                <c:pt idx="4841">
                  <c:v>9319.9716000000008</c:v>
                </c:pt>
                <c:pt idx="4842">
                  <c:v>497102.55299999996</c:v>
                </c:pt>
                <c:pt idx="4843">
                  <c:v>296883.31679999997</c:v>
                </c:pt>
                <c:pt idx="4844">
                  <c:v>245916.81000000003</c:v>
                </c:pt>
                <c:pt idx="4845">
                  <c:v>991826.76840000006</c:v>
                </c:pt>
                <c:pt idx="4846">
                  <c:v>836767.56240000017</c:v>
                </c:pt>
                <c:pt idx="4847">
                  <c:v>243147.60990000001</c:v>
                </c:pt>
                <c:pt idx="4848">
                  <c:v>822739.70250000001</c:v>
                </c:pt>
                <c:pt idx="4849">
                  <c:v>429516.39060000004</c:v>
                </c:pt>
                <c:pt idx="4850">
                  <c:v>854413.67840000009</c:v>
                </c:pt>
                <c:pt idx="4851">
                  <c:v>119698.70039999999</c:v>
                </c:pt>
                <c:pt idx="4852">
                  <c:v>490966.47599999991</c:v>
                </c:pt>
                <c:pt idx="4853">
                  <c:v>239835.47280000002</c:v>
                </c:pt>
                <c:pt idx="4854">
                  <c:v>35758.809600000001</c:v>
                </c:pt>
                <c:pt idx="4855">
                  <c:v>643187.96000000008</c:v>
                </c:pt>
                <c:pt idx="4856">
                  <c:v>105644.50089999998</c:v>
                </c:pt>
                <c:pt idx="4857">
                  <c:v>4936.4676000000009</c:v>
                </c:pt>
                <c:pt idx="4858">
                  <c:v>311844.06449999998</c:v>
                </c:pt>
                <c:pt idx="4859">
                  <c:v>56470.393199999991</c:v>
                </c:pt>
                <c:pt idx="4860">
                  <c:v>984887.53199999989</c:v>
                </c:pt>
                <c:pt idx="4861">
                  <c:v>806655.45960000006</c:v>
                </c:pt>
                <c:pt idx="4862">
                  <c:v>508525.87200000003</c:v>
                </c:pt>
                <c:pt idx="4863">
                  <c:v>392314.3224</c:v>
                </c:pt>
                <c:pt idx="4864">
                  <c:v>82613.130600000004</c:v>
                </c:pt>
                <c:pt idx="4865">
                  <c:v>68969.2644</c:v>
                </c:pt>
                <c:pt idx="4866">
                  <c:v>130144.17</c:v>
                </c:pt>
                <c:pt idx="4867">
                  <c:v>47532.720400000006</c:v>
                </c:pt>
                <c:pt idx="4868">
                  <c:v>611492.72039999999</c:v>
                </c:pt>
                <c:pt idx="4869">
                  <c:v>15917.6072</c:v>
                </c:pt>
                <c:pt idx="4870">
                  <c:v>446785.29629999999</c:v>
                </c:pt>
                <c:pt idx="4871">
                  <c:v>806978.82240000006</c:v>
                </c:pt>
                <c:pt idx="4872">
                  <c:v>652435.83000000007</c:v>
                </c:pt>
                <c:pt idx="4873">
                  <c:v>261151.66080000001</c:v>
                </c:pt>
                <c:pt idx="4874">
                  <c:v>606778.68160000001</c:v>
                </c:pt>
                <c:pt idx="4875">
                  <c:v>876564.06240000005</c:v>
                </c:pt>
                <c:pt idx="4876">
                  <c:v>60437.305199999995</c:v>
                </c:pt>
                <c:pt idx="4877">
                  <c:v>219351.7225</c:v>
                </c:pt>
                <c:pt idx="4878">
                  <c:v>284190.27900000004</c:v>
                </c:pt>
                <c:pt idx="4879">
                  <c:v>491983.00199999992</c:v>
                </c:pt>
                <c:pt idx="4880">
                  <c:v>854561.58059999999</c:v>
                </c:pt>
                <c:pt idx="4881">
                  <c:v>168949.77119999999</c:v>
                </c:pt>
                <c:pt idx="4882">
                  <c:v>42318.661200000002</c:v>
                </c:pt>
                <c:pt idx="4883">
                  <c:v>444755.60999999993</c:v>
                </c:pt>
                <c:pt idx="4884">
                  <c:v>367223.87969999999</c:v>
                </c:pt>
                <c:pt idx="4885">
                  <c:v>259371.21099999998</c:v>
                </c:pt>
                <c:pt idx="4886">
                  <c:v>313824.03840000002</c:v>
                </c:pt>
                <c:pt idx="4887">
                  <c:v>319072.46799999999</c:v>
                </c:pt>
                <c:pt idx="4888">
                  <c:v>635814.86399999994</c:v>
                </c:pt>
                <c:pt idx="4889">
                  <c:v>115073.59999999999</c:v>
                </c:pt>
                <c:pt idx="4890">
                  <c:v>431839.55099999998</c:v>
                </c:pt>
                <c:pt idx="4891">
                  <c:v>298552.95990000002</c:v>
                </c:pt>
                <c:pt idx="4892">
                  <c:v>39868.108499999995</c:v>
                </c:pt>
                <c:pt idx="4893">
                  <c:v>236030.788</c:v>
                </c:pt>
                <c:pt idx="4894">
                  <c:v>597583.11120000004</c:v>
                </c:pt>
                <c:pt idx="4895">
                  <c:v>139225.99679999999</c:v>
                </c:pt>
                <c:pt idx="4896">
                  <c:v>86989.603500000012</c:v>
                </c:pt>
                <c:pt idx="4897">
                  <c:v>39746.402999999998</c:v>
                </c:pt>
                <c:pt idx="4898">
                  <c:v>489013.49699999997</c:v>
                </c:pt>
                <c:pt idx="4899">
                  <c:v>981575.65500000003</c:v>
                </c:pt>
                <c:pt idx="4900">
                  <c:v>291011.69700000004</c:v>
                </c:pt>
                <c:pt idx="4901">
                  <c:v>146961.05600000001</c:v>
                </c:pt>
                <c:pt idx="4902">
                  <c:v>380349.72440000006</c:v>
                </c:pt>
                <c:pt idx="4903">
                  <c:v>48099.069000000003</c:v>
                </c:pt>
                <c:pt idx="4904">
                  <c:v>443076.60960000003</c:v>
                </c:pt>
                <c:pt idx="4905">
                  <c:v>184229.8083</c:v>
                </c:pt>
                <c:pt idx="4906">
                  <c:v>71655.258999999991</c:v>
                </c:pt>
                <c:pt idx="4907">
                  <c:v>450683.96800000005</c:v>
                </c:pt>
                <c:pt idx="4908">
                  <c:v>139554.54450000002</c:v>
                </c:pt>
                <c:pt idx="4909">
                  <c:v>14863.2672</c:v>
                </c:pt>
                <c:pt idx="4910">
                  <c:v>842696.46000000008</c:v>
                </c:pt>
                <c:pt idx="4911">
                  <c:v>143762.30560000002</c:v>
                </c:pt>
                <c:pt idx="4912">
                  <c:v>346703.10420000006</c:v>
                </c:pt>
                <c:pt idx="4913">
                  <c:v>986416.44299999997</c:v>
                </c:pt>
                <c:pt idx="4914">
                  <c:v>16230.760000000002</c:v>
                </c:pt>
                <c:pt idx="4915">
                  <c:v>400056.2499</c:v>
                </c:pt>
                <c:pt idx="4916">
                  <c:v>3625.8462</c:v>
                </c:pt>
                <c:pt idx="4917">
                  <c:v>561135.82719999994</c:v>
                </c:pt>
                <c:pt idx="4918">
                  <c:v>81347.596200000015</c:v>
                </c:pt>
                <c:pt idx="4919">
                  <c:v>780501.57150000008</c:v>
                </c:pt>
                <c:pt idx="4920">
                  <c:v>79741.288</c:v>
                </c:pt>
                <c:pt idx="4921">
                  <c:v>92321.784</c:v>
                </c:pt>
                <c:pt idx="4922">
                  <c:v>15586.274000000001</c:v>
                </c:pt>
                <c:pt idx="4923">
                  <c:v>17731.585599999999</c:v>
                </c:pt>
                <c:pt idx="4924">
                  <c:v>98753.062399999995</c:v>
                </c:pt>
                <c:pt idx="4925">
                  <c:v>568885.52</c:v>
                </c:pt>
                <c:pt idx="4926">
                  <c:v>562597.50420000008</c:v>
                </c:pt>
                <c:pt idx="4927">
                  <c:v>223624.95120000001</c:v>
                </c:pt>
                <c:pt idx="4928">
                  <c:v>840962.36159999995</c:v>
                </c:pt>
                <c:pt idx="4929">
                  <c:v>378692.54399999999</c:v>
                </c:pt>
                <c:pt idx="4930">
                  <c:v>235821.92820000002</c:v>
                </c:pt>
                <c:pt idx="4931">
                  <c:v>912712.72960000008</c:v>
                </c:pt>
                <c:pt idx="4932">
                  <c:v>22195.040399999998</c:v>
                </c:pt>
                <c:pt idx="4933">
                  <c:v>20287.729199999998</c:v>
                </c:pt>
                <c:pt idx="4934">
                  <c:v>31931.901000000002</c:v>
                </c:pt>
                <c:pt idx="4935">
                  <c:v>272854.74600000004</c:v>
                </c:pt>
                <c:pt idx="4936">
                  <c:v>185317.33499999999</c:v>
                </c:pt>
                <c:pt idx="4937">
                  <c:v>442171.8015</c:v>
                </c:pt>
                <c:pt idx="4938">
                  <c:v>508411.78049999999</c:v>
                </c:pt>
                <c:pt idx="4939">
                  <c:v>631826.26560000004</c:v>
                </c:pt>
                <c:pt idx="4940">
                  <c:v>13540.813200000001</c:v>
                </c:pt>
                <c:pt idx="4941">
                  <c:v>117138.48479999999</c:v>
                </c:pt>
                <c:pt idx="4942">
                  <c:v>413654.7855</c:v>
                </c:pt>
                <c:pt idx="4943">
                  <c:v>102109.00679999999</c:v>
                </c:pt>
                <c:pt idx="4944">
                  <c:v>319434.08419999998</c:v>
                </c:pt>
                <c:pt idx="4945">
                  <c:v>152853.63</c:v>
                </c:pt>
                <c:pt idx="4946">
                  <c:v>142257.20880000002</c:v>
                </c:pt>
                <c:pt idx="4947">
                  <c:v>843091.23989999993</c:v>
                </c:pt>
                <c:pt idx="4948">
                  <c:v>47191.044000000002</c:v>
                </c:pt>
                <c:pt idx="4949">
                  <c:v>52916.101200000005</c:v>
                </c:pt>
                <c:pt idx="4950">
                  <c:v>4283.7025000000003</c:v>
                </c:pt>
                <c:pt idx="4951">
                  <c:v>24611.3344</c:v>
                </c:pt>
                <c:pt idx="4952">
                  <c:v>40024.003600000004</c:v>
                </c:pt>
                <c:pt idx="4953">
                  <c:v>623831.42879999999</c:v>
                </c:pt>
                <c:pt idx="4954">
                  <c:v>71558.924800000008</c:v>
                </c:pt>
                <c:pt idx="4955">
                  <c:v>794700.93120000011</c:v>
                </c:pt>
                <c:pt idx="4956">
                  <c:v>488454.22079999995</c:v>
                </c:pt>
                <c:pt idx="4957">
                  <c:v>20936.643</c:v>
                </c:pt>
                <c:pt idx="4958">
                  <c:v>548258.79779999994</c:v>
                </c:pt>
                <c:pt idx="4959">
                  <c:v>234725.715</c:v>
                </c:pt>
                <c:pt idx="4960">
                  <c:v>648878.57999999996</c:v>
                </c:pt>
                <c:pt idx="4961">
                  <c:v>353894.11199999996</c:v>
                </c:pt>
                <c:pt idx="4962">
                  <c:v>196599.12599999999</c:v>
                </c:pt>
                <c:pt idx="4963">
                  <c:v>3763.8216000000002</c:v>
                </c:pt>
                <c:pt idx="4964">
                  <c:v>7098.0623999999998</c:v>
                </c:pt>
                <c:pt idx="4965">
                  <c:v>647413.34350000008</c:v>
                </c:pt>
                <c:pt idx="4966">
                  <c:v>9394.4556000000011</c:v>
                </c:pt>
                <c:pt idx="4967">
                  <c:v>129927.807</c:v>
                </c:pt>
                <c:pt idx="4968">
                  <c:v>37048.550000000003</c:v>
                </c:pt>
                <c:pt idx="4969">
                  <c:v>222651.85949999999</c:v>
                </c:pt>
                <c:pt idx="4970">
                  <c:v>623641.88370000012</c:v>
                </c:pt>
                <c:pt idx="4971">
                  <c:v>3521.8290000000006</c:v>
                </c:pt>
                <c:pt idx="4972">
                  <c:v>397612.21920000005</c:v>
                </c:pt>
                <c:pt idx="4973">
                  <c:v>20556.3904</c:v>
                </c:pt>
                <c:pt idx="4974">
                  <c:v>576445.37760000012</c:v>
                </c:pt>
                <c:pt idx="4975">
                  <c:v>694355.55799999996</c:v>
                </c:pt>
                <c:pt idx="4976">
                  <c:v>78820.562399999995</c:v>
                </c:pt>
                <c:pt idx="4977">
                  <c:v>79132.503000000012</c:v>
                </c:pt>
                <c:pt idx="4978">
                  <c:v>355740.6727</c:v>
                </c:pt>
                <c:pt idx="4979">
                  <c:v>166415.04359999998</c:v>
                </c:pt>
                <c:pt idx="4980">
                  <c:v>725392.88959999999</c:v>
                </c:pt>
                <c:pt idx="4981">
                  <c:v>40584.116999999998</c:v>
                </c:pt>
                <c:pt idx="4982">
                  <c:v>10924.43</c:v>
                </c:pt>
                <c:pt idx="4983">
                  <c:v>466803.23289999994</c:v>
                </c:pt>
                <c:pt idx="4984">
                  <c:v>56377.753599999996</c:v>
                </c:pt>
                <c:pt idx="4985">
                  <c:v>32164.628999999997</c:v>
                </c:pt>
                <c:pt idx="4986">
                  <c:v>502284.03840000002</c:v>
                </c:pt>
                <c:pt idx="4987">
                  <c:v>757126.21600000001</c:v>
                </c:pt>
                <c:pt idx="4988">
                  <c:v>615652.08319999999</c:v>
                </c:pt>
                <c:pt idx="4989">
                  <c:v>36630.131999999998</c:v>
                </c:pt>
                <c:pt idx="4990">
                  <c:v>355889.79799999995</c:v>
                </c:pt>
                <c:pt idx="4991">
                  <c:v>110409.99829999999</c:v>
                </c:pt>
                <c:pt idx="4992">
                  <c:v>18525.932000000001</c:v>
                </c:pt>
                <c:pt idx="4993">
                  <c:v>95045.806800000006</c:v>
                </c:pt>
                <c:pt idx="4994">
                  <c:v>219080.16349999997</c:v>
                </c:pt>
                <c:pt idx="4995">
                  <c:v>59907.457599999994</c:v>
                </c:pt>
                <c:pt idx="4996">
                  <c:v>638856.51100000006</c:v>
                </c:pt>
                <c:pt idx="4997">
                  <c:v>621046.4436</c:v>
                </c:pt>
                <c:pt idx="4998">
                  <c:v>79936.252800000017</c:v>
                </c:pt>
                <c:pt idx="4999">
                  <c:v>591122.63399999996</c:v>
                </c:pt>
              </c:numCache>
            </c:numRef>
          </c:yVal>
          <c:smooth val="0"/>
          <c:extLst>
            <c:ext xmlns:c16="http://schemas.microsoft.com/office/drawing/2014/chart" uri="{C3380CC4-5D6E-409C-BE32-E72D297353CC}">
              <c16:uniqueId val="{00000001-5658-4CF2-A10E-51A50C5B2FFA}"/>
            </c:ext>
          </c:extLst>
        </c:ser>
        <c:dLbls>
          <c:showLegendKey val="0"/>
          <c:showVal val="0"/>
          <c:showCatName val="0"/>
          <c:showSerName val="0"/>
          <c:showPercent val="0"/>
          <c:showBubbleSize val="0"/>
        </c:dLbls>
        <c:axId val="1591604624"/>
        <c:axId val="1591606288"/>
      </c:scatterChart>
      <c:valAx>
        <c:axId val="1591604624"/>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591606288"/>
        <c:crosses val="autoZero"/>
        <c:crossBetween val="midCat"/>
      </c:valAx>
      <c:valAx>
        <c:axId val="15916062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591604624"/>
        <c:crosses val="autoZero"/>
        <c:crossBetween val="midCat"/>
      </c:valAx>
      <c:spPr>
        <a:noFill/>
        <a:ln>
          <a:noFill/>
        </a:ln>
        <a:effectLst/>
      </c:spPr>
    </c:plotArea>
    <c:legend>
      <c:legendPos val="b"/>
      <c:layout>
        <c:manualLayout>
          <c:xMode val="edge"/>
          <c:yMode val="edge"/>
          <c:x val="3.3993440133013371E-2"/>
          <c:y val="0.9137265897815251"/>
          <c:w val="0.87683685725066451"/>
          <c:h val="7.4980574692696311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[Prectice Asssignment for Excel.xlsx]Task 5 visualization!PivotTable9</c:name>
    <c:fmtId val="3"/>
  </c:pivotSource>
  <c:chart>
    <c:title>
      <c:tx>
        <c:rich>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r>
              <a:rPr lang="en-US" sz="2000" b="1"/>
              <a:t>ROI v/s Marketing Channel</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5 visualization'!$B$3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5 visualization'!$A$4:$A$8</c:f>
              <c:strCache>
                <c:ptCount val="4"/>
                <c:pt idx="0">
                  <c:v>Affiliate</c:v>
                </c:pt>
                <c:pt idx="1">
                  <c:v>Direct</c:v>
                </c:pt>
                <c:pt idx="2">
                  <c:v>Email</c:v>
                </c:pt>
                <c:pt idx="3">
                  <c:v>Social Media</c:v>
                </c:pt>
              </c:strCache>
            </c:strRef>
          </c:cat>
          <c:val>
            <c:numRef>
              <c:f>'Task 5 visualization'!$B$4:$B$8</c:f>
              <c:numCache>
                <c:formatCode>General</c:formatCode>
                <c:ptCount val="4"/>
                <c:pt idx="0">
                  <c:v>1250.8200000000008</c:v>
                </c:pt>
                <c:pt idx="1">
                  <c:v>1295.9199999999992</c:v>
                </c:pt>
                <c:pt idx="2">
                  <c:v>1405.4799999999989</c:v>
                </c:pt>
                <c:pt idx="3">
                  <c:v>1352.0300000000011</c:v>
                </c:pt>
              </c:numCache>
            </c:numRef>
          </c:val>
          <c:extLst>
            <c:ext xmlns:c16="http://schemas.microsoft.com/office/drawing/2014/chart" uri="{C3380CC4-5D6E-409C-BE32-E72D297353CC}">
              <c16:uniqueId val="{00000000-830B-4FF7-B83A-1FEFE5160ADB}"/>
            </c:ext>
          </c:extLst>
        </c:ser>
        <c:dLbls>
          <c:dLblPos val="outEnd"/>
          <c:showLegendKey val="0"/>
          <c:showVal val="1"/>
          <c:showCatName val="0"/>
          <c:showSerName val="0"/>
          <c:showPercent val="0"/>
          <c:showBubbleSize val="0"/>
        </c:dLbls>
        <c:gapWidth val="219"/>
        <c:overlap val="-27"/>
        <c:axId val="1581655328"/>
        <c:axId val="1581654080"/>
      </c:barChart>
      <c:catAx>
        <c:axId val="1581655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581654080"/>
        <c:crosses val="autoZero"/>
        <c:auto val="1"/>
        <c:lblAlgn val="ctr"/>
        <c:lblOffset val="100"/>
        <c:noMultiLvlLbl val="0"/>
      </c:catAx>
      <c:valAx>
        <c:axId val="15816540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581655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[Prectice Asssignment for Excel.xlsx]Task 5 visualization!PivotTable10</c:name>
    <c:fmtId val="4"/>
  </c:pivotSource>
  <c:chart>
    <c:title>
      <c:tx>
        <c:rich>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r>
              <a:rPr lang="en-US" sz="1800" b="1">
                <a:solidFill>
                  <a:schemeClr val="tx1"/>
                </a:solidFill>
              </a:rPr>
              <a:t>ROI trends over the times</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0.10754621127119098"/>
              <c:y val="3.475685331000283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1.6747386396039798E-2"/>
              <c:y val="5.79050014581510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8.0572966228817322E-2"/>
              <c:y val="4.86457421988918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3.0622512446643688E-2"/>
              <c:y val="4.401611256926217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8.0572966228817322E-2"/>
              <c:y val="-7.63542578011082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3.6172562866885201E-2"/>
              <c:y val="-7.635425780110818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8.8898041859179586E-2"/>
              <c:y val="5.327537182852135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7.4245908749741893E-2"/>
              <c:y val="-5.783573928258976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2.3111371375943734E-3"/>
              <c:y val="-5.78357392825896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0.10754621127119098"/>
              <c:y val="3.475685331000283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1.6747386396039798E-2"/>
              <c:y val="5.79050014581510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8.0572966228817322E-2"/>
              <c:y val="4.86457421988918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3.0622512446643688E-2"/>
              <c:y val="4.401611256926217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8.0572966228817322E-2"/>
              <c:y val="-7.63542578011082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3.6172562866885201E-2"/>
              <c:y val="-7.635425780110818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8.8898041859179586E-2"/>
              <c:y val="5.327537182852135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7.4245908749741893E-2"/>
              <c:y val="-5.783573928258976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2.3111371375943734E-3"/>
              <c:y val="-5.78357392825896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0.10754621127119098"/>
              <c:y val="3.475685331000283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1.6747386396039798E-2"/>
              <c:y val="5.79050014581510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8.0572966228817322E-2"/>
              <c:y val="4.86457421988918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3.0622512446643688E-2"/>
              <c:y val="4.401611256926217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8.0572966228817322E-2"/>
              <c:y val="-7.63542578011082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3.6172562866885201E-2"/>
              <c:y val="-7.635425780110818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8.8898041859179586E-2"/>
              <c:y val="5.327537182852135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7.4245908749741893E-2"/>
              <c:y val="-5.783573928258976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2.3111371375943734E-3"/>
              <c:y val="-5.78357392825896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'Task 5 visualization'!$I$3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2"/>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0-F711-42F3-B205-90FE2ACECACB}"/>
              </c:ext>
            </c:extLst>
          </c:dPt>
          <c:dPt>
            <c:idx val="3"/>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1-F711-42F3-B205-90FE2ACECACB}"/>
              </c:ext>
            </c:extLst>
          </c:dPt>
          <c:dPt>
            <c:idx val="5"/>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2-F711-42F3-B205-90FE2ACECACB}"/>
              </c:ext>
            </c:extLst>
          </c:dPt>
          <c:dPt>
            <c:idx val="6"/>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3-F711-42F3-B205-90FE2ACECACB}"/>
              </c:ext>
            </c:extLst>
          </c:dPt>
          <c:dPt>
            <c:idx val="7"/>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4-F711-42F3-B205-90FE2ACECACB}"/>
              </c:ext>
            </c:extLst>
          </c:dPt>
          <c:dPt>
            <c:idx val="8"/>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5-F711-42F3-B205-90FE2ACECACB}"/>
              </c:ext>
            </c:extLst>
          </c:dPt>
          <c:dPt>
            <c:idx val="9"/>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6-F711-42F3-B205-90FE2ACECACB}"/>
              </c:ext>
            </c:extLst>
          </c:dPt>
          <c:dPt>
            <c:idx val="10"/>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7-F711-42F3-B205-90FE2ACECACB}"/>
              </c:ext>
            </c:extLst>
          </c:dPt>
          <c:dPt>
            <c:idx val="11"/>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8-F711-42F3-B205-90FE2ACECACB}"/>
              </c:ext>
            </c:extLst>
          </c:dPt>
          <c:dLbls>
            <c:dLbl>
              <c:idx val="2"/>
              <c:layout>
                <c:manualLayout>
                  <c:x val="-0.10754621127119098"/>
                  <c:y val="3.475685331000283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711-42F3-B205-90FE2ACECACB}"/>
                </c:ext>
              </c:extLst>
            </c:dLbl>
            <c:dLbl>
              <c:idx val="3"/>
              <c:layout>
                <c:manualLayout>
                  <c:x val="-1.6747386396039798E-2"/>
                  <c:y val="5.790500145815106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711-42F3-B205-90FE2ACECACB}"/>
                </c:ext>
              </c:extLst>
            </c:dLbl>
            <c:dLbl>
              <c:idx val="5"/>
              <c:layout>
                <c:manualLayout>
                  <c:x val="-8.0572966228817322E-2"/>
                  <c:y val="4.86457421988918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711-42F3-B205-90FE2ACECACB}"/>
                </c:ext>
              </c:extLst>
            </c:dLbl>
            <c:dLbl>
              <c:idx val="6"/>
              <c:layout>
                <c:manualLayout>
                  <c:x val="-3.0622512446643688E-2"/>
                  <c:y val="4.40161125692621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711-42F3-B205-90FE2ACECACB}"/>
                </c:ext>
              </c:extLst>
            </c:dLbl>
            <c:dLbl>
              <c:idx val="7"/>
              <c:layout>
                <c:manualLayout>
                  <c:x val="-8.0572966228817322E-2"/>
                  <c:y val="-7.635425780110821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711-42F3-B205-90FE2ACECACB}"/>
                </c:ext>
              </c:extLst>
            </c:dLbl>
            <c:dLbl>
              <c:idx val="8"/>
              <c:layout>
                <c:manualLayout>
                  <c:x val="-3.6172562866885201E-2"/>
                  <c:y val="-7.63542578011081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711-42F3-B205-90FE2ACECACB}"/>
                </c:ext>
              </c:extLst>
            </c:dLbl>
            <c:dLbl>
              <c:idx val="9"/>
              <c:layout>
                <c:manualLayout>
                  <c:x val="-8.8898041859179586E-2"/>
                  <c:y val="5.327537182852135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711-42F3-B205-90FE2ACECACB}"/>
                </c:ext>
              </c:extLst>
            </c:dLbl>
            <c:dLbl>
              <c:idx val="10"/>
              <c:layout>
                <c:manualLayout>
                  <c:x val="-7.4245908749741893E-2"/>
                  <c:y val="-5.78357392825897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711-42F3-B205-90FE2ACECACB}"/>
                </c:ext>
              </c:extLst>
            </c:dLbl>
            <c:dLbl>
              <c:idx val="11"/>
              <c:layout>
                <c:manualLayout>
                  <c:x val="-2.3111371375943734E-3"/>
                  <c:y val="-5.78357392825896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711-42F3-B205-90FE2ACECACB}"/>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5 visualization'!$H$4:$H$16</c:f>
              <c:strCache>
                <c:ptCount val="12"/>
                <c:pt idx="0">
                  <c:v>April</c:v>
                </c:pt>
                <c:pt idx="1">
                  <c:v>August</c:v>
                </c:pt>
                <c:pt idx="2">
                  <c:v>December</c:v>
                </c:pt>
                <c:pt idx="3">
                  <c:v>February</c:v>
                </c:pt>
                <c:pt idx="4">
                  <c:v>January</c:v>
                </c:pt>
                <c:pt idx="5">
                  <c:v>July</c:v>
                </c:pt>
                <c:pt idx="6">
                  <c:v>June</c:v>
                </c:pt>
                <c:pt idx="7">
                  <c:v>March</c:v>
                </c:pt>
                <c:pt idx="8">
                  <c:v>May</c:v>
                </c:pt>
                <c:pt idx="9">
                  <c:v>November</c:v>
                </c:pt>
                <c:pt idx="10">
                  <c:v>October</c:v>
                </c:pt>
                <c:pt idx="11">
                  <c:v>September</c:v>
                </c:pt>
              </c:strCache>
            </c:strRef>
          </c:cat>
          <c:val>
            <c:numRef>
              <c:f>'Task 5 visualization'!$I$4:$I$16</c:f>
              <c:numCache>
                <c:formatCode>General</c:formatCode>
                <c:ptCount val="12"/>
                <c:pt idx="0">
                  <c:v>448.4300000000004</c:v>
                </c:pt>
                <c:pt idx="1">
                  <c:v>465.38999999999993</c:v>
                </c:pt>
                <c:pt idx="2">
                  <c:v>426.69999999999993</c:v>
                </c:pt>
                <c:pt idx="3">
                  <c:v>425.45000000000044</c:v>
                </c:pt>
                <c:pt idx="4">
                  <c:v>463.46999999999991</c:v>
                </c:pt>
                <c:pt idx="5">
                  <c:v>449.5499999999995</c:v>
                </c:pt>
                <c:pt idx="6">
                  <c:v>448.62000000000012</c:v>
                </c:pt>
                <c:pt idx="7">
                  <c:v>466.36000000000024</c:v>
                </c:pt>
                <c:pt idx="8">
                  <c:v>455.1299999999996</c:v>
                </c:pt>
                <c:pt idx="9">
                  <c:v>414.5700000000005</c:v>
                </c:pt>
                <c:pt idx="10">
                  <c:v>420.8000000000003</c:v>
                </c:pt>
                <c:pt idx="11">
                  <c:v>419.77999999999969</c:v>
                </c:pt>
              </c:numCache>
            </c:numRef>
          </c:val>
          <c:smooth val="0"/>
          <c:extLst>
            <c:ext xmlns:c16="http://schemas.microsoft.com/office/drawing/2014/chart" uri="{C3380CC4-5D6E-409C-BE32-E72D297353CC}">
              <c16:uniqueId val="{00000009-F711-42F3-B205-90FE2ACECACB}"/>
            </c:ext>
          </c:extLst>
        </c:ser>
        <c:dLbls>
          <c:dLblPos val="t"/>
          <c:showLegendKey val="0"/>
          <c:showVal val="1"/>
          <c:showCatName val="0"/>
          <c:showSerName val="0"/>
          <c:showPercent val="0"/>
          <c:showBubbleSize val="0"/>
        </c:dLbls>
        <c:marker val="1"/>
        <c:smooth val="0"/>
        <c:axId val="1499514576"/>
        <c:axId val="1499493776"/>
      </c:lineChart>
      <c:catAx>
        <c:axId val="149951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499493776"/>
        <c:crosses val="autoZero"/>
        <c:auto val="1"/>
        <c:lblAlgn val="ctr"/>
        <c:lblOffset val="100"/>
        <c:noMultiLvlLbl val="0"/>
      </c:catAx>
      <c:valAx>
        <c:axId val="14994937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499514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6/16/2024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mailto:user.atul@yahoo.co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F57A-D8D1-4C96-9B99-7BF2DB584D40}"/>
              </a:ext>
            </a:extLst>
          </p:cNvPr>
          <p:cNvSpPr>
            <a:spLocks noGrp="1"/>
          </p:cNvSpPr>
          <p:nvPr>
            <p:ph type="ctrTitle"/>
          </p:nvPr>
        </p:nvSpPr>
        <p:spPr/>
        <p:txBody>
          <a:bodyPr/>
          <a:lstStyle/>
          <a:p>
            <a:r>
              <a:rPr lang="en-US" dirty="0"/>
              <a:t>Updated Marketing Data for Excel Assignment</a:t>
            </a:r>
          </a:p>
        </p:txBody>
      </p:sp>
      <p:sp>
        <p:nvSpPr>
          <p:cNvPr id="3" name="Subtitle 2">
            <a:extLst>
              <a:ext uri="{FF2B5EF4-FFF2-40B4-BE49-F238E27FC236}">
                <a16:creationId xmlns:a16="http://schemas.microsoft.com/office/drawing/2014/main" id="{B2FB61FA-00F5-43E1-A8F4-D012F483D47A}"/>
              </a:ext>
            </a:extLst>
          </p:cNvPr>
          <p:cNvSpPr>
            <a:spLocks noGrp="1"/>
          </p:cNvSpPr>
          <p:nvPr>
            <p:ph type="subTitle" idx="1"/>
          </p:nvPr>
        </p:nvSpPr>
        <p:spPr>
          <a:xfrm>
            <a:off x="4515377" y="3996267"/>
            <a:ext cx="6987645" cy="528436"/>
          </a:xfrm>
        </p:spPr>
        <p:txBody>
          <a:bodyPr/>
          <a:lstStyle/>
          <a:p>
            <a:r>
              <a:rPr lang="en-US" dirty="0"/>
              <a:t>Practice assignment on MS Excel</a:t>
            </a:r>
          </a:p>
        </p:txBody>
      </p:sp>
      <p:sp>
        <p:nvSpPr>
          <p:cNvPr id="5" name="TextBox 4">
            <a:extLst>
              <a:ext uri="{FF2B5EF4-FFF2-40B4-BE49-F238E27FC236}">
                <a16:creationId xmlns:a16="http://schemas.microsoft.com/office/drawing/2014/main" id="{3F735CA6-C185-4FB5-93E7-0D08EAA6D3B6}"/>
              </a:ext>
            </a:extLst>
          </p:cNvPr>
          <p:cNvSpPr txBox="1"/>
          <p:nvPr/>
        </p:nvSpPr>
        <p:spPr>
          <a:xfrm>
            <a:off x="9423075" y="6488668"/>
            <a:ext cx="2768925" cy="369332"/>
          </a:xfrm>
          <a:prstGeom prst="rect">
            <a:avLst/>
          </a:prstGeom>
          <a:noFill/>
        </p:spPr>
        <p:txBody>
          <a:bodyPr wrap="square" rtlCol="0">
            <a:spAutoFit/>
          </a:bodyPr>
          <a:lstStyle/>
          <a:p>
            <a:r>
              <a:rPr lang="en-US" dirty="0"/>
              <a:t>Atul Prajapati_APBADS_12</a:t>
            </a:r>
          </a:p>
        </p:txBody>
      </p:sp>
    </p:spTree>
    <p:extLst>
      <p:ext uri="{BB962C8B-B14F-4D97-AF65-F5344CB8AC3E}">
        <p14:creationId xmlns:p14="http://schemas.microsoft.com/office/powerpoint/2010/main" val="1956628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1C236120-F26A-44E6-9E94-60CB8CCC2FF9}"/>
              </a:ext>
            </a:extLst>
          </p:cNvPr>
          <p:cNvGraphicFramePr>
            <a:graphicFrameLocks noGrp="1"/>
          </p:cNvGraphicFramePr>
          <p:nvPr>
            <p:extLst>
              <p:ext uri="{D42A27DB-BD31-4B8C-83A1-F6EECF244321}">
                <p14:modId xmlns:p14="http://schemas.microsoft.com/office/powerpoint/2010/main" val="2690904571"/>
              </p:ext>
            </p:extLst>
          </p:nvPr>
        </p:nvGraphicFramePr>
        <p:xfrm>
          <a:off x="1653627" y="204951"/>
          <a:ext cx="3943132" cy="3077951"/>
        </p:xfrm>
        <a:graphic>
          <a:graphicData uri="http://schemas.openxmlformats.org/drawingml/2006/table">
            <a:tbl>
              <a:tblPr firstRow="1" bandRow="1">
                <a:tableStyleId>{5C22544A-7EE6-4342-B048-85BDC9FD1C3A}</a:tableStyleId>
              </a:tblPr>
              <a:tblGrid>
                <a:gridCol w="991302">
                  <a:extLst>
                    <a:ext uri="{9D8B030D-6E8A-4147-A177-3AD203B41FA5}">
                      <a16:colId xmlns:a16="http://schemas.microsoft.com/office/drawing/2014/main" val="503909795"/>
                    </a:ext>
                  </a:extLst>
                </a:gridCol>
                <a:gridCol w="1214043">
                  <a:extLst>
                    <a:ext uri="{9D8B030D-6E8A-4147-A177-3AD203B41FA5}">
                      <a16:colId xmlns:a16="http://schemas.microsoft.com/office/drawing/2014/main" val="3442920261"/>
                    </a:ext>
                  </a:extLst>
                </a:gridCol>
                <a:gridCol w="1737787">
                  <a:extLst>
                    <a:ext uri="{9D8B030D-6E8A-4147-A177-3AD203B41FA5}">
                      <a16:colId xmlns:a16="http://schemas.microsoft.com/office/drawing/2014/main" val="1884377072"/>
                    </a:ext>
                  </a:extLst>
                </a:gridCol>
              </a:tblGrid>
              <a:tr h="403331">
                <a:tc>
                  <a:txBody>
                    <a:bodyPr/>
                    <a:lstStyle/>
                    <a:p>
                      <a:pPr algn="l" fontAlgn="b"/>
                      <a:r>
                        <a:rPr lang="en-US" sz="1400" u="none" strike="noStrike" dirty="0">
                          <a:effectLst/>
                        </a:rPr>
                        <a:t>Row Labels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Average of ROI</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Count of Customer  ID</a:t>
                      </a:r>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9685377"/>
                  </a:ext>
                </a:extLst>
              </a:tr>
              <a:tr h="219762">
                <a:tc>
                  <a:txBody>
                    <a:bodyPr/>
                    <a:lstStyle/>
                    <a:p>
                      <a:pPr algn="l" fontAlgn="b"/>
                      <a:r>
                        <a:rPr lang="en-US" sz="1400" u="none" strike="noStrike" dirty="0">
                          <a:effectLst/>
                        </a:rPr>
                        <a:t>Affiliate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020837"/>
                  </a:ext>
                </a:extLst>
              </a:tr>
              <a:tr h="219762">
                <a:tc>
                  <a:txBody>
                    <a:bodyPr/>
                    <a:lstStyle/>
                    <a:p>
                      <a:pPr algn="l" fontAlgn="b"/>
                      <a:r>
                        <a:rPr lang="en-US" sz="1400" u="none" strike="noStrike" dirty="0">
                          <a:effectLst/>
                        </a:rPr>
                        <a:t>No</a:t>
                      </a:r>
                      <a:endParaRPr lang="en-US" sz="1400" b="0" i="0" u="none" strike="noStrike" dirty="0">
                        <a:solidFill>
                          <a:srgbClr val="000000"/>
                        </a:solidFill>
                        <a:effectLst/>
                        <a:latin typeface="Calibri" panose="020F0502020204030204" pitchFamily="34" charset="0"/>
                      </a:endParaRPr>
                    </a:p>
                  </a:txBody>
                  <a:tcPr marL="85725" marR="9525" marT="9525" marB="0" anchor="b"/>
                </a:tc>
                <a:tc>
                  <a:txBody>
                    <a:bodyPr/>
                    <a:lstStyle/>
                    <a:p>
                      <a:pPr algn="r" fontAlgn="b"/>
                      <a:r>
                        <a:rPr lang="en-US" sz="1400" u="none" strike="noStrike">
                          <a:effectLst/>
                        </a:rPr>
                        <a:t>1.075712025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632</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3670995"/>
                  </a:ext>
                </a:extLst>
              </a:tr>
              <a:tr h="219762">
                <a:tc>
                  <a:txBody>
                    <a:bodyPr/>
                    <a:lstStyle/>
                    <a:p>
                      <a:pPr algn="l" fontAlgn="b"/>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85725" marR="9525" marT="9525" marB="0" anchor="b"/>
                </a:tc>
                <a:tc>
                  <a:txBody>
                    <a:bodyPr/>
                    <a:lstStyle/>
                    <a:p>
                      <a:pPr algn="r" fontAlgn="b"/>
                      <a:r>
                        <a:rPr lang="en-US" sz="1400" u="none" strike="noStrike">
                          <a:effectLst/>
                        </a:rPr>
                        <a:t>1.038130672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551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5986305"/>
                  </a:ext>
                </a:extLst>
              </a:tr>
              <a:tr h="219762">
                <a:tc>
                  <a:txBody>
                    <a:bodyPr/>
                    <a:lstStyle/>
                    <a:p>
                      <a:pPr algn="l" fontAlgn="b"/>
                      <a:r>
                        <a:rPr lang="en-US" sz="1400" u="none" strike="noStrike" dirty="0">
                          <a:effectLst/>
                        </a:rPr>
                        <a:t>Direct</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1330636"/>
                  </a:ext>
                </a:extLst>
              </a:tr>
              <a:tr h="219762">
                <a:tc>
                  <a:txBody>
                    <a:bodyPr/>
                    <a:lstStyle/>
                    <a:p>
                      <a:pPr algn="l" fontAlgn="b"/>
                      <a:r>
                        <a:rPr lang="en-US" sz="1400" u="none" strike="noStrike" dirty="0">
                          <a:effectLst/>
                        </a:rPr>
                        <a:t>No</a:t>
                      </a:r>
                      <a:endParaRPr lang="en-US" sz="1400" b="0" i="0" u="none" strike="noStrike" dirty="0">
                        <a:solidFill>
                          <a:srgbClr val="000000"/>
                        </a:solidFill>
                        <a:effectLst/>
                        <a:latin typeface="Calibri" panose="020F0502020204030204" pitchFamily="34" charset="0"/>
                      </a:endParaRPr>
                    </a:p>
                  </a:txBody>
                  <a:tcPr marL="85725" marR="9525" marT="9525" marB="0" anchor="b"/>
                </a:tc>
                <a:tc>
                  <a:txBody>
                    <a:bodyPr/>
                    <a:lstStyle/>
                    <a:p>
                      <a:pPr algn="r" fontAlgn="b"/>
                      <a:r>
                        <a:rPr lang="en-US" sz="1400" u="none" strike="noStrike">
                          <a:effectLst/>
                        </a:rPr>
                        <a:t>1.056678508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563</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2881279"/>
                  </a:ext>
                </a:extLst>
              </a:tr>
              <a:tr h="219762">
                <a:tc>
                  <a:txBody>
                    <a:bodyPr/>
                    <a:lstStyle/>
                    <a:p>
                      <a:pPr algn="l" fontAlgn="b"/>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85725" marR="9525" marT="9525" marB="0" anchor="b"/>
                </a:tc>
                <a:tc>
                  <a:txBody>
                    <a:bodyPr/>
                    <a:lstStyle/>
                    <a:p>
                      <a:pPr algn="r" fontAlgn="b"/>
                      <a:r>
                        <a:rPr lang="en-US" sz="1400" u="none" strike="noStrike" dirty="0">
                          <a:effectLst/>
                        </a:rPr>
                        <a:t>1.054150376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665</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9935848"/>
                  </a:ext>
                </a:extLst>
              </a:tr>
              <a:tr h="219762">
                <a:tc>
                  <a:txBody>
                    <a:bodyPr/>
                    <a:lstStyle/>
                    <a:p>
                      <a:pPr algn="l" fontAlgn="b"/>
                      <a:r>
                        <a:rPr lang="en-US" sz="1400" u="none" strike="noStrike">
                          <a:effectLst/>
                        </a:rPr>
                        <a:t>Email</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4537935"/>
                  </a:ext>
                </a:extLst>
              </a:tr>
              <a:tr h="219762">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85725" marR="9525" marT="9525" marB="0" anchor="b"/>
                </a:tc>
                <a:tc>
                  <a:txBody>
                    <a:bodyPr/>
                    <a:lstStyle/>
                    <a:p>
                      <a:pPr algn="r" fontAlgn="b"/>
                      <a:r>
                        <a:rPr lang="en-US" sz="1400" u="none" strike="noStrike" dirty="0">
                          <a:effectLst/>
                        </a:rPr>
                        <a:t>1.054525223</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674</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0789354"/>
                  </a:ext>
                </a:extLst>
              </a:tr>
              <a:tr h="219762">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85725" marR="9525" marT="9525" marB="0" anchor="b"/>
                </a:tc>
                <a:tc>
                  <a:txBody>
                    <a:bodyPr/>
                    <a:lstStyle/>
                    <a:p>
                      <a:pPr algn="r" fontAlgn="b"/>
                      <a:r>
                        <a:rPr lang="en-US" sz="1400" u="none" strike="noStrike" dirty="0">
                          <a:effectLst/>
                        </a:rPr>
                        <a:t>1.080514019</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642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0884450"/>
                  </a:ext>
                </a:extLst>
              </a:tr>
              <a:tr h="176250">
                <a:tc>
                  <a:txBody>
                    <a:bodyPr/>
                    <a:lstStyle/>
                    <a:p>
                      <a:pPr algn="l" fontAlgn="b"/>
                      <a:r>
                        <a:rPr lang="en-US" sz="1400" u="none" strike="noStrike">
                          <a:effectLst/>
                        </a:rPr>
                        <a:t>Social Media</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9224236"/>
                  </a:ext>
                </a:extLst>
              </a:tr>
              <a:tr h="219762">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85725" marR="9525" marT="9525" marB="0" anchor="b"/>
                </a:tc>
                <a:tc>
                  <a:txBody>
                    <a:bodyPr/>
                    <a:lstStyle/>
                    <a:p>
                      <a:pPr algn="r" fontAlgn="b"/>
                      <a:r>
                        <a:rPr lang="en-US" sz="1400" u="none" strike="noStrike">
                          <a:effectLst/>
                        </a:rPr>
                        <a:t>1.042351145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655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4880762"/>
                  </a:ext>
                </a:extLst>
              </a:tr>
              <a:tr h="219762">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85725" marR="9525" marT="9525" marB="0" anchor="b"/>
                </a:tc>
                <a:tc>
                  <a:txBody>
                    <a:bodyPr/>
                    <a:lstStyle/>
                    <a:p>
                      <a:pPr algn="r" fontAlgn="b"/>
                      <a:r>
                        <a:rPr lang="en-US" sz="1400" u="none" strike="noStrike">
                          <a:effectLst/>
                        </a:rPr>
                        <a:t>1.082993528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618</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0008077"/>
                  </a:ext>
                </a:extLst>
              </a:tr>
            </a:tbl>
          </a:graphicData>
        </a:graphic>
      </p:graphicFrame>
      <p:graphicFrame>
        <p:nvGraphicFramePr>
          <p:cNvPr id="5" name="Chart 4">
            <a:extLst>
              <a:ext uri="{FF2B5EF4-FFF2-40B4-BE49-F238E27FC236}">
                <a16:creationId xmlns:a16="http://schemas.microsoft.com/office/drawing/2014/main" id="{177DC5A2-5CF9-4E7F-9ECE-FFB2D6F4E819}"/>
              </a:ext>
            </a:extLst>
          </p:cNvPr>
          <p:cNvGraphicFramePr>
            <a:graphicFrameLocks/>
          </p:cNvGraphicFramePr>
          <p:nvPr>
            <p:extLst>
              <p:ext uri="{D42A27DB-BD31-4B8C-83A1-F6EECF244321}">
                <p14:modId xmlns:p14="http://schemas.microsoft.com/office/powerpoint/2010/main" val="3530189481"/>
              </p:ext>
            </p:extLst>
          </p:nvPr>
        </p:nvGraphicFramePr>
        <p:xfrm>
          <a:off x="6095999" y="599090"/>
          <a:ext cx="5743903" cy="569135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60CBE23-14D7-468F-98AE-DECA55467E57}"/>
              </a:ext>
            </a:extLst>
          </p:cNvPr>
          <p:cNvSpPr txBox="1"/>
          <p:nvPr/>
        </p:nvSpPr>
        <p:spPr>
          <a:xfrm>
            <a:off x="2301766" y="3799490"/>
            <a:ext cx="3294993" cy="369332"/>
          </a:xfrm>
          <a:prstGeom prst="rect">
            <a:avLst/>
          </a:prstGeom>
          <a:noFill/>
        </p:spPr>
        <p:txBody>
          <a:bodyPr wrap="square" rtlCol="0">
            <a:spAutoFit/>
          </a:bodyPr>
          <a:lstStyle/>
          <a:p>
            <a:r>
              <a:rPr lang="en-US" dirty="0"/>
              <a:t>	</a:t>
            </a:r>
          </a:p>
        </p:txBody>
      </p:sp>
      <p:sp>
        <p:nvSpPr>
          <p:cNvPr id="7" name="TextBox 6">
            <a:extLst>
              <a:ext uri="{FF2B5EF4-FFF2-40B4-BE49-F238E27FC236}">
                <a16:creationId xmlns:a16="http://schemas.microsoft.com/office/drawing/2014/main" id="{70325DC4-45D0-4FCA-80BA-80108ED4BF06}"/>
              </a:ext>
            </a:extLst>
          </p:cNvPr>
          <p:cNvSpPr txBox="1"/>
          <p:nvPr/>
        </p:nvSpPr>
        <p:spPr>
          <a:xfrm>
            <a:off x="1765738" y="3799490"/>
            <a:ext cx="3831021" cy="1477328"/>
          </a:xfrm>
          <a:prstGeom prst="rect">
            <a:avLst/>
          </a:prstGeom>
          <a:noFill/>
        </p:spPr>
        <p:txBody>
          <a:bodyPr wrap="square" rtlCol="0">
            <a:spAutoFit/>
          </a:bodyPr>
          <a:lstStyle/>
          <a:p>
            <a:pPr marL="285750" indent="-285750">
              <a:buSzPct val="125000"/>
              <a:buFont typeface="Wingdings" panose="05000000000000000000" pitchFamily="2" charset="2"/>
              <a:buChar char="§"/>
            </a:pPr>
            <a:r>
              <a:rPr lang="en-US" dirty="0"/>
              <a:t>Campaigning response of the customers :</a:t>
            </a:r>
          </a:p>
          <a:p>
            <a:pPr marL="285750" indent="-285750">
              <a:buSzPct val="125000"/>
              <a:buFont typeface="Wingdings" panose="05000000000000000000" pitchFamily="2" charset="2"/>
              <a:buChar char="§"/>
            </a:pPr>
            <a:r>
              <a:rPr lang="en-US" dirty="0"/>
              <a:t>Yes : 2476</a:t>
            </a:r>
          </a:p>
          <a:p>
            <a:pPr marL="285750" indent="-285750">
              <a:buSzPct val="125000"/>
              <a:buFont typeface="Wingdings" panose="05000000000000000000" pitchFamily="2" charset="2"/>
              <a:buChar char="§"/>
            </a:pPr>
            <a:r>
              <a:rPr lang="en-US" dirty="0"/>
              <a:t>No : 2524</a:t>
            </a:r>
          </a:p>
          <a:p>
            <a:pPr marL="285750" indent="-285750">
              <a:buSzPct val="125000"/>
              <a:buFont typeface="Wingdings" panose="05000000000000000000" pitchFamily="2" charset="2"/>
              <a:buChar char="§"/>
            </a:pPr>
            <a:r>
              <a:rPr lang="en-US" dirty="0"/>
              <a:t>Avg of ROI is high for email.</a:t>
            </a:r>
          </a:p>
        </p:txBody>
      </p:sp>
    </p:spTree>
    <p:extLst>
      <p:ext uri="{BB962C8B-B14F-4D97-AF65-F5344CB8AC3E}">
        <p14:creationId xmlns:p14="http://schemas.microsoft.com/office/powerpoint/2010/main" val="3835322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72F472-3AD4-4530-A5DA-748B3004608B}"/>
              </a:ext>
            </a:extLst>
          </p:cNvPr>
          <p:cNvSpPr txBox="1"/>
          <p:nvPr/>
        </p:nvSpPr>
        <p:spPr>
          <a:xfrm>
            <a:off x="1844566" y="268014"/>
            <a:ext cx="5502165" cy="1384995"/>
          </a:xfrm>
          <a:prstGeom prst="rect">
            <a:avLst/>
          </a:prstGeom>
          <a:noFill/>
        </p:spPr>
        <p:txBody>
          <a:bodyPr wrap="square" rtlCol="0">
            <a:spAutoFit/>
          </a:bodyPr>
          <a:lstStyle/>
          <a:p>
            <a:r>
              <a:rPr lang="en-US" sz="2800" b="1" u="sng" dirty="0"/>
              <a:t>Advance Level task:</a:t>
            </a:r>
          </a:p>
          <a:p>
            <a:r>
              <a:rPr lang="en-US" sz="2800" b="1" u="sng" dirty="0"/>
              <a:t>Use:-</a:t>
            </a:r>
          </a:p>
          <a:p>
            <a:r>
              <a:rPr lang="en-US" sz="2800" b="0" i="0" dirty="0">
                <a:solidFill>
                  <a:srgbClr val="1D2125"/>
                </a:solidFill>
                <a:effectLst/>
                <a:latin typeface="-apple-system"/>
              </a:rPr>
              <a:t>Advanced Functions and Formulas</a:t>
            </a:r>
            <a:endParaRPr lang="en-US" sz="2800" b="1" u="sng" dirty="0"/>
          </a:p>
        </p:txBody>
      </p:sp>
      <p:sp>
        <p:nvSpPr>
          <p:cNvPr id="3" name="TextBox 2">
            <a:extLst>
              <a:ext uri="{FF2B5EF4-FFF2-40B4-BE49-F238E27FC236}">
                <a16:creationId xmlns:a16="http://schemas.microsoft.com/office/drawing/2014/main" id="{F2765DFF-D94C-40E6-91A1-DC2CDF3CE9D7}"/>
              </a:ext>
            </a:extLst>
          </p:cNvPr>
          <p:cNvSpPr txBox="1"/>
          <p:nvPr/>
        </p:nvSpPr>
        <p:spPr>
          <a:xfrm>
            <a:off x="2364827" y="1653009"/>
            <a:ext cx="8986345" cy="5262979"/>
          </a:xfrm>
          <a:prstGeom prst="rect">
            <a:avLst/>
          </a:prstGeom>
          <a:noFill/>
        </p:spPr>
        <p:txBody>
          <a:bodyPr wrap="square" rtlCol="0">
            <a:spAutoFit/>
          </a:bodyPr>
          <a:lstStyle/>
          <a:p>
            <a:pPr algn="l" rtl="0"/>
            <a:r>
              <a:rPr lang="en-US" sz="2400" b="1" i="0" dirty="0">
                <a:solidFill>
                  <a:srgbClr val="1D2125"/>
                </a:solidFill>
                <a:effectLst/>
                <a:latin typeface="-apple-system"/>
              </a:rPr>
              <a:t>4. Question: How can the marketing team calculate the customer lifetime value (CLV) to prioritize high-value customers?</a:t>
            </a:r>
          </a:p>
          <a:p>
            <a:pPr algn="l" rtl="0"/>
            <a:endParaRPr lang="en-US" b="0" i="0" dirty="0">
              <a:solidFill>
                <a:srgbClr val="1D2125"/>
              </a:solidFill>
              <a:effectLst/>
              <a:latin typeface="-apple-system"/>
            </a:endParaRPr>
          </a:p>
          <a:p>
            <a:pPr algn="l" rtl="0"/>
            <a:r>
              <a:rPr lang="en-US" b="1" i="0" dirty="0">
                <a:solidFill>
                  <a:srgbClr val="1D2125"/>
                </a:solidFill>
                <a:effectLst/>
                <a:latin typeface="-apple-system"/>
              </a:rPr>
              <a:t>Task: </a:t>
            </a:r>
            <a:r>
              <a:rPr lang="en-US" b="0" i="0" dirty="0">
                <a:solidFill>
                  <a:srgbClr val="1D2125"/>
                </a:solidFill>
                <a:effectLst/>
                <a:latin typeface="-apple-system"/>
              </a:rPr>
              <a:t>Use available data to segment customers into high, medium, and low based on their purchase frequency (pf). (pf &lt;= 5 as low , pf &gt;5 and pf &lt;= 15 as medium , pf&gt; 15 as high).</a:t>
            </a:r>
          </a:p>
          <a:p>
            <a:pPr algn="l" rtl="0"/>
            <a:endParaRPr lang="en-US" b="0" i="0" dirty="0">
              <a:solidFill>
                <a:srgbClr val="1D2125"/>
              </a:solidFill>
              <a:effectLst/>
              <a:latin typeface="-apple-system"/>
            </a:endParaRPr>
          </a:p>
          <a:p>
            <a:pPr algn="l" rtl="0"/>
            <a:r>
              <a:rPr lang="en-US" b="1" i="0" dirty="0">
                <a:solidFill>
                  <a:srgbClr val="1D2125"/>
                </a:solidFill>
                <a:effectLst/>
                <a:latin typeface="-apple-system"/>
              </a:rPr>
              <a:t>Task: </a:t>
            </a:r>
            <a:r>
              <a:rPr lang="en-US" b="0" i="0" dirty="0">
                <a:solidFill>
                  <a:srgbClr val="1D2125"/>
                </a:solidFill>
                <a:effectLst/>
                <a:latin typeface="-apple-system"/>
              </a:rPr>
              <a:t>Use available data to segment customers into high, medium, and low based on their transaction value(tv). (tv &lt;= 50 as low , tv &gt;50 and tv &lt;= 150 as medium , tv&gt; 150 as high).</a:t>
            </a:r>
          </a:p>
          <a:p>
            <a:pPr algn="l" rtl="0"/>
            <a:endParaRPr lang="en-US" b="0" i="0" dirty="0">
              <a:solidFill>
                <a:srgbClr val="1D2125"/>
              </a:solidFill>
              <a:effectLst/>
              <a:latin typeface="-apple-system"/>
            </a:endParaRPr>
          </a:p>
          <a:p>
            <a:pPr algn="l" rtl="0"/>
            <a:r>
              <a:rPr lang="en-US" b="1" i="0" dirty="0">
                <a:solidFill>
                  <a:srgbClr val="1D2125"/>
                </a:solidFill>
                <a:effectLst/>
                <a:latin typeface="-apple-system"/>
              </a:rPr>
              <a:t>Task: </a:t>
            </a:r>
            <a:r>
              <a:rPr lang="en-US" b="0" i="0" dirty="0">
                <a:solidFill>
                  <a:srgbClr val="1D2125"/>
                </a:solidFill>
                <a:effectLst/>
                <a:latin typeface="-apple-system"/>
              </a:rPr>
              <a:t>Use available data to segment customers into high, medium, and low based on their Sales Amount (sa). (sa &lt;= 350 as low , sa &gt;350 and sa &lt;= 650 as medium , sa&gt; 650 as high).</a:t>
            </a:r>
          </a:p>
          <a:p>
            <a:pPr algn="l" rtl="0"/>
            <a:endParaRPr lang="en-US" b="0" i="0" dirty="0">
              <a:solidFill>
                <a:srgbClr val="1D2125"/>
              </a:solidFill>
              <a:effectLst/>
              <a:latin typeface="-apple-system"/>
            </a:endParaRPr>
          </a:p>
          <a:p>
            <a:pPr algn="l" rtl="0"/>
            <a:r>
              <a:rPr lang="en-US" b="1" i="0" dirty="0">
                <a:solidFill>
                  <a:srgbClr val="1D2125"/>
                </a:solidFill>
                <a:effectLst/>
                <a:latin typeface="-apple-system"/>
              </a:rPr>
              <a:t>Task: </a:t>
            </a:r>
            <a:r>
              <a:rPr lang="en-US" b="0" i="0" dirty="0">
                <a:solidFill>
                  <a:srgbClr val="1D2125"/>
                </a:solidFill>
                <a:effectLst/>
                <a:latin typeface="-apple-system"/>
              </a:rPr>
              <a:t>Combine these data on purchase frequency, transaction value, and sales amount to compute the CLV for each customer.</a:t>
            </a:r>
          </a:p>
          <a:p>
            <a:br>
              <a:rPr lang="en-US" dirty="0"/>
            </a:br>
            <a:r>
              <a:rPr lang="en-US" b="1" i="0" dirty="0">
                <a:solidFill>
                  <a:srgbClr val="1D2125"/>
                </a:solidFill>
                <a:effectLst/>
                <a:latin typeface="-apple-system"/>
              </a:rPr>
              <a:t>Business Problem: </a:t>
            </a:r>
            <a:r>
              <a:rPr lang="en-US" b="0" i="0" dirty="0">
                <a:solidFill>
                  <a:srgbClr val="1D2125"/>
                </a:solidFill>
                <a:effectLst/>
                <a:latin typeface="-apple-system"/>
              </a:rPr>
              <a:t>The marketing company needs to calculate complex metrics like customer lifetime value and return on investment for various campaigns.</a:t>
            </a:r>
          </a:p>
          <a:p>
            <a:endParaRPr lang="en-US" dirty="0"/>
          </a:p>
        </p:txBody>
      </p:sp>
    </p:spTree>
    <p:extLst>
      <p:ext uri="{BB962C8B-B14F-4D97-AF65-F5344CB8AC3E}">
        <p14:creationId xmlns:p14="http://schemas.microsoft.com/office/powerpoint/2010/main" val="190256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7EE656-ED25-410A-9DBF-20D2237DE56C}"/>
              </a:ext>
            </a:extLst>
          </p:cNvPr>
          <p:cNvSpPr txBox="1"/>
          <p:nvPr/>
        </p:nvSpPr>
        <p:spPr>
          <a:xfrm>
            <a:off x="1529256" y="252248"/>
            <a:ext cx="4398578" cy="6230937"/>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t> We have use </a:t>
            </a:r>
            <a:r>
              <a:rPr lang="en-US" b="1" dirty="0"/>
              <a:t>“IF” </a:t>
            </a:r>
            <a:r>
              <a:rPr lang="en-US" dirty="0"/>
              <a:t>function for retrieve High, medium and low value from column sales amount</a:t>
            </a:r>
            <a:r>
              <a:rPr lang="en-US" b="1" dirty="0"/>
              <a:t>(sa)</a:t>
            </a:r>
            <a:r>
              <a:rPr lang="en-US" dirty="0"/>
              <a:t>, purchase frequency</a:t>
            </a:r>
            <a:r>
              <a:rPr lang="en-US" b="1" dirty="0"/>
              <a:t>(pf) </a:t>
            </a:r>
            <a:r>
              <a:rPr lang="en-US" dirty="0"/>
              <a:t>and transaction value</a:t>
            </a:r>
            <a:r>
              <a:rPr lang="en-US" b="1" dirty="0"/>
              <a:t>(tv).</a:t>
            </a:r>
          </a:p>
          <a:p>
            <a:pPr marL="285750" indent="-285750">
              <a:lnSpc>
                <a:spcPct val="150000"/>
              </a:lnSpc>
              <a:buFont typeface="Wingdings" panose="05000000000000000000" pitchFamily="2" charset="2"/>
              <a:buChar char="q"/>
            </a:pPr>
            <a:endParaRPr lang="en-US" dirty="0"/>
          </a:p>
          <a:p>
            <a:pPr marL="285750" indent="-285750">
              <a:lnSpc>
                <a:spcPct val="150000"/>
              </a:lnSpc>
              <a:buFont typeface="Wingdings" panose="05000000000000000000" pitchFamily="2" charset="2"/>
              <a:buChar char="q"/>
            </a:pPr>
            <a:r>
              <a:rPr lang="en-US" b="1" dirty="0"/>
              <a:t>CLV</a:t>
            </a:r>
            <a:r>
              <a:rPr lang="en-US" dirty="0"/>
              <a:t>(customer lifetime value) Calculations for each customer: </a:t>
            </a:r>
            <a:r>
              <a:rPr lang="en-US" sz="2000" b="1" dirty="0"/>
              <a:t>sa * pf * tv</a:t>
            </a:r>
          </a:p>
          <a:p>
            <a:pPr marL="285750" indent="-285750">
              <a:lnSpc>
                <a:spcPct val="150000"/>
              </a:lnSpc>
              <a:buFont typeface="Wingdings" panose="05000000000000000000" pitchFamily="2" charset="2"/>
              <a:buChar char="q"/>
            </a:pPr>
            <a:endParaRPr lang="en-US" sz="2000" dirty="0"/>
          </a:p>
          <a:p>
            <a:pPr marL="285750" indent="-285750">
              <a:lnSpc>
                <a:spcPct val="150000"/>
              </a:lnSpc>
              <a:buFont typeface="Wingdings" panose="05000000000000000000" pitchFamily="2" charset="2"/>
              <a:buChar char="q"/>
            </a:pPr>
            <a:r>
              <a:rPr lang="en-US" sz="2000" b="1" dirty="0"/>
              <a:t>Highlight cells </a:t>
            </a:r>
            <a:r>
              <a:rPr lang="en-US" sz="2000" dirty="0"/>
              <a:t>indicates the customer lifetime value is high.</a:t>
            </a:r>
          </a:p>
          <a:p>
            <a:pPr marL="285750" indent="-285750">
              <a:lnSpc>
                <a:spcPct val="150000"/>
              </a:lnSpc>
              <a:buFont typeface="Wingdings" panose="05000000000000000000" pitchFamily="2" charset="2"/>
              <a:buChar char="q"/>
            </a:pPr>
            <a:endParaRPr lang="en-US" sz="2000" b="1" dirty="0"/>
          </a:p>
          <a:p>
            <a:pPr marL="285750" indent="-285750">
              <a:lnSpc>
                <a:spcPct val="150000"/>
              </a:lnSpc>
              <a:buFont typeface="Wingdings" panose="05000000000000000000" pitchFamily="2" charset="2"/>
              <a:buChar char="q"/>
            </a:pPr>
            <a:r>
              <a:rPr lang="en-US" sz="2000" b="1" dirty="0"/>
              <a:t>Average CLV     : 348532</a:t>
            </a:r>
          </a:p>
          <a:p>
            <a:pPr marL="285750" indent="-285750">
              <a:lnSpc>
                <a:spcPct val="150000"/>
              </a:lnSpc>
              <a:buFont typeface="Wingdings" panose="05000000000000000000" pitchFamily="2" charset="2"/>
              <a:buChar char="q"/>
            </a:pPr>
            <a:r>
              <a:rPr lang="en-US" sz="2000" b="1" dirty="0"/>
              <a:t>Maximum CLV : 999930</a:t>
            </a:r>
          </a:p>
          <a:p>
            <a:pPr marL="285750" indent="-285750">
              <a:lnSpc>
                <a:spcPct val="150000"/>
              </a:lnSpc>
              <a:buFont typeface="Wingdings" panose="05000000000000000000" pitchFamily="2" charset="2"/>
              <a:buChar char="q"/>
            </a:pPr>
            <a:r>
              <a:rPr lang="en-US" sz="2000" b="1" dirty="0"/>
              <a:t>Minimum CLV  : 2501.5</a:t>
            </a:r>
          </a:p>
        </p:txBody>
      </p:sp>
      <p:pic>
        <p:nvPicPr>
          <p:cNvPr id="5" name="Picture 4">
            <a:extLst>
              <a:ext uri="{FF2B5EF4-FFF2-40B4-BE49-F238E27FC236}">
                <a16:creationId xmlns:a16="http://schemas.microsoft.com/office/drawing/2014/main" id="{B6CFE2CA-2571-481B-9683-0A890B97EBEA}"/>
              </a:ext>
            </a:extLst>
          </p:cNvPr>
          <p:cNvPicPr>
            <a:picLocks noChangeAspect="1"/>
          </p:cNvPicPr>
          <p:nvPr/>
        </p:nvPicPr>
        <p:blipFill>
          <a:blip r:embed="rId2"/>
          <a:stretch>
            <a:fillRect/>
          </a:stretch>
        </p:blipFill>
        <p:spPr>
          <a:xfrm>
            <a:off x="10531280" y="0"/>
            <a:ext cx="1660719" cy="6858000"/>
          </a:xfrm>
          <a:prstGeom prst="rect">
            <a:avLst/>
          </a:prstGeom>
        </p:spPr>
      </p:pic>
      <p:graphicFrame>
        <p:nvGraphicFramePr>
          <p:cNvPr id="6" name="Chart 5">
            <a:extLst>
              <a:ext uri="{FF2B5EF4-FFF2-40B4-BE49-F238E27FC236}">
                <a16:creationId xmlns:a16="http://schemas.microsoft.com/office/drawing/2014/main" id="{1351D3F6-48BA-4F9E-B34B-56C74F69B388}"/>
              </a:ext>
            </a:extLst>
          </p:cNvPr>
          <p:cNvGraphicFramePr>
            <a:graphicFrameLocks/>
          </p:cNvGraphicFramePr>
          <p:nvPr>
            <p:extLst>
              <p:ext uri="{D42A27DB-BD31-4B8C-83A1-F6EECF244321}">
                <p14:modId xmlns:p14="http://schemas.microsoft.com/office/powerpoint/2010/main" val="3091356146"/>
              </p:ext>
            </p:extLst>
          </p:nvPr>
        </p:nvGraphicFramePr>
        <p:xfrm>
          <a:off x="5927833" y="0"/>
          <a:ext cx="4603447" cy="67476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2478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68E2EC-A9B3-401E-A0ED-85108C636D21}"/>
              </a:ext>
            </a:extLst>
          </p:cNvPr>
          <p:cNvSpPr txBox="1"/>
          <p:nvPr/>
        </p:nvSpPr>
        <p:spPr>
          <a:xfrm>
            <a:off x="1686910" y="1859340"/>
            <a:ext cx="8292662" cy="3600986"/>
          </a:xfrm>
          <a:prstGeom prst="rect">
            <a:avLst/>
          </a:prstGeom>
          <a:noFill/>
        </p:spPr>
        <p:txBody>
          <a:bodyPr wrap="square">
            <a:spAutoFit/>
          </a:bodyPr>
          <a:lstStyle/>
          <a:p>
            <a:pPr algn="l" rtl="0"/>
            <a:r>
              <a:rPr lang="en-US" sz="2400" b="1" i="0" dirty="0">
                <a:solidFill>
                  <a:srgbClr val="1D2125"/>
                </a:solidFill>
                <a:effectLst/>
                <a:latin typeface="-apple-system"/>
              </a:rPr>
              <a:t>5. Question: How can the marketing team analyze the effectiveness of different marketing channels in generating ROI?</a:t>
            </a:r>
          </a:p>
          <a:p>
            <a:pPr algn="l" rtl="0"/>
            <a:endParaRPr lang="en-US" sz="2000" b="1" i="0" dirty="0">
              <a:solidFill>
                <a:srgbClr val="1D2125"/>
              </a:solidFill>
              <a:effectLst/>
              <a:latin typeface="-apple-system"/>
            </a:endParaRPr>
          </a:p>
          <a:p>
            <a:pPr algn="l" rtl="0"/>
            <a:r>
              <a:rPr lang="en-US" sz="2000" b="1" i="0" dirty="0">
                <a:solidFill>
                  <a:srgbClr val="1D2125"/>
                </a:solidFill>
                <a:effectLst/>
                <a:latin typeface="-apple-system"/>
              </a:rPr>
              <a:t>Task: </a:t>
            </a:r>
            <a:r>
              <a:rPr lang="en-US" sz="2000" b="0" i="0" dirty="0">
                <a:solidFill>
                  <a:srgbClr val="1D2125"/>
                </a:solidFill>
                <a:effectLst/>
                <a:latin typeface="-apple-system"/>
              </a:rPr>
              <a:t>Use the VLOOKUP function to retrieve ROI values for high-value CLV customers based on the marketing channel they were acquired through.</a:t>
            </a:r>
          </a:p>
          <a:p>
            <a:pPr algn="l" rtl="0"/>
            <a:endParaRPr lang="en-US" sz="2000" b="0" i="0" dirty="0">
              <a:solidFill>
                <a:srgbClr val="1D2125"/>
              </a:solidFill>
              <a:effectLst/>
              <a:latin typeface="-apple-system"/>
            </a:endParaRPr>
          </a:p>
          <a:p>
            <a:pPr algn="l" rtl="0"/>
            <a:r>
              <a:rPr lang="en-US" sz="2000" b="1" i="0" dirty="0">
                <a:solidFill>
                  <a:srgbClr val="1D2125"/>
                </a:solidFill>
                <a:effectLst/>
                <a:latin typeface="-apple-system"/>
              </a:rPr>
              <a:t>Task: </a:t>
            </a:r>
            <a:r>
              <a:rPr lang="en-US" sz="2000" b="0" i="0" dirty="0">
                <a:solidFill>
                  <a:srgbClr val="1D2125"/>
                </a:solidFill>
                <a:effectLst/>
                <a:latin typeface="-apple-system"/>
              </a:rPr>
              <a:t>Calculate the total ROI for each marketing channel to identify the most lucrative channels.</a:t>
            </a:r>
          </a:p>
          <a:p>
            <a:pPr algn="l" rtl="0"/>
            <a:endParaRPr lang="en-US" sz="2000" b="0" i="0" dirty="0">
              <a:solidFill>
                <a:srgbClr val="1D2125"/>
              </a:solidFill>
              <a:effectLst/>
              <a:latin typeface="-apple-system"/>
            </a:endParaRPr>
          </a:p>
          <a:p>
            <a:pPr algn="l" rtl="0"/>
            <a:r>
              <a:rPr lang="en-US" sz="2000" b="1" i="0" dirty="0">
                <a:solidFill>
                  <a:srgbClr val="1D2125"/>
                </a:solidFill>
                <a:effectLst/>
                <a:latin typeface="-apple-system"/>
              </a:rPr>
              <a:t>Task: </a:t>
            </a:r>
            <a:r>
              <a:rPr lang="en-US" sz="2000" b="0" i="0" dirty="0">
                <a:solidFill>
                  <a:srgbClr val="1D2125"/>
                </a:solidFill>
                <a:effectLst/>
                <a:latin typeface="-apple-system"/>
              </a:rPr>
              <a:t>Use conditional formatting to highlight cells where ROI exceeds a predefined threshold, indicating successful marketing channels.</a:t>
            </a:r>
          </a:p>
        </p:txBody>
      </p:sp>
      <p:sp>
        <p:nvSpPr>
          <p:cNvPr id="4" name="TextBox 3">
            <a:extLst>
              <a:ext uri="{FF2B5EF4-FFF2-40B4-BE49-F238E27FC236}">
                <a16:creationId xmlns:a16="http://schemas.microsoft.com/office/drawing/2014/main" id="{2C57598D-2E0B-4360-A8EB-682D07A314C2}"/>
              </a:ext>
            </a:extLst>
          </p:cNvPr>
          <p:cNvSpPr txBox="1"/>
          <p:nvPr/>
        </p:nvSpPr>
        <p:spPr>
          <a:xfrm>
            <a:off x="2364828" y="520262"/>
            <a:ext cx="4493172" cy="584775"/>
          </a:xfrm>
          <a:prstGeom prst="rect">
            <a:avLst/>
          </a:prstGeom>
          <a:noFill/>
        </p:spPr>
        <p:txBody>
          <a:bodyPr wrap="square" rtlCol="0">
            <a:spAutoFit/>
          </a:bodyPr>
          <a:lstStyle/>
          <a:p>
            <a:r>
              <a:rPr lang="en-US" sz="3200" b="1" u="sng" dirty="0">
                <a:effectLst>
                  <a:outerShdw blurRad="38100" dist="38100" dir="2700000" algn="tl">
                    <a:srgbClr val="000000">
                      <a:alpha val="43137"/>
                    </a:srgbClr>
                  </a:outerShdw>
                </a:effectLst>
              </a:rPr>
              <a:t>Advance Level task:</a:t>
            </a:r>
          </a:p>
        </p:txBody>
      </p:sp>
    </p:spTree>
    <p:extLst>
      <p:ext uri="{BB962C8B-B14F-4D97-AF65-F5344CB8AC3E}">
        <p14:creationId xmlns:p14="http://schemas.microsoft.com/office/powerpoint/2010/main" val="2431894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C1DC82F-2AB9-4752-AE99-38036AC5E926}"/>
              </a:ext>
            </a:extLst>
          </p:cNvPr>
          <p:cNvGraphicFramePr>
            <a:graphicFrameLocks noGrp="1"/>
          </p:cNvGraphicFramePr>
          <p:nvPr>
            <p:extLst>
              <p:ext uri="{D42A27DB-BD31-4B8C-83A1-F6EECF244321}">
                <p14:modId xmlns:p14="http://schemas.microsoft.com/office/powerpoint/2010/main" val="3539963417"/>
              </p:ext>
            </p:extLst>
          </p:nvPr>
        </p:nvGraphicFramePr>
        <p:xfrm>
          <a:off x="1644650" y="146488"/>
          <a:ext cx="4330481" cy="1524655"/>
        </p:xfrm>
        <a:graphic>
          <a:graphicData uri="http://schemas.openxmlformats.org/drawingml/2006/table">
            <a:tbl>
              <a:tblPr>
                <a:tableStyleId>{5C22544A-7EE6-4342-B048-85BDC9FD1C3A}</a:tableStyleId>
              </a:tblPr>
              <a:tblGrid>
                <a:gridCol w="2385655">
                  <a:extLst>
                    <a:ext uri="{9D8B030D-6E8A-4147-A177-3AD203B41FA5}">
                      <a16:colId xmlns:a16="http://schemas.microsoft.com/office/drawing/2014/main" val="1112547529"/>
                    </a:ext>
                  </a:extLst>
                </a:gridCol>
                <a:gridCol w="1944826">
                  <a:extLst>
                    <a:ext uri="{9D8B030D-6E8A-4147-A177-3AD203B41FA5}">
                      <a16:colId xmlns:a16="http://schemas.microsoft.com/office/drawing/2014/main" val="1127869838"/>
                    </a:ext>
                  </a:extLst>
                </a:gridCol>
              </a:tblGrid>
              <a:tr h="304931">
                <a:tc>
                  <a:txBody>
                    <a:bodyPr/>
                    <a:lstStyle/>
                    <a:p>
                      <a:pPr algn="ctr" fontAlgn="b"/>
                      <a:r>
                        <a:rPr lang="en-US" sz="1400" u="none" strike="noStrike">
                          <a:effectLst/>
                        </a:rPr>
                        <a:t>Row Labels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Sum of ROI</a:t>
                      </a:r>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9597743"/>
                  </a:ext>
                </a:extLst>
              </a:tr>
              <a:tr h="304931">
                <a:tc>
                  <a:txBody>
                    <a:bodyPr/>
                    <a:lstStyle/>
                    <a:p>
                      <a:pPr algn="ctr" fontAlgn="b"/>
                      <a:r>
                        <a:rPr lang="en-US" sz="1400" u="none" strike="noStrike">
                          <a:effectLst/>
                        </a:rPr>
                        <a:t>Affiliate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1250.82</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5488718"/>
                  </a:ext>
                </a:extLst>
              </a:tr>
              <a:tr h="304931">
                <a:tc>
                  <a:txBody>
                    <a:bodyPr/>
                    <a:lstStyle/>
                    <a:p>
                      <a:pPr algn="ctr" fontAlgn="b"/>
                      <a:r>
                        <a:rPr lang="en-US" sz="1400" u="none" strike="noStrike">
                          <a:effectLst/>
                        </a:rPr>
                        <a:t>Direct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1295.92</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270335"/>
                  </a:ext>
                </a:extLst>
              </a:tr>
              <a:tr h="304931">
                <a:tc>
                  <a:txBody>
                    <a:bodyPr/>
                    <a:lstStyle/>
                    <a:p>
                      <a:pPr algn="ctr" fontAlgn="b"/>
                      <a:r>
                        <a:rPr lang="en-US" sz="1400" u="none" strike="noStrike">
                          <a:effectLst/>
                        </a:rPr>
                        <a:t>Email</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1405.48</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610313"/>
                  </a:ext>
                </a:extLst>
              </a:tr>
              <a:tr h="304931">
                <a:tc>
                  <a:txBody>
                    <a:bodyPr/>
                    <a:lstStyle/>
                    <a:p>
                      <a:pPr algn="ctr" fontAlgn="b"/>
                      <a:r>
                        <a:rPr lang="en-US" sz="1400" u="none" strike="noStrike" dirty="0">
                          <a:effectLst/>
                        </a:rPr>
                        <a:t>Social Media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1352.03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4049434"/>
                  </a:ext>
                </a:extLst>
              </a:tr>
            </a:tbl>
          </a:graphicData>
        </a:graphic>
      </p:graphicFrame>
      <p:graphicFrame>
        <p:nvGraphicFramePr>
          <p:cNvPr id="3" name="Chart 2">
            <a:extLst>
              <a:ext uri="{FF2B5EF4-FFF2-40B4-BE49-F238E27FC236}">
                <a16:creationId xmlns:a16="http://schemas.microsoft.com/office/drawing/2014/main" id="{E7E64062-A7F4-4BE3-805B-86F6D1019C6E}"/>
              </a:ext>
            </a:extLst>
          </p:cNvPr>
          <p:cNvGraphicFramePr>
            <a:graphicFrameLocks/>
          </p:cNvGraphicFramePr>
          <p:nvPr>
            <p:extLst>
              <p:ext uri="{D42A27DB-BD31-4B8C-83A1-F6EECF244321}">
                <p14:modId xmlns:p14="http://schemas.microsoft.com/office/powerpoint/2010/main" val="3176177481"/>
              </p:ext>
            </p:extLst>
          </p:nvPr>
        </p:nvGraphicFramePr>
        <p:xfrm>
          <a:off x="1644650" y="1844567"/>
          <a:ext cx="4596342" cy="360373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Rounded Corners 4">
            <a:extLst>
              <a:ext uri="{FF2B5EF4-FFF2-40B4-BE49-F238E27FC236}">
                <a16:creationId xmlns:a16="http://schemas.microsoft.com/office/drawing/2014/main" id="{462E8874-7BFC-45DC-B8FC-51AD73D66BD5}"/>
              </a:ext>
            </a:extLst>
          </p:cNvPr>
          <p:cNvSpPr/>
          <p:nvPr/>
        </p:nvSpPr>
        <p:spPr>
          <a:xfrm>
            <a:off x="2569779" y="5572454"/>
            <a:ext cx="3671213" cy="126321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a:t>The most lucrative channel</a:t>
            </a:r>
            <a:r>
              <a:rPr lang="en-US" sz="1600" baseline="0" dirty="0"/>
              <a:t> is "Email" which value is : 1405.48.</a:t>
            </a:r>
          </a:p>
          <a:p>
            <a:r>
              <a:rPr lang="en-US" sz="1600" baseline="0" dirty="0"/>
              <a:t>The 2nd One is "Social Media" which value is = 1352.03.</a:t>
            </a:r>
            <a:endParaRPr lang="en-US" sz="1600" dirty="0"/>
          </a:p>
          <a:p>
            <a:pPr algn="ctr"/>
            <a:endParaRPr lang="en-US" sz="1600" dirty="0"/>
          </a:p>
        </p:txBody>
      </p:sp>
      <p:graphicFrame>
        <p:nvGraphicFramePr>
          <p:cNvPr id="6" name="Table 5">
            <a:extLst>
              <a:ext uri="{FF2B5EF4-FFF2-40B4-BE49-F238E27FC236}">
                <a16:creationId xmlns:a16="http://schemas.microsoft.com/office/drawing/2014/main" id="{021672E3-19DC-47C1-AC16-45F2E738FB21}"/>
              </a:ext>
            </a:extLst>
          </p:cNvPr>
          <p:cNvGraphicFramePr>
            <a:graphicFrameLocks noGrp="1"/>
          </p:cNvGraphicFramePr>
          <p:nvPr>
            <p:extLst>
              <p:ext uri="{D42A27DB-BD31-4B8C-83A1-F6EECF244321}">
                <p14:modId xmlns:p14="http://schemas.microsoft.com/office/powerpoint/2010/main" val="1315806642"/>
              </p:ext>
            </p:extLst>
          </p:nvPr>
        </p:nvGraphicFramePr>
        <p:xfrm>
          <a:off x="6095999" y="146488"/>
          <a:ext cx="5948856" cy="2709044"/>
        </p:xfrm>
        <a:graphic>
          <a:graphicData uri="http://schemas.openxmlformats.org/drawingml/2006/table">
            <a:tbl>
              <a:tblPr>
                <a:tableStyleId>{5C22544A-7EE6-4342-B048-85BDC9FD1C3A}</a:tableStyleId>
              </a:tblPr>
              <a:tblGrid>
                <a:gridCol w="3308830">
                  <a:extLst>
                    <a:ext uri="{9D8B030D-6E8A-4147-A177-3AD203B41FA5}">
                      <a16:colId xmlns:a16="http://schemas.microsoft.com/office/drawing/2014/main" val="505640761"/>
                    </a:ext>
                  </a:extLst>
                </a:gridCol>
                <a:gridCol w="2640026">
                  <a:extLst>
                    <a:ext uri="{9D8B030D-6E8A-4147-A177-3AD203B41FA5}">
                      <a16:colId xmlns:a16="http://schemas.microsoft.com/office/drawing/2014/main" val="120749209"/>
                    </a:ext>
                  </a:extLst>
                </a:gridCol>
              </a:tblGrid>
              <a:tr h="208388">
                <a:tc>
                  <a:txBody>
                    <a:bodyPr/>
                    <a:lstStyle/>
                    <a:p>
                      <a:pPr algn="ctr" fontAlgn="b"/>
                      <a:r>
                        <a:rPr lang="en-US" sz="1200" u="none" strike="noStrike">
                          <a:effectLst/>
                        </a:rPr>
                        <a:t>Row Labels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Sum of ROI</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9909371"/>
                  </a:ext>
                </a:extLst>
              </a:tr>
              <a:tr h="208388">
                <a:tc>
                  <a:txBody>
                    <a:bodyPr/>
                    <a:lstStyle/>
                    <a:p>
                      <a:pPr algn="ctr" fontAlgn="b"/>
                      <a:r>
                        <a:rPr lang="en-US" sz="1200" u="none" strike="noStrike">
                          <a:effectLst/>
                        </a:rPr>
                        <a:t>April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448.43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1322018"/>
                  </a:ext>
                </a:extLst>
              </a:tr>
              <a:tr h="208388">
                <a:tc>
                  <a:txBody>
                    <a:bodyPr/>
                    <a:lstStyle/>
                    <a:p>
                      <a:pPr algn="ctr" fontAlgn="b"/>
                      <a:r>
                        <a:rPr lang="en-US" sz="1200" u="none" strike="noStrike">
                          <a:effectLst/>
                        </a:rPr>
                        <a:t>August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465.39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1901583"/>
                  </a:ext>
                </a:extLst>
              </a:tr>
              <a:tr h="208388">
                <a:tc>
                  <a:txBody>
                    <a:bodyPr/>
                    <a:lstStyle/>
                    <a:p>
                      <a:pPr algn="ctr" fontAlgn="b"/>
                      <a:r>
                        <a:rPr lang="en-US" sz="1200" u="none" strike="noStrike">
                          <a:effectLst/>
                        </a:rPr>
                        <a:t>December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426.7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6206719"/>
                  </a:ext>
                </a:extLst>
              </a:tr>
              <a:tr h="208388">
                <a:tc>
                  <a:txBody>
                    <a:bodyPr/>
                    <a:lstStyle/>
                    <a:p>
                      <a:pPr algn="ctr" fontAlgn="b"/>
                      <a:r>
                        <a:rPr lang="en-US" sz="1200" u="none" strike="noStrike">
                          <a:effectLst/>
                        </a:rPr>
                        <a:t>February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425.45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3830823"/>
                  </a:ext>
                </a:extLst>
              </a:tr>
              <a:tr h="208388">
                <a:tc>
                  <a:txBody>
                    <a:bodyPr/>
                    <a:lstStyle/>
                    <a:p>
                      <a:pPr algn="ctr" fontAlgn="b"/>
                      <a:r>
                        <a:rPr lang="en-US" sz="1200" u="none" strike="noStrike">
                          <a:effectLst/>
                        </a:rPr>
                        <a:t>January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463.47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2037928"/>
                  </a:ext>
                </a:extLst>
              </a:tr>
              <a:tr h="208388">
                <a:tc>
                  <a:txBody>
                    <a:bodyPr/>
                    <a:lstStyle/>
                    <a:p>
                      <a:pPr algn="ctr" fontAlgn="b"/>
                      <a:r>
                        <a:rPr lang="en-US" sz="1200" u="none" strike="noStrike">
                          <a:effectLst/>
                        </a:rPr>
                        <a:t>July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449.55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6279578"/>
                  </a:ext>
                </a:extLst>
              </a:tr>
              <a:tr h="208388">
                <a:tc>
                  <a:txBody>
                    <a:bodyPr/>
                    <a:lstStyle/>
                    <a:p>
                      <a:pPr algn="ctr" fontAlgn="b"/>
                      <a:r>
                        <a:rPr lang="en-US" sz="1200" u="none" strike="noStrike">
                          <a:effectLst/>
                        </a:rPr>
                        <a:t>June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448.62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7764776"/>
                  </a:ext>
                </a:extLst>
              </a:tr>
              <a:tr h="208388">
                <a:tc>
                  <a:txBody>
                    <a:bodyPr/>
                    <a:lstStyle/>
                    <a:p>
                      <a:pPr algn="ctr" fontAlgn="b"/>
                      <a:r>
                        <a:rPr lang="en-US" sz="1200" u="none" strike="noStrike">
                          <a:effectLst/>
                        </a:rPr>
                        <a:t>March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466.36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4755473"/>
                  </a:ext>
                </a:extLst>
              </a:tr>
              <a:tr h="208388">
                <a:tc>
                  <a:txBody>
                    <a:bodyPr/>
                    <a:lstStyle/>
                    <a:p>
                      <a:pPr algn="ctr" fontAlgn="b"/>
                      <a:r>
                        <a:rPr lang="en-US" sz="1200" u="none" strike="noStrike">
                          <a:effectLst/>
                        </a:rPr>
                        <a:t>May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455.13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2050710"/>
                  </a:ext>
                </a:extLst>
              </a:tr>
              <a:tr h="208388">
                <a:tc>
                  <a:txBody>
                    <a:bodyPr/>
                    <a:lstStyle/>
                    <a:p>
                      <a:pPr algn="ctr" fontAlgn="b"/>
                      <a:r>
                        <a:rPr lang="en-US" sz="1200" u="none" strike="noStrike">
                          <a:effectLst/>
                        </a:rPr>
                        <a:t>November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414.57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8798724"/>
                  </a:ext>
                </a:extLst>
              </a:tr>
              <a:tr h="208388">
                <a:tc>
                  <a:txBody>
                    <a:bodyPr/>
                    <a:lstStyle/>
                    <a:p>
                      <a:pPr algn="ctr" fontAlgn="b"/>
                      <a:r>
                        <a:rPr lang="en-US" sz="1200" u="none" strike="noStrike">
                          <a:effectLst/>
                        </a:rPr>
                        <a:t>October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420.8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7482649"/>
                  </a:ext>
                </a:extLst>
              </a:tr>
              <a:tr h="208388">
                <a:tc>
                  <a:txBody>
                    <a:bodyPr/>
                    <a:lstStyle/>
                    <a:p>
                      <a:pPr algn="ctr" fontAlgn="b"/>
                      <a:r>
                        <a:rPr lang="en-US" sz="1200" u="none" strike="noStrike" dirty="0">
                          <a:effectLst/>
                        </a:rPr>
                        <a:t>September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419.78</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0161606"/>
                  </a:ext>
                </a:extLst>
              </a:tr>
            </a:tbl>
          </a:graphicData>
        </a:graphic>
      </p:graphicFrame>
      <p:graphicFrame>
        <p:nvGraphicFramePr>
          <p:cNvPr id="7" name="Chart 6">
            <a:extLst>
              <a:ext uri="{FF2B5EF4-FFF2-40B4-BE49-F238E27FC236}">
                <a16:creationId xmlns:a16="http://schemas.microsoft.com/office/drawing/2014/main" id="{6488ECB2-620F-47E0-AE92-92FAE82C730B}"/>
              </a:ext>
            </a:extLst>
          </p:cNvPr>
          <p:cNvGraphicFramePr>
            <a:graphicFrameLocks/>
          </p:cNvGraphicFramePr>
          <p:nvPr>
            <p:extLst>
              <p:ext uri="{D42A27DB-BD31-4B8C-83A1-F6EECF244321}">
                <p14:modId xmlns:p14="http://schemas.microsoft.com/office/powerpoint/2010/main" val="857718692"/>
              </p:ext>
            </p:extLst>
          </p:nvPr>
        </p:nvGraphicFramePr>
        <p:xfrm>
          <a:off x="6645526" y="2979683"/>
          <a:ext cx="5399329" cy="37318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430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3D4D0C-B79A-4079-A419-12C6FDAC7DBF}"/>
              </a:ext>
            </a:extLst>
          </p:cNvPr>
          <p:cNvSpPr txBox="1"/>
          <p:nvPr/>
        </p:nvSpPr>
        <p:spPr>
          <a:xfrm>
            <a:off x="2226879" y="1729825"/>
            <a:ext cx="7610804" cy="3600986"/>
          </a:xfrm>
          <a:prstGeom prst="rect">
            <a:avLst/>
          </a:prstGeom>
          <a:noFill/>
        </p:spPr>
        <p:txBody>
          <a:bodyPr wrap="square">
            <a:spAutoFit/>
          </a:bodyPr>
          <a:lstStyle/>
          <a:p>
            <a:pPr algn="l" rtl="0"/>
            <a:r>
              <a:rPr lang="en-US" sz="2400" b="1" i="0" dirty="0">
                <a:solidFill>
                  <a:srgbClr val="1D2125"/>
                </a:solidFill>
                <a:effectLst/>
                <a:latin typeface="-apple-system"/>
              </a:rPr>
              <a:t>6. Question: What factors contribute to customer satisfaction and how does it impact sales performance?</a:t>
            </a:r>
          </a:p>
          <a:p>
            <a:pPr algn="l" rtl="0"/>
            <a:endParaRPr lang="en-US" b="0" i="0" dirty="0">
              <a:solidFill>
                <a:srgbClr val="1D2125"/>
              </a:solidFill>
              <a:effectLst/>
              <a:latin typeface="-apple-system"/>
            </a:endParaRPr>
          </a:p>
          <a:p>
            <a:pPr algn="l" rtl="0"/>
            <a:r>
              <a:rPr lang="en-US" b="1" i="0" dirty="0">
                <a:solidFill>
                  <a:srgbClr val="1D2125"/>
                </a:solidFill>
                <a:effectLst/>
                <a:latin typeface="-apple-system"/>
              </a:rPr>
              <a:t>Task: </a:t>
            </a:r>
            <a:r>
              <a:rPr lang="en-US" b="0" i="0" dirty="0">
                <a:solidFill>
                  <a:srgbClr val="1D2125"/>
                </a:solidFill>
                <a:effectLst/>
                <a:latin typeface="-apple-system"/>
              </a:rPr>
              <a:t>Calculate the correlation coefficient between customer satisfaction scores and sales amount to assess the relationship.</a:t>
            </a:r>
          </a:p>
          <a:p>
            <a:pPr algn="l" rtl="0"/>
            <a:endParaRPr lang="en-US" b="0" i="0" dirty="0">
              <a:solidFill>
                <a:srgbClr val="1D2125"/>
              </a:solidFill>
              <a:effectLst/>
              <a:latin typeface="-apple-system"/>
            </a:endParaRPr>
          </a:p>
          <a:p>
            <a:pPr algn="l" rtl="0"/>
            <a:r>
              <a:rPr lang="en-US" b="1" i="0" dirty="0">
                <a:solidFill>
                  <a:srgbClr val="1D2125"/>
                </a:solidFill>
                <a:effectLst/>
                <a:latin typeface="-apple-system"/>
              </a:rPr>
              <a:t>Task: </a:t>
            </a:r>
            <a:r>
              <a:rPr lang="en-US" b="0" i="0" dirty="0">
                <a:solidFill>
                  <a:srgbClr val="1D2125"/>
                </a:solidFill>
                <a:effectLst/>
                <a:latin typeface="-apple-system"/>
              </a:rPr>
              <a:t>Use conditional formatting to highlight cells where customer satisfaction scores are low, indicating potential areas for improvement.</a:t>
            </a:r>
          </a:p>
          <a:p>
            <a:pPr algn="l" rtl="0"/>
            <a:endParaRPr lang="en-US" b="0" i="0" dirty="0">
              <a:solidFill>
                <a:srgbClr val="1D2125"/>
              </a:solidFill>
              <a:effectLst/>
              <a:latin typeface="-apple-system"/>
            </a:endParaRPr>
          </a:p>
          <a:p>
            <a:r>
              <a:rPr lang="en-US" b="1" i="0" dirty="0">
                <a:solidFill>
                  <a:srgbClr val="1D2125"/>
                </a:solidFill>
                <a:effectLst/>
                <a:latin typeface="-apple-system"/>
              </a:rPr>
              <a:t>Task: </a:t>
            </a:r>
            <a:r>
              <a:rPr lang="en-US" b="0" i="0" dirty="0">
                <a:solidFill>
                  <a:srgbClr val="1D2125"/>
                </a:solidFill>
                <a:effectLst/>
                <a:latin typeface="-apple-system"/>
              </a:rPr>
              <a:t>Analyze the average sales amount for customers with different satisfaction scores to identify trends.</a:t>
            </a:r>
            <a:br>
              <a:rPr lang="en-US" dirty="0"/>
            </a:br>
            <a:endParaRPr lang="en-US" dirty="0"/>
          </a:p>
        </p:txBody>
      </p:sp>
      <p:sp>
        <p:nvSpPr>
          <p:cNvPr id="4" name="TextBox 3">
            <a:extLst>
              <a:ext uri="{FF2B5EF4-FFF2-40B4-BE49-F238E27FC236}">
                <a16:creationId xmlns:a16="http://schemas.microsoft.com/office/drawing/2014/main" id="{7C7F373A-4E32-48DD-821F-3955E5671E9E}"/>
              </a:ext>
            </a:extLst>
          </p:cNvPr>
          <p:cNvSpPr txBox="1"/>
          <p:nvPr/>
        </p:nvSpPr>
        <p:spPr>
          <a:xfrm>
            <a:off x="2459421" y="362607"/>
            <a:ext cx="5044965"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rPr>
              <a:t>Advance Level task:</a:t>
            </a:r>
          </a:p>
        </p:txBody>
      </p:sp>
      <p:sp>
        <p:nvSpPr>
          <p:cNvPr id="5" name="Rectangle: Rounded Corners 4">
            <a:extLst>
              <a:ext uri="{FF2B5EF4-FFF2-40B4-BE49-F238E27FC236}">
                <a16:creationId xmlns:a16="http://schemas.microsoft.com/office/drawing/2014/main" id="{2D199749-6745-400E-9DA1-DB528DDDEECD}"/>
              </a:ext>
            </a:extLst>
          </p:cNvPr>
          <p:cNvSpPr/>
          <p:nvPr/>
        </p:nvSpPr>
        <p:spPr>
          <a:xfrm>
            <a:off x="7504386" y="5060731"/>
            <a:ext cx="4099035" cy="15923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Conditional formatting applied on customer satisfaction score and highlighted those cell who gives score below of threshold.</a:t>
            </a:r>
          </a:p>
          <a:p>
            <a:pPr algn="ctr"/>
            <a:endParaRPr lang="en-US" dirty="0"/>
          </a:p>
        </p:txBody>
      </p:sp>
    </p:spTree>
    <p:extLst>
      <p:ext uri="{BB962C8B-B14F-4D97-AF65-F5344CB8AC3E}">
        <p14:creationId xmlns:p14="http://schemas.microsoft.com/office/powerpoint/2010/main" val="2020342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3A2D5CE-837C-428B-AC5D-0EBC7F31EB96}"/>
              </a:ext>
            </a:extLst>
          </p:cNvPr>
          <p:cNvGraphicFramePr>
            <a:graphicFrameLocks/>
          </p:cNvGraphicFramePr>
          <p:nvPr>
            <p:extLst>
              <p:ext uri="{D42A27DB-BD31-4B8C-83A1-F6EECF244321}">
                <p14:modId xmlns:p14="http://schemas.microsoft.com/office/powerpoint/2010/main" val="3065366998"/>
              </p:ext>
            </p:extLst>
          </p:nvPr>
        </p:nvGraphicFramePr>
        <p:xfrm>
          <a:off x="1707355" y="275896"/>
          <a:ext cx="6254231" cy="390196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304A002-7DC9-4E9E-9450-EC767DE5737F}"/>
              </a:ext>
            </a:extLst>
          </p:cNvPr>
          <p:cNvSpPr txBox="1"/>
          <p:nvPr/>
        </p:nvSpPr>
        <p:spPr>
          <a:xfrm>
            <a:off x="1986455" y="4445876"/>
            <a:ext cx="5249917" cy="1754326"/>
          </a:xfrm>
          <a:prstGeom prst="rect">
            <a:avLst/>
          </a:prstGeom>
          <a:noFill/>
        </p:spPr>
        <p:txBody>
          <a:bodyPr wrap="square" rtlCol="0">
            <a:spAutoFit/>
          </a:bodyPr>
          <a:lstStyle/>
          <a:p>
            <a:pPr marL="285750" indent="-285750">
              <a:buFont typeface="Wingdings" panose="05000000000000000000" pitchFamily="2" charset="2"/>
              <a:buChar char="Ø"/>
            </a:pPr>
            <a:r>
              <a:rPr lang="en-US" sz="1800" i="1" dirty="0"/>
              <a:t>The</a:t>
            </a:r>
            <a:r>
              <a:rPr lang="en-US" sz="1800" i="1" baseline="0" dirty="0"/>
              <a:t> Correlation coefficient between csat score and sales amount is:  </a:t>
            </a:r>
          </a:p>
          <a:p>
            <a:endParaRPr lang="en-US" sz="1800" i="1" baseline="0" dirty="0"/>
          </a:p>
          <a:p>
            <a:pPr marL="285750" indent="-285750">
              <a:buFont typeface="Wingdings" panose="05000000000000000000" pitchFamily="2" charset="2"/>
              <a:buChar char="Ø"/>
            </a:pPr>
            <a:r>
              <a:rPr lang="en-US" sz="1800" i="1" baseline="0" dirty="0"/>
              <a:t>Given score is : 4 which have highest sales amount </a:t>
            </a:r>
            <a:r>
              <a:rPr lang="en-US" sz="1800" b="1" i="1" baseline="0" dirty="0"/>
              <a:t>"539487.03" </a:t>
            </a:r>
            <a:r>
              <a:rPr lang="en-US" sz="1800" i="1" baseline="0" dirty="0"/>
              <a:t>with strong correlation coefficient which is </a:t>
            </a:r>
            <a:r>
              <a:rPr lang="en-US" sz="1800" b="1" i="1" baseline="0" dirty="0"/>
              <a:t>"6.86".</a:t>
            </a:r>
          </a:p>
        </p:txBody>
      </p:sp>
      <p:graphicFrame>
        <p:nvGraphicFramePr>
          <p:cNvPr id="4" name="Table 4">
            <a:extLst>
              <a:ext uri="{FF2B5EF4-FFF2-40B4-BE49-F238E27FC236}">
                <a16:creationId xmlns:a16="http://schemas.microsoft.com/office/drawing/2014/main" id="{360005E8-A90B-4C51-9FCA-AEDABF8462DB}"/>
              </a:ext>
            </a:extLst>
          </p:cNvPr>
          <p:cNvGraphicFramePr>
            <a:graphicFrameLocks noGrp="1"/>
          </p:cNvGraphicFramePr>
          <p:nvPr>
            <p:extLst>
              <p:ext uri="{D42A27DB-BD31-4B8C-83A1-F6EECF244321}">
                <p14:modId xmlns:p14="http://schemas.microsoft.com/office/powerpoint/2010/main" val="2805955135"/>
              </p:ext>
            </p:extLst>
          </p:nvPr>
        </p:nvGraphicFramePr>
        <p:xfrm>
          <a:off x="8087709" y="275895"/>
          <a:ext cx="3936852" cy="6156438"/>
        </p:xfrm>
        <a:graphic>
          <a:graphicData uri="http://schemas.openxmlformats.org/drawingml/2006/table">
            <a:tbl>
              <a:tblPr firstRow="1" bandRow="1">
                <a:tableStyleId>{5C22544A-7EE6-4342-B048-85BDC9FD1C3A}</a:tableStyleId>
              </a:tblPr>
              <a:tblGrid>
                <a:gridCol w="728555">
                  <a:extLst>
                    <a:ext uri="{9D8B030D-6E8A-4147-A177-3AD203B41FA5}">
                      <a16:colId xmlns:a16="http://schemas.microsoft.com/office/drawing/2014/main" val="3256719241"/>
                    </a:ext>
                  </a:extLst>
                </a:gridCol>
                <a:gridCol w="1344006">
                  <a:extLst>
                    <a:ext uri="{9D8B030D-6E8A-4147-A177-3AD203B41FA5}">
                      <a16:colId xmlns:a16="http://schemas.microsoft.com/office/drawing/2014/main" val="1249089403"/>
                    </a:ext>
                  </a:extLst>
                </a:gridCol>
                <a:gridCol w="1864291">
                  <a:extLst>
                    <a:ext uri="{9D8B030D-6E8A-4147-A177-3AD203B41FA5}">
                      <a16:colId xmlns:a16="http://schemas.microsoft.com/office/drawing/2014/main" val="2894792031"/>
                    </a:ext>
                  </a:extLst>
                </a:gridCol>
              </a:tblGrid>
              <a:tr h="1026073">
                <a:tc>
                  <a:txBody>
                    <a:bodyPr/>
                    <a:lstStyle/>
                    <a:p>
                      <a:pPr algn="ctr" fontAlgn="b"/>
                      <a:r>
                        <a:rPr lang="en-US" sz="2000" b="1" i="0" u="none" strike="noStrike" dirty="0">
                          <a:solidFill>
                            <a:srgbClr val="000000"/>
                          </a:solidFill>
                          <a:effectLst/>
                          <a:latin typeface="Calibri" panose="020F0502020204030204" pitchFamily="34" charset="0"/>
                        </a:rPr>
                        <a:t>Row Labels</a:t>
                      </a:r>
                    </a:p>
                  </a:txBody>
                  <a:tcPr marL="9525" marR="9525" marT="9525" marB="0" anchor="ctr"/>
                </a:tc>
                <a:tc>
                  <a:txBody>
                    <a:bodyPr/>
                    <a:lstStyle/>
                    <a:p>
                      <a:pPr algn="ctr" fontAlgn="b"/>
                      <a:r>
                        <a:rPr lang="en-US" sz="2000" b="1" i="0" u="none" strike="noStrike" dirty="0">
                          <a:solidFill>
                            <a:srgbClr val="000000"/>
                          </a:solidFill>
                          <a:effectLst/>
                          <a:latin typeface="Calibri" panose="020F0502020204030204" pitchFamily="34" charset="0"/>
                        </a:rPr>
                        <a:t>Sum of Sales Amount</a:t>
                      </a:r>
                    </a:p>
                  </a:txBody>
                  <a:tcPr marL="9525" marR="9525" marT="9525" marB="0" anchor="ctr"/>
                </a:tc>
                <a:tc>
                  <a:txBody>
                    <a:bodyPr/>
                    <a:lstStyle/>
                    <a:p>
                      <a:pPr algn="ctr" fontAlgn="b"/>
                      <a:r>
                        <a:rPr lang="en-US" sz="2000" b="1" i="0" u="none" strike="noStrike" dirty="0">
                          <a:solidFill>
                            <a:srgbClr val="000000"/>
                          </a:solidFill>
                          <a:effectLst/>
                          <a:latin typeface="Calibri" panose="020F0502020204030204" pitchFamily="34" charset="0"/>
                        </a:rPr>
                        <a:t>Sum of Correlation coefficient</a:t>
                      </a:r>
                    </a:p>
                  </a:txBody>
                  <a:tcPr marL="9525" marR="9525" marT="9525" marB="0" anchor="ctr"/>
                </a:tc>
                <a:extLst>
                  <a:ext uri="{0D108BD9-81ED-4DB2-BD59-A6C34878D82A}">
                    <a16:rowId xmlns:a16="http://schemas.microsoft.com/office/drawing/2014/main" val="2597794827"/>
                  </a:ext>
                </a:extLst>
              </a:tr>
              <a:tr h="1026073">
                <a:tc>
                  <a:txBody>
                    <a:bodyPr/>
                    <a:lstStyle/>
                    <a:p>
                      <a:pPr algn="ctr" fontAlgn="b"/>
                      <a:r>
                        <a:rPr lang="en-US" sz="20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534595.53</a:t>
                      </a: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6.762797632</a:t>
                      </a:r>
                    </a:p>
                  </a:txBody>
                  <a:tcPr marL="9525" marR="9525" marT="9525" marB="0" anchor="ctr"/>
                </a:tc>
                <a:extLst>
                  <a:ext uri="{0D108BD9-81ED-4DB2-BD59-A6C34878D82A}">
                    <a16:rowId xmlns:a16="http://schemas.microsoft.com/office/drawing/2014/main" val="2425136722"/>
                  </a:ext>
                </a:extLst>
              </a:tr>
              <a:tr h="1026073">
                <a:tc>
                  <a:txBody>
                    <a:bodyPr/>
                    <a:lstStyle/>
                    <a:p>
                      <a:pPr algn="ctr" fontAlgn="b"/>
                      <a:r>
                        <a:rPr lang="en-US" sz="20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506342.65</a:t>
                      </a: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6.521747419</a:t>
                      </a:r>
                    </a:p>
                  </a:txBody>
                  <a:tcPr marL="9525" marR="9525" marT="9525" marB="0" anchor="ctr"/>
                </a:tc>
                <a:extLst>
                  <a:ext uri="{0D108BD9-81ED-4DB2-BD59-A6C34878D82A}">
                    <a16:rowId xmlns:a16="http://schemas.microsoft.com/office/drawing/2014/main" val="846347350"/>
                  </a:ext>
                </a:extLst>
              </a:tr>
              <a:tr h="1026073">
                <a:tc>
                  <a:txBody>
                    <a:bodyPr/>
                    <a:lstStyle/>
                    <a:p>
                      <a:pPr algn="ctr" fontAlgn="b"/>
                      <a:r>
                        <a:rPr lang="en-US" sz="20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513959.25</a:t>
                      </a: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6.816364345</a:t>
                      </a:r>
                    </a:p>
                  </a:txBody>
                  <a:tcPr marL="9525" marR="9525" marT="9525" marB="0" anchor="ctr"/>
                </a:tc>
                <a:extLst>
                  <a:ext uri="{0D108BD9-81ED-4DB2-BD59-A6C34878D82A}">
                    <a16:rowId xmlns:a16="http://schemas.microsoft.com/office/drawing/2014/main" val="1225038351"/>
                  </a:ext>
                </a:extLst>
              </a:tr>
              <a:tr h="1026073">
                <a:tc>
                  <a:txBody>
                    <a:bodyPr/>
                    <a:lstStyle/>
                    <a:p>
                      <a:pPr algn="ctr" fontAlgn="b"/>
                      <a:r>
                        <a:rPr lang="en-US" sz="20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539487.3</a:t>
                      </a: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6.86323522</a:t>
                      </a:r>
                    </a:p>
                  </a:txBody>
                  <a:tcPr marL="9525" marR="9525" marT="9525" marB="0" anchor="ctr"/>
                </a:tc>
                <a:extLst>
                  <a:ext uri="{0D108BD9-81ED-4DB2-BD59-A6C34878D82A}">
                    <a16:rowId xmlns:a16="http://schemas.microsoft.com/office/drawing/2014/main" val="3951094284"/>
                  </a:ext>
                </a:extLst>
              </a:tr>
              <a:tr h="1026073">
                <a:tc>
                  <a:txBody>
                    <a:bodyPr/>
                    <a:lstStyle/>
                    <a:p>
                      <a:pPr algn="ctr" fontAlgn="b"/>
                      <a:r>
                        <a:rPr lang="en-US" sz="20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518493.61</a:t>
                      </a: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6.51505158</a:t>
                      </a:r>
                    </a:p>
                  </a:txBody>
                  <a:tcPr marL="9525" marR="9525" marT="9525" marB="0" anchor="ctr"/>
                </a:tc>
                <a:extLst>
                  <a:ext uri="{0D108BD9-81ED-4DB2-BD59-A6C34878D82A}">
                    <a16:rowId xmlns:a16="http://schemas.microsoft.com/office/drawing/2014/main" val="2341313963"/>
                  </a:ext>
                </a:extLst>
              </a:tr>
            </a:tbl>
          </a:graphicData>
        </a:graphic>
      </p:graphicFrame>
    </p:spTree>
    <p:extLst>
      <p:ext uri="{BB962C8B-B14F-4D97-AF65-F5344CB8AC3E}">
        <p14:creationId xmlns:p14="http://schemas.microsoft.com/office/powerpoint/2010/main" val="3708146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24D71E2-9712-48F7-B31C-819A7C44D513}"/>
              </a:ext>
            </a:extLst>
          </p:cNvPr>
          <p:cNvGraphicFramePr>
            <a:graphicFrameLocks noGrp="1"/>
          </p:cNvGraphicFramePr>
          <p:nvPr>
            <p:extLst>
              <p:ext uri="{D42A27DB-BD31-4B8C-83A1-F6EECF244321}">
                <p14:modId xmlns:p14="http://schemas.microsoft.com/office/powerpoint/2010/main" val="651616151"/>
              </p:ext>
            </p:extLst>
          </p:nvPr>
        </p:nvGraphicFramePr>
        <p:xfrm>
          <a:off x="1679246" y="140576"/>
          <a:ext cx="7811595" cy="3120390"/>
        </p:xfrm>
        <a:graphic>
          <a:graphicData uri="http://schemas.openxmlformats.org/drawingml/2006/table">
            <a:tbl>
              <a:tblPr>
                <a:tableStyleId>{5C22544A-7EE6-4342-B048-85BDC9FD1C3A}</a:tableStyleId>
              </a:tblPr>
              <a:tblGrid>
                <a:gridCol w="2114326">
                  <a:extLst>
                    <a:ext uri="{9D8B030D-6E8A-4147-A177-3AD203B41FA5}">
                      <a16:colId xmlns:a16="http://schemas.microsoft.com/office/drawing/2014/main" val="528392167"/>
                    </a:ext>
                  </a:extLst>
                </a:gridCol>
                <a:gridCol w="1271629">
                  <a:extLst>
                    <a:ext uri="{9D8B030D-6E8A-4147-A177-3AD203B41FA5}">
                      <a16:colId xmlns:a16="http://schemas.microsoft.com/office/drawing/2014/main" val="905616441"/>
                    </a:ext>
                  </a:extLst>
                </a:gridCol>
                <a:gridCol w="1128097">
                  <a:extLst>
                    <a:ext uri="{9D8B030D-6E8A-4147-A177-3AD203B41FA5}">
                      <a16:colId xmlns:a16="http://schemas.microsoft.com/office/drawing/2014/main" val="831000970"/>
                    </a:ext>
                  </a:extLst>
                </a:gridCol>
                <a:gridCol w="1105162">
                  <a:extLst>
                    <a:ext uri="{9D8B030D-6E8A-4147-A177-3AD203B41FA5}">
                      <a16:colId xmlns:a16="http://schemas.microsoft.com/office/drawing/2014/main" val="3072013138"/>
                    </a:ext>
                  </a:extLst>
                </a:gridCol>
                <a:gridCol w="1098010">
                  <a:extLst>
                    <a:ext uri="{9D8B030D-6E8A-4147-A177-3AD203B41FA5}">
                      <a16:colId xmlns:a16="http://schemas.microsoft.com/office/drawing/2014/main" val="426500094"/>
                    </a:ext>
                  </a:extLst>
                </a:gridCol>
                <a:gridCol w="1094371">
                  <a:extLst>
                    <a:ext uri="{9D8B030D-6E8A-4147-A177-3AD203B41FA5}">
                      <a16:colId xmlns:a16="http://schemas.microsoft.com/office/drawing/2014/main" val="3709445544"/>
                    </a:ext>
                  </a:extLst>
                </a:gridCol>
              </a:tblGrid>
              <a:tr h="195943">
                <a:tc>
                  <a:txBody>
                    <a:bodyPr/>
                    <a:lstStyle/>
                    <a:p>
                      <a:pPr algn="ctr" fontAlgn="b"/>
                      <a:r>
                        <a:rPr lang="en-US" sz="1400" u="none" strike="noStrike" dirty="0">
                          <a:effectLst/>
                        </a:rPr>
                        <a:t>Average of Sales Amount</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Column Labels</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85717"/>
                  </a:ext>
                </a:extLst>
              </a:tr>
              <a:tr h="195943">
                <a:tc>
                  <a:txBody>
                    <a:bodyPr/>
                    <a:lstStyle/>
                    <a:p>
                      <a:pPr algn="ctr" fontAlgn="b"/>
                      <a:r>
                        <a:rPr lang="en-US" sz="1400" u="none" strike="noStrike" dirty="0">
                          <a:effectLst/>
                        </a:rPr>
                        <a:t>Row Labels</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2</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3</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6870829"/>
                  </a:ext>
                </a:extLst>
              </a:tr>
              <a:tr h="195943">
                <a:tc>
                  <a:txBody>
                    <a:bodyPr/>
                    <a:lstStyle/>
                    <a:p>
                      <a:pPr algn="ctr" fontAlgn="b"/>
                      <a:r>
                        <a:rPr lang="en-US" sz="1400" u="none" strike="noStrike" dirty="0">
                          <a:effectLst/>
                        </a:rPr>
                        <a:t>April</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602.7124096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515.9067677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524.5632468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537.9092683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550.6473418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1417475"/>
                  </a:ext>
                </a:extLst>
              </a:tr>
              <a:tr h="195943">
                <a:tc>
                  <a:txBody>
                    <a:bodyPr/>
                    <a:lstStyle/>
                    <a:p>
                      <a:pPr algn="ctr" fontAlgn="b"/>
                      <a:r>
                        <a:rPr lang="en-US" sz="1400" u="none" strike="noStrike" dirty="0">
                          <a:effectLst/>
                        </a:rPr>
                        <a:t>August</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543.723375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528.6090361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473.4580899</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518.8290323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542.0501124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81594"/>
                  </a:ext>
                </a:extLst>
              </a:tr>
              <a:tr h="195943">
                <a:tc>
                  <a:txBody>
                    <a:bodyPr/>
                    <a:lstStyle/>
                    <a:p>
                      <a:pPr algn="ctr" fontAlgn="b"/>
                      <a:r>
                        <a:rPr lang="en-US" sz="1400" u="none" strike="noStrike" dirty="0">
                          <a:effectLst/>
                        </a:rPr>
                        <a:t>December</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535.1585135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555.1477143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483.5663095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517.6853608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557.2225641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4464002"/>
                  </a:ext>
                </a:extLst>
              </a:tr>
              <a:tr h="195943">
                <a:tc>
                  <a:txBody>
                    <a:bodyPr/>
                    <a:lstStyle/>
                    <a:p>
                      <a:pPr algn="ctr" fontAlgn="b"/>
                      <a:r>
                        <a:rPr lang="en-US" sz="1400" u="none" strike="noStrike" dirty="0">
                          <a:effectLst/>
                        </a:rPr>
                        <a:t>February</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557.4368293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541.9357317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475.9660714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523.0558904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531.7432432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0500789"/>
                  </a:ext>
                </a:extLst>
              </a:tr>
              <a:tr h="195943">
                <a:tc>
                  <a:txBody>
                    <a:bodyPr/>
                    <a:lstStyle/>
                    <a:p>
                      <a:pPr algn="ctr" fontAlgn="b"/>
                      <a:r>
                        <a:rPr lang="en-US" sz="1400" u="none" strike="noStrike" dirty="0">
                          <a:effectLst/>
                        </a:rPr>
                        <a:t>January</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546.500566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485.0388889</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486.2579012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516.692619</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561.5643836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500076"/>
                  </a:ext>
                </a:extLst>
              </a:tr>
              <a:tr h="195943">
                <a:tc>
                  <a:txBody>
                    <a:bodyPr/>
                    <a:lstStyle/>
                    <a:p>
                      <a:pPr algn="ctr" fontAlgn="b"/>
                      <a:r>
                        <a:rPr lang="en-US" sz="1400" u="none" strike="noStrike" dirty="0">
                          <a:effectLst/>
                        </a:rPr>
                        <a:t>July</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521.8493258</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482.0980488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514.4915625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554.2391765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523.3971951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3939739"/>
                  </a:ext>
                </a:extLst>
              </a:tr>
              <a:tr h="195943">
                <a:tc>
                  <a:txBody>
                    <a:bodyPr/>
                    <a:lstStyle/>
                    <a:p>
                      <a:pPr algn="ctr" fontAlgn="b"/>
                      <a:r>
                        <a:rPr lang="en-US" sz="1400" u="none" strike="noStrike" dirty="0">
                          <a:effectLst/>
                        </a:rPr>
                        <a:t>June</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526.45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528.4822826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538.8532967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485.8245205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493.0794186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8327905"/>
                  </a:ext>
                </a:extLst>
              </a:tr>
              <a:tr h="195943">
                <a:tc>
                  <a:txBody>
                    <a:bodyPr/>
                    <a:lstStyle/>
                    <a:p>
                      <a:pPr algn="ctr" fontAlgn="b"/>
                      <a:r>
                        <a:rPr lang="en-US" sz="1400" u="none" strike="noStrike" dirty="0">
                          <a:effectLst/>
                        </a:rPr>
                        <a:t>March</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469.0893814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537.1256164</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453.8669318</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543.3369767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550.6632222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34346"/>
                  </a:ext>
                </a:extLst>
              </a:tr>
              <a:tr h="195943">
                <a:tc>
                  <a:txBody>
                    <a:bodyPr/>
                    <a:lstStyle/>
                    <a:p>
                      <a:pPr algn="ctr" fontAlgn="b"/>
                      <a:r>
                        <a:rPr lang="en-US" sz="1400" u="none" strike="noStrike" dirty="0">
                          <a:effectLst/>
                        </a:rPr>
                        <a:t>May</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532.6367045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516.6988506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532.3495745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518.5198795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558.3681707</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3424198"/>
                  </a:ext>
                </a:extLst>
              </a:tr>
              <a:tr h="195943">
                <a:tc>
                  <a:txBody>
                    <a:bodyPr/>
                    <a:lstStyle/>
                    <a:p>
                      <a:pPr algn="ctr" fontAlgn="b"/>
                      <a:r>
                        <a:rPr lang="en-US" sz="1400" u="none" strike="noStrike" dirty="0">
                          <a:effectLst/>
                        </a:rPr>
                        <a:t>November</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530.4268919</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503.9768571</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489.1580233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550.7470513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485.7596341</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540274"/>
                  </a:ext>
                </a:extLst>
              </a:tr>
              <a:tr h="195943">
                <a:tc>
                  <a:txBody>
                    <a:bodyPr/>
                    <a:lstStyle/>
                    <a:p>
                      <a:pPr algn="ctr" fontAlgn="b"/>
                      <a:r>
                        <a:rPr lang="en-US" sz="1400" u="none" strike="noStrike" dirty="0">
                          <a:effectLst/>
                        </a:rPr>
                        <a:t>October</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495.1209877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517.315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591.2850746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503.5930392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492.1587356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4023713"/>
                  </a:ext>
                </a:extLst>
              </a:tr>
              <a:tr h="195943">
                <a:tc>
                  <a:txBody>
                    <a:bodyPr/>
                    <a:lstStyle/>
                    <a:p>
                      <a:pPr algn="ctr" fontAlgn="b"/>
                      <a:r>
                        <a:rPr lang="en-US" sz="1400" u="none" strike="noStrike">
                          <a:effectLst/>
                        </a:rPr>
                        <a:t>September</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494.7966667</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533.802625</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510.5039506</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546.7695506</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558.085493</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736680"/>
                  </a:ext>
                </a:extLst>
              </a:tr>
            </a:tbl>
          </a:graphicData>
        </a:graphic>
      </p:graphicFrame>
      <p:graphicFrame>
        <p:nvGraphicFramePr>
          <p:cNvPr id="3" name="Chart 2">
            <a:extLst>
              <a:ext uri="{FF2B5EF4-FFF2-40B4-BE49-F238E27FC236}">
                <a16:creationId xmlns:a16="http://schemas.microsoft.com/office/drawing/2014/main" id="{84E865D9-9000-40F4-9AD3-2796DDF8D4BB}"/>
              </a:ext>
            </a:extLst>
          </p:cNvPr>
          <p:cNvGraphicFramePr>
            <a:graphicFrameLocks/>
          </p:cNvGraphicFramePr>
          <p:nvPr>
            <p:extLst>
              <p:ext uri="{D42A27DB-BD31-4B8C-83A1-F6EECF244321}">
                <p14:modId xmlns:p14="http://schemas.microsoft.com/office/powerpoint/2010/main" val="2967125297"/>
              </p:ext>
            </p:extLst>
          </p:nvPr>
        </p:nvGraphicFramePr>
        <p:xfrm>
          <a:off x="1679246" y="3429000"/>
          <a:ext cx="7811596" cy="328842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4AF49CAB-0C41-4DE4-A239-8E13D4AAF0B4}"/>
              </a:ext>
            </a:extLst>
          </p:cNvPr>
          <p:cNvSpPr txBox="1"/>
          <p:nvPr/>
        </p:nvSpPr>
        <p:spPr>
          <a:xfrm>
            <a:off x="9774620" y="140576"/>
            <a:ext cx="2270235" cy="6740307"/>
          </a:xfrm>
          <a:prstGeom prst="rect">
            <a:avLst/>
          </a:prstGeom>
          <a:noFill/>
        </p:spPr>
        <p:txBody>
          <a:bodyPr wrap="square" rtlCol="0">
            <a:spAutoFit/>
          </a:bodyPr>
          <a:lstStyle/>
          <a:p>
            <a:pPr marL="285750" indent="-285750">
              <a:buFont typeface="Wingdings" panose="05000000000000000000" pitchFamily="2" charset="2"/>
              <a:buChar char="v"/>
            </a:pPr>
            <a:r>
              <a:rPr lang="en-US" sz="1800" i="1" dirty="0"/>
              <a:t>Average sales amount for customers over trends with month wise by their satisfaction score.</a:t>
            </a:r>
          </a:p>
          <a:p>
            <a:pPr marL="285750" indent="-285750">
              <a:buFont typeface="Wingdings" panose="05000000000000000000" pitchFamily="2" charset="2"/>
              <a:buChar char="v"/>
            </a:pPr>
            <a:r>
              <a:rPr lang="en-US" sz="1800" i="1" dirty="0"/>
              <a:t>Analysis is: In</a:t>
            </a:r>
            <a:r>
              <a:rPr lang="en-US" sz="1800" i="1" baseline="0" dirty="0"/>
              <a:t> "April month" customers have highest avg sales amount : 545.47</a:t>
            </a:r>
          </a:p>
          <a:p>
            <a:pPr marL="285750" indent="-285750">
              <a:buFont typeface="Wingdings" panose="05000000000000000000" pitchFamily="2" charset="2"/>
              <a:buChar char="v"/>
            </a:pPr>
            <a:r>
              <a:rPr lang="en-US" sz="1800" i="1" baseline="0" dirty="0"/>
              <a:t>And the csat score for highest avg sales amount which is 602.71 is : 1 which is very low score.</a:t>
            </a:r>
          </a:p>
          <a:p>
            <a:pPr marL="285750" indent="-285750">
              <a:buFont typeface="Wingdings" panose="05000000000000000000" pitchFamily="2" charset="2"/>
              <a:buChar char="v"/>
            </a:pPr>
            <a:r>
              <a:rPr lang="en-US" sz="1800" i="1" baseline="0" dirty="0"/>
              <a:t>2nd One have also high avg sales amount which is: 528.66 which value have in "September"</a:t>
            </a:r>
            <a:endParaRPr lang="en-US" sz="1800" i="1" dirty="0"/>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4292334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F689-102E-4B59-B43B-D27852A8F395}"/>
              </a:ext>
            </a:extLst>
          </p:cNvPr>
          <p:cNvSpPr>
            <a:spLocks noGrp="1"/>
          </p:cNvSpPr>
          <p:nvPr>
            <p:ph type="title"/>
          </p:nvPr>
        </p:nvSpPr>
        <p:spPr>
          <a:xfrm>
            <a:off x="2208212" y="685800"/>
            <a:ext cx="8761413" cy="4296102"/>
          </a:xfrm>
        </p:spPr>
        <p:txBody>
          <a:bodyPr/>
          <a:lstStyle/>
          <a:p>
            <a:r>
              <a:rPr lang="en-US" b="1" u="sng" dirty="0"/>
              <a:t>Conclusion:</a:t>
            </a:r>
            <a:br>
              <a:rPr lang="en-US" b="1" u="sng" dirty="0"/>
            </a:br>
            <a:r>
              <a:rPr lang="en-US" dirty="0"/>
              <a:t>1. </a:t>
            </a:r>
            <a:r>
              <a:rPr lang="en-US" sz="2400" dirty="0"/>
              <a:t>We have three level of analysis Beginner, Intermediate and High.</a:t>
            </a:r>
            <a:br>
              <a:rPr lang="en-US" sz="2400" dirty="0"/>
            </a:br>
            <a:r>
              <a:rPr lang="en-US" dirty="0"/>
              <a:t>2. </a:t>
            </a:r>
            <a:r>
              <a:rPr lang="en-US" sz="2400" dirty="0"/>
              <a:t>Organize and categorize customers needs into meaningful demographic groups.</a:t>
            </a:r>
            <a:br>
              <a:rPr lang="en-US" sz="2400" dirty="0"/>
            </a:br>
            <a:r>
              <a:rPr lang="en-US" sz="2400" b="1" dirty="0"/>
              <a:t>3. </a:t>
            </a:r>
            <a:r>
              <a:rPr lang="en-US" sz="2400" dirty="0"/>
              <a:t>Enhance customer engagement through tailored strategies.</a:t>
            </a:r>
            <a:br>
              <a:rPr lang="en-US" sz="2400" dirty="0"/>
            </a:br>
            <a:r>
              <a:rPr lang="en-US" sz="2400" b="1" dirty="0"/>
              <a:t>4. </a:t>
            </a:r>
            <a:r>
              <a:rPr lang="en-US" sz="2400" dirty="0"/>
              <a:t>Customers should be enhanced engagement through tailor strategies.</a:t>
            </a:r>
            <a:br>
              <a:rPr lang="en-US" sz="2400" dirty="0"/>
            </a:br>
            <a:r>
              <a:rPr lang="en-US" sz="2400" b="1" dirty="0"/>
              <a:t>5.</a:t>
            </a:r>
            <a:r>
              <a:rPr lang="en-US" sz="2400" dirty="0"/>
              <a:t> Customer should  be personalized campaign that resonates with specific segments.</a:t>
            </a:r>
            <a:endParaRPr lang="en-US" b="1" u="sng" dirty="0"/>
          </a:p>
        </p:txBody>
      </p:sp>
      <p:sp>
        <p:nvSpPr>
          <p:cNvPr id="4" name="Text Placeholder 3">
            <a:extLst>
              <a:ext uri="{FF2B5EF4-FFF2-40B4-BE49-F238E27FC236}">
                <a16:creationId xmlns:a16="http://schemas.microsoft.com/office/drawing/2014/main" id="{B31535ED-E5C0-4A15-B439-C584C83F6305}"/>
              </a:ext>
            </a:extLst>
          </p:cNvPr>
          <p:cNvSpPr>
            <a:spLocks noGrp="1"/>
          </p:cNvSpPr>
          <p:nvPr>
            <p:ph type="body" idx="1"/>
          </p:nvPr>
        </p:nvSpPr>
        <p:spPr>
          <a:xfrm>
            <a:off x="8734096" y="5410200"/>
            <a:ext cx="3320719" cy="1447800"/>
          </a:xfrm>
        </p:spPr>
        <p:txBody>
          <a:bodyPr>
            <a:normAutofit fontScale="92500" lnSpcReduction="20000"/>
          </a:bodyPr>
          <a:lstStyle/>
          <a:p>
            <a:r>
              <a:rPr lang="en-US" dirty="0"/>
              <a:t>Thank You</a:t>
            </a:r>
          </a:p>
          <a:p>
            <a:r>
              <a:rPr lang="en-US" dirty="0"/>
              <a:t>Email: </a:t>
            </a:r>
            <a:r>
              <a:rPr lang="en-US" dirty="0">
                <a:hlinkClick r:id="rId2"/>
              </a:rPr>
              <a:t>user.atul@yahoo.com</a:t>
            </a:r>
            <a:endParaRPr lang="en-US" dirty="0"/>
          </a:p>
          <a:p>
            <a:r>
              <a:rPr lang="en-US" dirty="0"/>
              <a:t>Name: Atul Prajapati</a:t>
            </a:r>
          </a:p>
          <a:p>
            <a:r>
              <a:rPr lang="en-US" dirty="0"/>
              <a:t>Batch: APBADS_12</a:t>
            </a:r>
          </a:p>
        </p:txBody>
      </p:sp>
    </p:spTree>
    <p:extLst>
      <p:ext uri="{BB962C8B-B14F-4D97-AF65-F5344CB8AC3E}">
        <p14:creationId xmlns:p14="http://schemas.microsoft.com/office/powerpoint/2010/main" val="414892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C2CE-D2F7-4CD8-B310-1DD1577616FE}"/>
              </a:ext>
            </a:extLst>
          </p:cNvPr>
          <p:cNvSpPr>
            <a:spLocks noGrp="1"/>
          </p:cNvSpPr>
          <p:nvPr>
            <p:ph type="title"/>
          </p:nvPr>
        </p:nvSpPr>
        <p:spPr>
          <a:xfrm>
            <a:off x="1484311" y="685800"/>
            <a:ext cx="4611689" cy="985345"/>
          </a:xfrm>
        </p:spPr>
        <p:txBody>
          <a:bodyPr/>
          <a:lstStyle/>
          <a:p>
            <a:r>
              <a:rPr lang="en-US" b="1" dirty="0"/>
              <a:t>Business Objective:</a:t>
            </a:r>
          </a:p>
        </p:txBody>
      </p:sp>
      <p:sp>
        <p:nvSpPr>
          <p:cNvPr id="3" name="Content Placeholder 2">
            <a:extLst>
              <a:ext uri="{FF2B5EF4-FFF2-40B4-BE49-F238E27FC236}">
                <a16:creationId xmlns:a16="http://schemas.microsoft.com/office/drawing/2014/main" id="{98290C75-0423-443A-90B0-F618D0CA798C}"/>
              </a:ext>
            </a:extLst>
          </p:cNvPr>
          <p:cNvSpPr>
            <a:spLocks noGrp="1"/>
          </p:cNvSpPr>
          <p:nvPr>
            <p:ph idx="1"/>
          </p:nvPr>
        </p:nvSpPr>
        <p:spPr>
          <a:xfrm>
            <a:off x="1505331" y="1514803"/>
            <a:ext cx="10018713" cy="3828394"/>
          </a:xfrm>
        </p:spPr>
        <p:txBody>
          <a:bodyPr/>
          <a:lstStyle/>
          <a:p>
            <a:r>
              <a:rPr lang="en-US" b="0" i="0" dirty="0">
                <a:solidFill>
                  <a:srgbClr val="1D2125"/>
                </a:solidFill>
                <a:effectLst/>
                <a:latin typeface="-apple-system"/>
              </a:rPr>
              <a:t>Equip marketing professionals with advanced Excel skills to enhance campaign strategy, target marketing efforts effectively, and optimize resource allocation.</a:t>
            </a:r>
          </a:p>
          <a:p>
            <a:r>
              <a:rPr lang="en-US" b="0" i="0" dirty="0">
                <a:solidFill>
                  <a:srgbClr val="1D2125"/>
                </a:solidFill>
                <a:effectLst/>
                <a:latin typeface="-apple-system"/>
              </a:rPr>
              <a:t>The business problem ties together the specific tasks of sorting and filtering data, conditional formatting, and using advanced functions and formulas, reflecting the progression in data handling skills essential for optimizing marketing strategies.</a:t>
            </a:r>
            <a:endParaRPr lang="en-US" dirty="0"/>
          </a:p>
        </p:txBody>
      </p:sp>
    </p:spTree>
    <p:extLst>
      <p:ext uri="{BB962C8B-B14F-4D97-AF65-F5344CB8AC3E}">
        <p14:creationId xmlns:p14="http://schemas.microsoft.com/office/powerpoint/2010/main" val="297262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170C-711B-46C3-8491-B038150585CC}"/>
              </a:ext>
            </a:extLst>
          </p:cNvPr>
          <p:cNvSpPr>
            <a:spLocks noGrp="1"/>
          </p:cNvSpPr>
          <p:nvPr>
            <p:ph type="title"/>
          </p:nvPr>
        </p:nvSpPr>
        <p:spPr>
          <a:xfrm>
            <a:off x="1484312" y="685801"/>
            <a:ext cx="6382682" cy="1269124"/>
          </a:xfrm>
        </p:spPr>
        <p:txBody>
          <a:bodyPr/>
          <a:lstStyle/>
          <a:p>
            <a:r>
              <a:rPr lang="en-US" sz="3200" i="1" u="sng" dirty="0"/>
              <a:t>Beginner Level task:</a:t>
            </a:r>
            <a:br>
              <a:rPr lang="en-US" dirty="0"/>
            </a:br>
            <a:r>
              <a:rPr lang="en-US" b="1" dirty="0"/>
              <a:t>Shorting and Filtering Data</a:t>
            </a:r>
          </a:p>
        </p:txBody>
      </p:sp>
      <p:sp>
        <p:nvSpPr>
          <p:cNvPr id="3" name="Content Placeholder 2">
            <a:extLst>
              <a:ext uri="{FF2B5EF4-FFF2-40B4-BE49-F238E27FC236}">
                <a16:creationId xmlns:a16="http://schemas.microsoft.com/office/drawing/2014/main" id="{8E9421A7-0856-4119-8658-58BB69E920B3}"/>
              </a:ext>
            </a:extLst>
          </p:cNvPr>
          <p:cNvSpPr>
            <a:spLocks noGrp="1"/>
          </p:cNvSpPr>
          <p:nvPr>
            <p:ph idx="1"/>
          </p:nvPr>
        </p:nvSpPr>
        <p:spPr>
          <a:xfrm>
            <a:off x="1859152" y="1954925"/>
            <a:ext cx="10018713" cy="4713889"/>
          </a:xfrm>
        </p:spPr>
        <p:txBody>
          <a:bodyPr>
            <a:normAutofit/>
          </a:bodyPr>
          <a:lstStyle/>
          <a:p>
            <a:r>
              <a:rPr lang="en-US" dirty="0"/>
              <a:t>Q1. </a:t>
            </a:r>
            <a:r>
              <a:rPr lang="en-US" b="1" i="0" dirty="0">
                <a:solidFill>
                  <a:srgbClr val="1D2125"/>
                </a:solidFill>
                <a:effectLst/>
                <a:latin typeface="-apple-system"/>
              </a:rPr>
              <a:t>How can the marketing team effectively segment customer data based on demographics?</a:t>
            </a:r>
          </a:p>
          <a:p>
            <a:pPr algn="l" rtl="0"/>
            <a:r>
              <a:rPr lang="en-US" sz="2000" b="1" i="0" dirty="0">
                <a:solidFill>
                  <a:srgbClr val="1D2125"/>
                </a:solidFill>
                <a:effectLst/>
                <a:latin typeface="-apple-system"/>
              </a:rPr>
              <a:t>Task: </a:t>
            </a:r>
            <a:r>
              <a:rPr lang="en-US" sz="2000" b="0" i="0" dirty="0">
                <a:solidFill>
                  <a:srgbClr val="1D2125"/>
                </a:solidFill>
                <a:effectLst/>
                <a:latin typeface="-apple-system"/>
              </a:rPr>
              <a:t>Use Excel's sorting function to arrange customer data based on age from oldest to youngest.</a:t>
            </a:r>
          </a:p>
          <a:p>
            <a:pPr algn="l" rtl="0"/>
            <a:r>
              <a:rPr lang="en-US" sz="2000" b="1" i="0" dirty="0">
                <a:solidFill>
                  <a:srgbClr val="1D2125"/>
                </a:solidFill>
                <a:effectLst/>
                <a:latin typeface="-apple-system"/>
              </a:rPr>
              <a:t>Task: </a:t>
            </a:r>
            <a:r>
              <a:rPr lang="en-US" sz="2000" b="0" i="0" dirty="0">
                <a:solidFill>
                  <a:srgbClr val="1D2125"/>
                </a:solidFill>
                <a:effectLst/>
                <a:latin typeface="-apple-system"/>
              </a:rPr>
              <a:t>Filter customer data by location to identify customers from specific geographic regions.</a:t>
            </a:r>
          </a:p>
          <a:p>
            <a:pPr algn="l" rtl="0"/>
            <a:r>
              <a:rPr lang="en-US" sz="2000" b="1" i="0" dirty="0">
                <a:solidFill>
                  <a:srgbClr val="1D2125"/>
                </a:solidFill>
                <a:effectLst/>
                <a:latin typeface="-apple-system"/>
              </a:rPr>
              <a:t>Task: </a:t>
            </a:r>
            <a:r>
              <a:rPr lang="en-US" sz="2000" b="0" i="0" dirty="0">
                <a:solidFill>
                  <a:srgbClr val="1D2125"/>
                </a:solidFill>
                <a:effectLst/>
                <a:latin typeface="-apple-system"/>
              </a:rPr>
              <a:t>Sort customer data by product interest to understand. Find  which product categories are most popular among customers.</a:t>
            </a:r>
          </a:p>
          <a:p>
            <a:endParaRPr lang="en-US" b="1" i="0" dirty="0">
              <a:solidFill>
                <a:srgbClr val="1D2125"/>
              </a:solidFill>
              <a:effectLst/>
              <a:latin typeface="-apple-system"/>
            </a:endParaRPr>
          </a:p>
          <a:p>
            <a:endParaRPr lang="en-US" dirty="0"/>
          </a:p>
        </p:txBody>
      </p:sp>
    </p:spTree>
    <p:extLst>
      <p:ext uri="{BB962C8B-B14F-4D97-AF65-F5344CB8AC3E}">
        <p14:creationId xmlns:p14="http://schemas.microsoft.com/office/powerpoint/2010/main" val="384448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4469F84F-7BF3-429F-92F0-4A46D081CD21}"/>
              </a:ext>
            </a:extLst>
          </p:cNvPr>
          <p:cNvGraphicFramePr>
            <a:graphicFrameLocks noGrp="1"/>
          </p:cNvGraphicFramePr>
          <p:nvPr>
            <p:extLst>
              <p:ext uri="{D42A27DB-BD31-4B8C-83A1-F6EECF244321}">
                <p14:modId xmlns:p14="http://schemas.microsoft.com/office/powerpoint/2010/main" val="2781860156"/>
              </p:ext>
            </p:extLst>
          </p:nvPr>
        </p:nvGraphicFramePr>
        <p:xfrm>
          <a:off x="1827048" y="181301"/>
          <a:ext cx="3276600" cy="1854200"/>
        </p:xfrm>
        <a:graphic>
          <a:graphicData uri="http://schemas.openxmlformats.org/drawingml/2006/table">
            <a:tbl>
              <a:tblPr firstRow="1" firstCol="1" lastCol="1" bandRow="1" bandCol="1">
                <a:tableStyleId>{FABFCF23-3B69-468F-B69F-88F6DE6A72F2}</a:tableStyleId>
              </a:tblPr>
              <a:tblGrid>
                <a:gridCol w="1638300">
                  <a:extLst>
                    <a:ext uri="{9D8B030D-6E8A-4147-A177-3AD203B41FA5}">
                      <a16:colId xmlns:a16="http://schemas.microsoft.com/office/drawing/2014/main" val="3410760512"/>
                    </a:ext>
                  </a:extLst>
                </a:gridCol>
                <a:gridCol w="1638300">
                  <a:extLst>
                    <a:ext uri="{9D8B030D-6E8A-4147-A177-3AD203B41FA5}">
                      <a16:colId xmlns:a16="http://schemas.microsoft.com/office/drawing/2014/main" val="2441083396"/>
                    </a:ext>
                  </a:extLst>
                </a:gridCol>
              </a:tblGrid>
              <a:tr h="370840">
                <a:tc>
                  <a:txBody>
                    <a:bodyPr/>
                    <a:lstStyle/>
                    <a:p>
                      <a:pPr algn="l" fontAlgn="b"/>
                      <a:r>
                        <a:rPr lang="en-US" sz="1800" b="1" u="none" strike="noStrike" dirty="0">
                          <a:solidFill>
                            <a:srgbClr val="000000"/>
                          </a:solidFill>
                          <a:effectLst/>
                        </a:rPr>
                        <a:t>Location</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1" u="none" strike="noStrike" dirty="0">
                          <a:solidFill>
                            <a:srgbClr val="000000"/>
                          </a:solidFill>
                          <a:effectLst/>
                        </a:rPr>
                        <a:t>Counts location</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2470648"/>
                  </a:ext>
                </a:extLst>
              </a:tr>
              <a:tr h="370840">
                <a:tc>
                  <a:txBody>
                    <a:bodyPr/>
                    <a:lstStyle/>
                    <a:p>
                      <a:pPr algn="l" fontAlgn="b"/>
                      <a:r>
                        <a:rPr lang="en-US" sz="1800" b="0" u="none" strike="noStrike">
                          <a:solidFill>
                            <a:srgbClr val="000000"/>
                          </a:solidFill>
                          <a:effectLst/>
                        </a:rPr>
                        <a:t>East</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1191</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7836273"/>
                  </a:ext>
                </a:extLst>
              </a:tr>
              <a:tr h="370840">
                <a:tc>
                  <a:txBody>
                    <a:bodyPr/>
                    <a:lstStyle/>
                    <a:p>
                      <a:pPr algn="l" fontAlgn="b"/>
                      <a:r>
                        <a:rPr lang="en-US" sz="1800" b="0" u="none" strike="noStrike">
                          <a:solidFill>
                            <a:srgbClr val="000000"/>
                          </a:solidFill>
                          <a:effectLst/>
                        </a:rPr>
                        <a:t>West</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1225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6334215"/>
                  </a:ext>
                </a:extLst>
              </a:tr>
              <a:tr h="370840">
                <a:tc>
                  <a:txBody>
                    <a:bodyPr/>
                    <a:lstStyle/>
                    <a:p>
                      <a:pPr algn="l" fontAlgn="b"/>
                      <a:r>
                        <a:rPr lang="en-US" sz="1800" b="0" u="none" strike="noStrike">
                          <a:solidFill>
                            <a:srgbClr val="000000"/>
                          </a:solidFill>
                          <a:effectLst/>
                        </a:rPr>
                        <a:t>North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1261</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2873054"/>
                  </a:ext>
                </a:extLst>
              </a:tr>
              <a:tr h="370840">
                <a:tc>
                  <a:txBody>
                    <a:bodyPr/>
                    <a:lstStyle/>
                    <a:p>
                      <a:pPr algn="l" fontAlgn="b"/>
                      <a:r>
                        <a:rPr lang="en-US" sz="1800" b="0" u="none" strike="noStrike">
                          <a:solidFill>
                            <a:srgbClr val="000000"/>
                          </a:solidFill>
                          <a:effectLst/>
                        </a:rPr>
                        <a:t>South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1321</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5980641"/>
                  </a:ext>
                </a:extLst>
              </a:tr>
            </a:tbl>
          </a:graphicData>
        </a:graphic>
      </p:graphicFrame>
      <p:graphicFrame>
        <p:nvGraphicFramePr>
          <p:cNvPr id="7" name="Table 6">
            <a:extLst>
              <a:ext uri="{FF2B5EF4-FFF2-40B4-BE49-F238E27FC236}">
                <a16:creationId xmlns:a16="http://schemas.microsoft.com/office/drawing/2014/main" id="{B41530C1-AF99-4999-8155-E5FE5E83B176}"/>
              </a:ext>
            </a:extLst>
          </p:cNvPr>
          <p:cNvGraphicFramePr>
            <a:graphicFrameLocks noGrp="1"/>
          </p:cNvGraphicFramePr>
          <p:nvPr>
            <p:extLst>
              <p:ext uri="{D42A27DB-BD31-4B8C-83A1-F6EECF244321}">
                <p14:modId xmlns:p14="http://schemas.microsoft.com/office/powerpoint/2010/main" val="1581837205"/>
              </p:ext>
            </p:extLst>
          </p:nvPr>
        </p:nvGraphicFramePr>
        <p:xfrm>
          <a:off x="1827048" y="2406351"/>
          <a:ext cx="3276600" cy="206883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3786155707"/>
                    </a:ext>
                  </a:extLst>
                </a:gridCol>
                <a:gridCol w="1473200">
                  <a:extLst>
                    <a:ext uri="{9D8B030D-6E8A-4147-A177-3AD203B41FA5}">
                      <a16:colId xmlns:a16="http://schemas.microsoft.com/office/drawing/2014/main" val="2757194405"/>
                    </a:ext>
                  </a:extLst>
                </a:gridCol>
                <a:gridCol w="787400">
                  <a:extLst>
                    <a:ext uri="{9D8B030D-6E8A-4147-A177-3AD203B41FA5}">
                      <a16:colId xmlns:a16="http://schemas.microsoft.com/office/drawing/2014/main" val="2387967182"/>
                    </a:ext>
                  </a:extLst>
                </a:gridCol>
              </a:tblGrid>
              <a:tr h="390525">
                <a:tc>
                  <a:txBody>
                    <a:bodyPr/>
                    <a:lstStyle/>
                    <a:p>
                      <a:pPr algn="l" fontAlgn="b"/>
                      <a:r>
                        <a:rPr lang="en-US" sz="1800" u="none" strike="noStrike">
                          <a:effectLst/>
                        </a:rPr>
                        <a:t>Product</a:t>
                      </a:r>
                      <a:br>
                        <a:rPr lang="en-US" sz="1800" u="none" strike="noStrike">
                          <a:effectLst/>
                        </a:rPr>
                      </a:br>
                      <a:r>
                        <a:rPr lang="en-US" sz="1800" u="none" strike="noStrike">
                          <a:effectLst/>
                        </a:rPr>
                        <a:t>Intrest</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Customer</a:t>
                      </a:r>
                      <a:br>
                        <a:rPr lang="en-US" sz="1600" u="none" strike="noStrike" dirty="0">
                          <a:effectLst/>
                        </a:rPr>
                      </a:br>
                      <a:r>
                        <a:rPr lang="en-US" sz="1600" u="none" strike="noStrike" dirty="0">
                          <a:effectLst/>
                        </a:rPr>
                        <a:t>Response</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Product</a:t>
                      </a:r>
                      <a:br>
                        <a:rPr lang="en-US" sz="1600" u="none" strike="noStrike" dirty="0">
                          <a:effectLst/>
                        </a:rPr>
                      </a:br>
                      <a:r>
                        <a:rPr lang="en-US" sz="1600" u="none" strike="noStrike" dirty="0">
                          <a:effectLst/>
                        </a:rPr>
                        <a:t>Count</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5604747"/>
                  </a:ext>
                </a:extLst>
              </a:tr>
              <a:tr h="190500">
                <a:tc>
                  <a:txBody>
                    <a:bodyPr/>
                    <a:lstStyle/>
                    <a:p>
                      <a:pPr algn="l" fontAlgn="b"/>
                      <a:r>
                        <a:rPr lang="en-US" sz="1600" u="none" strike="noStrike">
                          <a:effectLst/>
                        </a:rPr>
                        <a:t>Books</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25.39%</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1270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8914666"/>
                  </a:ext>
                </a:extLst>
              </a:tr>
              <a:tr h="190500">
                <a:tc>
                  <a:txBody>
                    <a:bodyPr/>
                    <a:lstStyle/>
                    <a:p>
                      <a:pPr algn="l" fontAlgn="b"/>
                      <a:r>
                        <a:rPr lang="en-US" sz="1600" u="none" strike="noStrike">
                          <a:effectLst/>
                        </a:rPr>
                        <a:t>Electronics</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24.50%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1225</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4124973"/>
                  </a:ext>
                </a:extLst>
              </a:tr>
              <a:tr h="190500">
                <a:tc>
                  <a:txBody>
                    <a:bodyPr/>
                    <a:lstStyle/>
                    <a:p>
                      <a:pPr algn="l" fontAlgn="b"/>
                      <a:r>
                        <a:rPr lang="en-US" sz="1600" u="none" strike="noStrike">
                          <a:effectLst/>
                        </a:rPr>
                        <a:t>fashion</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24.84%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1242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0988847"/>
                  </a:ext>
                </a:extLst>
              </a:tr>
              <a:tr h="190500">
                <a:tc>
                  <a:txBody>
                    <a:bodyPr/>
                    <a:lstStyle/>
                    <a:p>
                      <a:pPr algn="l" fontAlgn="b"/>
                      <a:r>
                        <a:rPr lang="en-US" sz="1600" u="none" strike="noStrike">
                          <a:effectLst/>
                        </a:rPr>
                        <a:t>Home Goods</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25.25%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1263</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5773886"/>
                  </a:ext>
                </a:extLst>
              </a:tr>
              <a:tr h="200025">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5001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7899176"/>
                  </a:ext>
                </a:extLst>
              </a:tr>
            </a:tbl>
          </a:graphicData>
        </a:graphic>
      </p:graphicFrame>
      <p:graphicFrame>
        <p:nvGraphicFramePr>
          <p:cNvPr id="8" name="Chart 7">
            <a:extLst>
              <a:ext uri="{FF2B5EF4-FFF2-40B4-BE49-F238E27FC236}">
                <a16:creationId xmlns:a16="http://schemas.microsoft.com/office/drawing/2014/main" id="{CABAF59F-3CE3-4269-8CD1-4B20CD53DB2A}"/>
              </a:ext>
            </a:extLst>
          </p:cNvPr>
          <p:cNvGraphicFramePr>
            <a:graphicFrameLocks/>
          </p:cNvGraphicFramePr>
          <p:nvPr>
            <p:extLst>
              <p:ext uri="{D42A27DB-BD31-4B8C-83A1-F6EECF244321}">
                <p14:modId xmlns:p14="http://schemas.microsoft.com/office/powerpoint/2010/main" val="3466238437"/>
              </p:ext>
            </p:extLst>
          </p:nvPr>
        </p:nvGraphicFramePr>
        <p:xfrm>
          <a:off x="5103648" y="181302"/>
          <a:ext cx="4572000" cy="4037999"/>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E6F5FD1B-EC1F-48A7-9725-3D34E4FDF958}"/>
              </a:ext>
            </a:extLst>
          </p:cNvPr>
          <p:cNvSpPr txBox="1"/>
          <p:nvPr/>
        </p:nvSpPr>
        <p:spPr>
          <a:xfrm>
            <a:off x="1700924" y="4607869"/>
            <a:ext cx="6093372" cy="369332"/>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Reading books among the customers is most popular</a:t>
            </a:r>
            <a:r>
              <a:rPr lang="en-US" dirty="0"/>
              <a:t> </a:t>
            </a:r>
          </a:p>
        </p:txBody>
      </p:sp>
      <p:graphicFrame>
        <p:nvGraphicFramePr>
          <p:cNvPr id="11" name="Table 10">
            <a:extLst>
              <a:ext uri="{FF2B5EF4-FFF2-40B4-BE49-F238E27FC236}">
                <a16:creationId xmlns:a16="http://schemas.microsoft.com/office/drawing/2014/main" id="{C983550B-EABC-4383-8295-6C5290CEE56B}"/>
              </a:ext>
            </a:extLst>
          </p:cNvPr>
          <p:cNvGraphicFramePr>
            <a:graphicFrameLocks noGrp="1"/>
          </p:cNvGraphicFramePr>
          <p:nvPr>
            <p:extLst>
              <p:ext uri="{D42A27DB-BD31-4B8C-83A1-F6EECF244321}">
                <p14:modId xmlns:p14="http://schemas.microsoft.com/office/powerpoint/2010/main" val="2257071964"/>
              </p:ext>
            </p:extLst>
          </p:nvPr>
        </p:nvGraphicFramePr>
        <p:xfrm>
          <a:off x="2625396" y="4977201"/>
          <a:ext cx="4244427" cy="1750653"/>
        </p:xfrm>
        <a:graphic>
          <a:graphicData uri="http://schemas.openxmlformats.org/drawingml/2006/table">
            <a:tbl>
              <a:tblPr>
                <a:tableStyleId>{5C22544A-7EE6-4342-B048-85BDC9FD1C3A}</a:tableStyleId>
              </a:tblPr>
              <a:tblGrid>
                <a:gridCol w="1235575">
                  <a:extLst>
                    <a:ext uri="{9D8B030D-6E8A-4147-A177-3AD203B41FA5}">
                      <a16:colId xmlns:a16="http://schemas.microsoft.com/office/drawing/2014/main" val="3023156687"/>
                    </a:ext>
                  </a:extLst>
                </a:gridCol>
                <a:gridCol w="1738956">
                  <a:extLst>
                    <a:ext uri="{9D8B030D-6E8A-4147-A177-3AD203B41FA5}">
                      <a16:colId xmlns:a16="http://schemas.microsoft.com/office/drawing/2014/main" val="3178888970"/>
                    </a:ext>
                  </a:extLst>
                </a:gridCol>
                <a:gridCol w="1269896">
                  <a:extLst>
                    <a:ext uri="{9D8B030D-6E8A-4147-A177-3AD203B41FA5}">
                      <a16:colId xmlns:a16="http://schemas.microsoft.com/office/drawing/2014/main" val="1138079142"/>
                    </a:ext>
                  </a:extLst>
                </a:gridCol>
              </a:tblGrid>
              <a:tr h="313362">
                <a:tc>
                  <a:txBody>
                    <a:bodyPr/>
                    <a:lstStyle/>
                    <a:p>
                      <a:pPr algn="l" fontAlgn="b"/>
                      <a:r>
                        <a:rPr lang="en-US" sz="1600" u="none" strike="noStrike">
                          <a:effectLst/>
                        </a:rPr>
                        <a:t>Row Labels</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Count of Customer  ID</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Average of Age</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0729436"/>
                  </a:ext>
                </a:extLst>
              </a:tr>
              <a:tr h="313362">
                <a:tc>
                  <a:txBody>
                    <a:bodyPr/>
                    <a:lstStyle/>
                    <a:p>
                      <a:pPr algn="l" fontAlgn="b"/>
                      <a:r>
                        <a:rPr lang="en-US" sz="1600" u="none" strike="noStrike">
                          <a:effectLst/>
                        </a:rPr>
                        <a:t>Old</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1310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47.44732824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8216947"/>
                  </a:ext>
                </a:extLst>
              </a:tr>
              <a:tr h="313362">
                <a:tc>
                  <a:txBody>
                    <a:bodyPr/>
                    <a:lstStyle/>
                    <a:p>
                      <a:pPr algn="l" fontAlgn="b"/>
                      <a:r>
                        <a:rPr lang="en-US" sz="1600" u="none" strike="noStrike">
                          <a:effectLst/>
                        </a:rPr>
                        <a:t>Oldest</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1508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61.95092838</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917813"/>
                  </a:ext>
                </a:extLst>
              </a:tr>
              <a:tr h="313362">
                <a:tc>
                  <a:txBody>
                    <a:bodyPr/>
                    <a:lstStyle/>
                    <a:p>
                      <a:pPr algn="l" fontAlgn="b"/>
                      <a:r>
                        <a:rPr lang="en-US" sz="1600" u="none" strike="noStrike">
                          <a:effectLst/>
                        </a:rPr>
                        <a:t>Young</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910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35.54725275</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1410477"/>
                  </a:ext>
                </a:extLst>
              </a:tr>
              <a:tr h="313362">
                <a:tc>
                  <a:txBody>
                    <a:bodyPr/>
                    <a:lstStyle/>
                    <a:p>
                      <a:pPr algn="l" fontAlgn="b"/>
                      <a:r>
                        <a:rPr lang="en-US" sz="1600" u="none" strike="noStrike">
                          <a:effectLst/>
                        </a:rPr>
                        <a:t>Youngest</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1272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23.91194969</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0653949"/>
                  </a:ext>
                </a:extLst>
              </a:tr>
            </a:tbl>
          </a:graphicData>
        </a:graphic>
      </p:graphicFrame>
      <p:graphicFrame>
        <p:nvGraphicFramePr>
          <p:cNvPr id="12" name="Chart 11">
            <a:extLst>
              <a:ext uri="{FF2B5EF4-FFF2-40B4-BE49-F238E27FC236}">
                <a16:creationId xmlns:a16="http://schemas.microsoft.com/office/drawing/2014/main" id="{7F80692F-4503-4675-AFCF-726AD2017E2E}"/>
              </a:ext>
            </a:extLst>
          </p:cNvPr>
          <p:cNvGraphicFramePr>
            <a:graphicFrameLocks/>
          </p:cNvGraphicFramePr>
          <p:nvPr>
            <p:extLst>
              <p:ext uri="{D42A27DB-BD31-4B8C-83A1-F6EECF244321}">
                <p14:modId xmlns:p14="http://schemas.microsoft.com/office/powerpoint/2010/main" val="1411427376"/>
              </p:ext>
            </p:extLst>
          </p:nvPr>
        </p:nvGraphicFramePr>
        <p:xfrm>
          <a:off x="7088354" y="415038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81F13545-E7D1-4EA2-B779-AF5851B8D792}"/>
              </a:ext>
            </a:extLst>
          </p:cNvPr>
          <p:cNvSpPr txBox="1"/>
          <p:nvPr/>
        </p:nvSpPr>
        <p:spPr>
          <a:xfrm>
            <a:off x="9837683" y="315310"/>
            <a:ext cx="1822671" cy="2862322"/>
          </a:xfrm>
          <a:prstGeom prst="rect">
            <a:avLst/>
          </a:prstGeom>
          <a:noFill/>
        </p:spPr>
        <p:txBody>
          <a:bodyPr wrap="square" rtlCol="0">
            <a:spAutoFit/>
          </a:bodyPr>
          <a:lstStyle/>
          <a:p>
            <a:pPr marL="285750" indent="-285750">
              <a:buFont typeface="Wingdings" panose="05000000000000000000" pitchFamily="2" charset="2"/>
              <a:buChar char="v"/>
            </a:pPr>
            <a:r>
              <a:rPr lang="en-US" dirty="0"/>
              <a:t>Categorized age with the customer count.</a:t>
            </a:r>
          </a:p>
          <a:p>
            <a:pPr marL="285750" indent="-285750">
              <a:buFont typeface="Wingdings" panose="05000000000000000000" pitchFamily="2" charset="2"/>
              <a:buChar char="v"/>
            </a:pPr>
            <a:r>
              <a:rPr lang="en-US" dirty="0"/>
              <a:t>Mostly customers whose avg age  61 is highest count: 1508.</a:t>
            </a:r>
          </a:p>
        </p:txBody>
      </p:sp>
    </p:spTree>
    <p:extLst>
      <p:ext uri="{BB962C8B-B14F-4D97-AF65-F5344CB8AC3E}">
        <p14:creationId xmlns:p14="http://schemas.microsoft.com/office/powerpoint/2010/main" val="2091444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ECF4199-B48E-439A-A24F-9894F9B62C62}"/>
              </a:ext>
            </a:extLst>
          </p:cNvPr>
          <p:cNvGraphicFramePr>
            <a:graphicFrameLocks noGrp="1"/>
          </p:cNvGraphicFramePr>
          <p:nvPr>
            <p:extLst>
              <p:ext uri="{D42A27DB-BD31-4B8C-83A1-F6EECF244321}">
                <p14:modId xmlns:p14="http://schemas.microsoft.com/office/powerpoint/2010/main" val="4253527735"/>
              </p:ext>
            </p:extLst>
          </p:nvPr>
        </p:nvGraphicFramePr>
        <p:xfrm>
          <a:off x="1576553" y="268014"/>
          <a:ext cx="3918649" cy="1572810"/>
        </p:xfrm>
        <a:graphic>
          <a:graphicData uri="http://schemas.openxmlformats.org/drawingml/2006/table">
            <a:tbl>
              <a:tblPr>
                <a:tableStyleId>{5C22544A-7EE6-4342-B048-85BDC9FD1C3A}</a:tableStyleId>
              </a:tblPr>
              <a:tblGrid>
                <a:gridCol w="893445">
                  <a:extLst>
                    <a:ext uri="{9D8B030D-6E8A-4147-A177-3AD203B41FA5}">
                      <a16:colId xmlns:a16="http://schemas.microsoft.com/office/drawing/2014/main" val="1491193134"/>
                    </a:ext>
                  </a:extLst>
                </a:gridCol>
                <a:gridCol w="512763">
                  <a:extLst>
                    <a:ext uri="{9D8B030D-6E8A-4147-A177-3AD203B41FA5}">
                      <a16:colId xmlns:a16="http://schemas.microsoft.com/office/drawing/2014/main" val="1585836766"/>
                    </a:ext>
                  </a:extLst>
                </a:gridCol>
                <a:gridCol w="866775">
                  <a:extLst>
                    <a:ext uri="{9D8B030D-6E8A-4147-A177-3AD203B41FA5}">
                      <a16:colId xmlns:a16="http://schemas.microsoft.com/office/drawing/2014/main" val="4222940133"/>
                    </a:ext>
                  </a:extLst>
                </a:gridCol>
                <a:gridCol w="631825">
                  <a:extLst>
                    <a:ext uri="{9D8B030D-6E8A-4147-A177-3AD203B41FA5}">
                      <a16:colId xmlns:a16="http://schemas.microsoft.com/office/drawing/2014/main" val="2888966143"/>
                    </a:ext>
                  </a:extLst>
                </a:gridCol>
                <a:gridCol w="1013841">
                  <a:extLst>
                    <a:ext uri="{9D8B030D-6E8A-4147-A177-3AD203B41FA5}">
                      <a16:colId xmlns:a16="http://schemas.microsoft.com/office/drawing/2014/main" val="3472983303"/>
                    </a:ext>
                  </a:extLst>
                </a:gridCol>
              </a:tblGrid>
              <a:tr h="147801">
                <a:tc>
                  <a:txBody>
                    <a:bodyPr/>
                    <a:lstStyle/>
                    <a:p>
                      <a:pPr algn="l" fontAlgn="b"/>
                      <a:endParaRPr lang="en-US" sz="1400" b="1"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endParaRPr lang="en-US" sz="1400" b="1"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endParaRPr lang="en-US" sz="1400" b="1"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endParaRPr lang="en-US" sz="1400" b="1" i="0" u="none" strike="noStrike">
                        <a:solidFill>
                          <a:schemeClr val="tx1"/>
                        </a:solidFill>
                        <a:effectLst/>
                        <a:latin typeface="Calibri" panose="020F0502020204030204" pitchFamily="34" charset="0"/>
                      </a:endParaRPr>
                    </a:p>
                  </a:txBody>
                  <a:tcPr marL="9525" marR="9525" marT="9525" marB="0" anchor="b"/>
                </a:tc>
                <a:tc>
                  <a:txBody>
                    <a:bodyPr/>
                    <a:lstStyle/>
                    <a:p>
                      <a:pPr algn="l" fontAlgn="b"/>
                      <a:endParaRPr lang="en-US" sz="1400" b="1"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3998414"/>
                  </a:ext>
                </a:extLst>
              </a:tr>
              <a:tr h="269985">
                <a:tc>
                  <a:txBody>
                    <a:bodyPr/>
                    <a:lstStyle/>
                    <a:p>
                      <a:pPr algn="l" fontAlgn="b"/>
                      <a:r>
                        <a:rPr lang="en-US" sz="1400" u="none" strike="noStrike" dirty="0">
                          <a:solidFill>
                            <a:schemeClr val="tx1"/>
                          </a:solidFill>
                          <a:effectLst/>
                        </a:rPr>
                        <a:t>Row Labels</a:t>
                      </a:r>
                      <a:endParaRPr lang="en-US" sz="1400" b="1"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US" sz="1400" u="none" strike="noStrike" dirty="0">
                          <a:solidFill>
                            <a:schemeClr val="tx1"/>
                          </a:solidFill>
                          <a:effectLst/>
                        </a:rPr>
                        <a:t>Books</a:t>
                      </a:r>
                      <a:endParaRPr lang="en-US" sz="1400" b="1"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US" sz="1400" u="none" strike="noStrike" dirty="0">
                          <a:solidFill>
                            <a:schemeClr val="tx1"/>
                          </a:solidFill>
                          <a:effectLst/>
                        </a:rPr>
                        <a:t>Electronics</a:t>
                      </a:r>
                      <a:endParaRPr lang="en-US" sz="1400" b="1"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US" sz="1400" u="none" strike="noStrike" dirty="0">
                          <a:solidFill>
                            <a:schemeClr val="tx1"/>
                          </a:solidFill>
                          <a:effectLst/>
                        </a:rPr>
                        <a:t>Fashion</a:t>
                      </a:r>
                      <a:endParaRPr lang="en-US" sz="1400" b="1"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US" sz="1400" u="none" strike="noStrike" dirty="0">
                          <a:solidFill>
                            <a:schemeClr val="tx1"/>
                          </a:solidFill>
                          <a:effectLst/>
                        </a:rPr>
                        <a:t>Home Goods</a:t>
                      </a:r>
                      <a:endParaRPr lang="en-US" sz="1400" b="1"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9630156"/>
                  </a:ext>
                </a:extLst>
              </a:tr>
              <a:tr h="269985">
                <a:tc>
                  <a:txBody>
                    <a:bodyPr/>
                    <a:lstStyle/>
                    <a:p>
                      <a:pPr algn="l" fontAlgn="b"/>
                      <a:r>
                        <a:rPr lang="en-US" sz="1400" u="none" strike="noStrike">
                          <a:solidFill>
                            <a:schemeClr val="tx1"/>
                          </a:solidFill>
                          <a:effectLst/>
                        </a:rPr>
                        <a:t>Old</a:t>
                      </a:r>
                      <a:endParaRPr lang="en-US" sz="14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400" u="none" strike="noStrike" dirty="0">
                          <a:solidFill>
                            <a:schemeClr val="tx1"/>
                          </a:solidFill>
                          <a:effectLst/>
                        </a:rPr>
                        <a:t>352</a:t>
                      </a:r>
                      <a:endParaRPr lang="en-US" sz="14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400" u="none" strike="noStrike">
                          <a:solidFill>
                            <a:schemeClr val="tx1"/>
                          </a:solidFill>
                          <a:effectLst/>
                        </a:rPr>
                        <a:t>300</a:t>
                      </a:r>
                      <a:endParaRPr lang="en-US" sz="14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400" u="none" strike="noStrike">
                          <a:solidFill>
                            <a:schemeClr val="tx1"/>
                          </a:solidFill>
                          <a:effectLst/>
                        </a:rPr>
                        <a:t>325</a:t>
                      </a:r>
                      <a:endParaRPr lang="en-US" sz="14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400" u="none" strike="noStrike">
                          <a:solidFill>
                            <a:schemeClr val="tx1"/>
                          </a:solidFill>
                          <a:effectLst/>
                        </a:rPr>
                        <a:t>333</a:t>
                      </a:r>
                      <a:endParaRPr lang="en-US" sz="14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0701908"/>
                  </a:ext>
                </a:extLst>
              </a:tr>
              <a:tr h="269985">
                <a:tc>
                  <a:txBody>
                    <a:bodyPr/>
                    <a:lstStyle/>
                    <a:p>
                      <a:pPr algn="l" fontAlgn="b"/>
                      <a:r>
                        <a:rPr lang="en-US" sz="1400" u="none" strike="noStrike">
                          <a:solidFill>
                            <a:schemeClr val="tx1"/>
                          </a:solidFill>
                          <a:effectLst/>
                        </a:rPr>
                        <a:t>Oldest</a:t>
                      </a:r>
                      <a:endParaRPr lang="en-US" sz="14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400" u="none" strike="noStrike" dirty="0">
                          <a:solidFill>
                            <a:schemeClr val="tx1"/>
                          </a:solidFill>
                          <a:effectLst/>
                        </a:rPr>
                        <a:t>342</a:t>
                      </a:r>
                      <a:endParaRPr lang="en-US" sz="14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400" u="none" strike="noStrike">
                          <a:solidFill>
                            <a:schemeClr val="tx1"/>
                          </a:solidFill>
                          <a:effectLst/>
                        </a:rPr>
                        <a:t>409</a:t>
                      </a:r>
                      <a:endParaRPr lang="en-US" sz="14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400" u="none" strike="noStrike">
                          <a:solidFill>
                            <a:schemeClr val="tx1"/>
                          </a:solidFill>
                          <a:effectLst/>
                        </a:rPr>
                        <a:t>383</a:t>
                      </a:r>
                      <a:endParaRPr lang="en-US" sz="14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400" u="none" strike="noStrike">
                          <a:solidFill>
                            <a:schemeClr val="tx1"/>
                          </a:solidFill>
                          <a:effectLst/>
                        </a:rPr>
                        <a:t>374</a:t>
                      </a:r>
                      <a:endParaRPr lang="en-US" sz="14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2146856"/>
                  </a:ext>
                </a:extLst>
              </a:tr>
              <a:tr h="269985">
                <a:tc>
                  <a:txBody>
                    <a:bodyPr/>
                    <a:lstStyle/>
                    <a:p>
                      <a:pPr algn="l" fontAlgn="b"/>
                      <a:r>
                        <a:rPr lang="en-US" sz="1400" u="none" strike="noStrike">
                          <a:solidFill>
                            <a:schemeClr val="tx1"/>
                          </a:solidFill>
                          <a:effectLst/>
                        </a:rPr>
                        <a:t>Young</a:t>
                      </a:r>
                      <a:endParaRPr lang="en-US" sz="14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400" u="none" strike="noStrike" dirty="0">
                          <a:solidFill>
                            <a:schemeClr val="tx1"/>
                          </a:solidFill>
                          <a:effectLst/>
                        </a:rPr>
                        <a:t>255</a:t>
                      </a:r>
                      <a:endParaRPr lang="en-US" sz="14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400" u="none" strike="noStrike">
                          <a:solidFill>
                            <a:schemeClr val="tx1"/>
                          </a:solidFill>
                          <a:effectLst/>
                        </a:rPr>
                        <a:t>230</a:t>
                      </a:r>
                      <a:endParaRPr lang="en-US" sz="14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400" u="none" strike="noStrike">
                          <a:solidFill>
                            <a:schemeClr val="tx1"/>
                          </a:solidFill>
                          <a:effectLst/>
                        </a:rPr>
                        <a:t>218</a:t>
                      </a:r>
                      <a:endParaRPr lang="en-US" sz="14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400" u="none" strike="noStrike">
                          <a:solidFill>
                            <a:schemeClr val="tx1"/>
                          </a:solidFill>
                          <a:effectLst/>
                        </a:rPr>
                        <a:t>207</a:t>
                      </a:r>
                      <a:endParaRPr lang="en-US" sz="14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1427833"/>
                  </a:ext>
                </a:extLst>
              </a:tr>
              <a:tr h="269985">
                <a:tc>
                  <a:txBody>
                    <a:bodyPr/>
                    <a:lstStyle/>
                    <a:p>
                      <a:pPr algn="l" fontAlgn="b"/>
                      <a:r>
                        <a:rPr lang="en-US" sz="1400" u="none" strike="noStrike">
                          <a:solidFill>
                            <a:schemeClr val="tx1"/>
                          </a:solidFill>
                          <a:effectLst/>
                        </a:rPr>
                        <a:t>Youngest</a:t>
                      </a:r>
                      <a:endParaRPr lang="en-US" sz="14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400" u="none" strike="noStrike" dirty="0">
                          <a:solidFill>
                            <a:schemeClr val="tx1"/>
                          </a:solidFill>
                          <a:effectLst/>
                        </a:rPr>
                        <a:t>321</a:t>
                      </a:r>
                      <a:endParaRPr lang="en-US" sz="14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400" u="none" strike="noStrike">
                          <a:solidFill>
                            <a:schemeClr val="tx1"/>
                          </a:solidFill>
                          <a:effectLst/>
                        </a:rPr>
                        <a:t>286</a:t>
                      </a:r>
                      <a:endParaRPr lang="en-US" sz="14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400" u="none" strike="noStrike">
                          <a:solidFill>
                            <a:schemeClr val="tx1"/>
                          </a:solidFill>
                          <a:effectLst/>
                        </a:rPr>
                        <a:t>316</a:t>
                      </a:r>
                      <a:endParaRPr lang="en-US" sz="14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400" u="none" strike="noStrike" dirty="0">
                          <a:solidFill>
                            <a:schemeClr val="tx1"/>
                          </a:solidFill>
                          <a:effectLst/>
                        </a:rPr>
                        <a:t>349</a:t>
                      </a:r>
                      <a:endParaRPr lang="en-US" sz="14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2269361"/>
                  </a:ext>
                </a:extLst>
              </a:tr>
            </a:tbl>
          </a:graphicData>
        </a:graphic>
      </p:graphicFrame>
      <p:graphicFrame>
        <p:nvGraphicFramePr>
          <p:cNvPr id="5" name="Chart 4">
            <a:extLst>
              <a:ext uri="{FF2B5EF4-FFF2-40B4-BE49-F238E27FC236}">
                <a16:creationId xmlns:a16="http://schemas.microsoft.com/office/drawing/2014/main" id="{B281D566-61D5-4003-BFC8-88FC62C92699}"/>
              </a:ext>
            </a:extLst>
          </p:cNvPr>
          <p:cNvGraphicFramePr>
            <a:graphicFrameLocks/>
          </p:cNvGraphicFramePr>
          <p:nvPr>
            <p:extLst>
              <p:ext uri="{D42A27DB-BD31-4B8C-83A1-F6EECF244321}">
                <p14:modId xmlns:p14="http://schemas.microsoft.com/office/powerpoint/2010/main" val="2367996896"/>
              </p:ext>
            </p:extLst>
          </p:nvPr>
        </p:nvGraphicFramePr>
        <p:xfrm>
          <a:off x="5943600" y="268014"/>
          <a:ext cx="5912069" cy="629044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8F40D8D5-09EC-458F-83F7-AE81AB306B26}"/>
              </a:ext>
            </a:extLst>
          </p:cNvPr>
          <p:cNvSpPr txBox="1"/>
          <p:nvPr/>
        </p:nvSpPr>
        <p:spPr>
          <a:xfrm>
            <a:off x="1576553" y="2364828"/>
            <a:ext cx="3918649" cy="2585323"/>
          </a:xfrm>
          <a:prstGeom prst="rect">
            <a:avLst/>
          </a:prstGeom>
          <a:noFill/>
        </p:spPr>
        <p:txBody>
          <a:bodyPr wrap="square" rtlCol="0">
            <a:spAutoFit/>
          </a:bodyPr>
          <a:lstStyle/>
          <a:p>
            <a:r>
              <a:rPr lang="en-US" dirty="0"/>
              <a:t>After filtering and shorting the data we have done categorizing in the age and do some aggregation function to better understand whether customer data by location to identify customers from specific geographic regions. And we can find easily that which product categories are most popular among the customer. </a:t>
            </a:r>
          </a:p>
        </p:txBody>
      </p:sp>
      <p:sp>
        <p:nvSpPr>
          <p:cNvPr id="7" name="Rectangle 6">
            <a:extLst>
              <a:ext uri="{FF2B5EF4-FFF2-40B4-BE49-F238E27FC236}">
                <a16:creationId xmlns:a16="http://schemas.microsoft.com/office/drawing/2014/main" id="{F1716E0D-6567-45C4-A517-FB897DA4CC86}"/>
              </a:ext>
            </a:extLst>
          </p:cNvPr>
          <p:cNvSpPr/>
          <p:nvPr/>
        </p:nvSpPr>
        <p:spPr>
          <a:xfrm>
            <a:off x="2932386" y="5155324"/>
            <a:ext cx="2853559" cy="14346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That product category is “Book” which is the most popular among the customer which count is: 1270 person.</a:t>
            </a:r>
          </a:p>
        </p:txBody>
      </p:sp>
    </p:spTree>
    <p:extLst>
      <p:ext uri="{BB962C8B-B14F-4D97-AF65-F5344CB8AC3E}">
        <p14:creationId xmlns:p14="http://schemas.microsoft.com/office/powerpoint/2010/main" val="343640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D3E8E3-3ECF-462D-AF70-195ADE8EC6E1}"/>
              </a:ext>
            </a:extLst>
          </p:cNvPr>
          <p:cNvSpPr txBox="1"/>
          <p:nvPr/>
        </p:nvSpPr>
        <p:spPr>
          <a:xfrm>
            <a:off x="1749971" y="220717"/>
            <a:ext cx="9585435" cy="1846659"/>
          </a:xfrm>
          <a:prstGeom prst="rect">
            <a:avLst/>
          </a:prstGeom>
          <a:noFill/>
        </p:spPr>
        <p:txBody>
          <a:bodyPr wrap="square" rtlCol="0">
            <a:spAutoFit/>
          </a:bodyPr>
          <a:lstStyle/>
          <a:p>
            <a:r>
              <a:rPr lang="en-US" sz="2400" b="1" i="1" u="sng" spc="300" dirty="0">
                <a:solidFill>
                  <a:srgbClr val="1D2125"/>
                </a:solidFill>
                <a:effectLst>
                  <a:outerShdw blurRad="38100" dist="38100" dir="2700000" algn="tl">
                    <a:srgbClr val="000000">
                      <a:alpha val="43137"/>
                    </a:srgbClr>
                  </a:outerShdw>
                </a:effectLst>
                <a:latin typeface="-apple-system"/>
              </a:rPr>
              <a:t>Intermediate Level task:</a:t>
            </a:r>
          </a:p>
          <a:p>
            <a:endParaRPr lang="en-US" sz="2400" b="1" i="1" u="sng" spc="300" dirty="0">
              <a:solidFill>
                <a:srgbClr val="1D2125"/>
              </a:solidFill>
              <a:effectLst>
                <a:outerShdw blurRad="38100" dist="38100" dir="2700000" algn="tl">
                  <a:srgbClr val="000000">
                    <a:alpha val="43137"/>
                  </a:srgbClr>
                </a:outerShdw>
              </a:effectLst>
              <a:latin typeface="-apple-system"/>
            </a:endParaRPr>
          </a:p>
          <a:p>
            <a:r>
              <a:rPr lang="en-US" sz="2800" b="1" spc="300" dirty="0">
                <a:solidFill>
                  <a:srgbClr val="1D2125"/>
                </a:solidFill>
                <a:effectLst>
                  <a:outerShdw blurRad="38100" dist="38100" dir="2700000" algn="tl">
                    <a:srgbClr val="000000">
                      <a:alpha val="43137"/>
                    </a:srgbClr>
                  </a:outerShdw>
                </a:effectLst>
                <a:latin typeface="-apple-system"/>
              </a:rPr>
              <a:t>Conditional Formatting:- </a:t>
            </a:r>
          </a:p>
          <a:p>
            <a:endParaRPr lang="en-US" b="1" dirty="0">
              <a:solidFill>
                <a:srgbClr val="1D2125"/>
              </a:solidFill>
              <a:latin typeface="-apple-system"/>
            </a:endParaRPr>
          </a:p>
          <a:p>
            <a:r>
              <a:rPr lang="en-US" sz="2000" b="1" i="0" dirty="0">
                <a:solidFill>
                  <a:srgbClr val="1D2125"/>
                </a:solidFill>
                <a:effectLst/>
                <a:latin typeface="-apple-system"/>
              </a:rPr>
              <a:t>2. Question:  How can the marketing team identify regions with high sales performance?</a:t>
            </a:r>
            <a:endParaRPr lang="en-US" sz="2000" dirty="0"/>
          </a:p>
        </p:txBody>
      </p:sp>
      <p:sp>
        <p:nvSpPr>
          <p:cNvPr id="3" name="TextBox 2">
            <a:extLst>
              <a:ext uri="{FF2B5EF4-FFF2-40B4-BE49-F238E27FC236}">
                <a16:creationId xmlns:a16="http://schemas.microsoft.com/office/drawing/2014/main" id="{BCAB5FB2-937C-47D5-AD61-BBD8750E7EAF}"/>
              </a:ext>
            </a:extLst>
          </p:cNvPr>
          <p:cNvSpPr txBox="1"/>
          <p:nvPr/>
        </p:nvSpPr>
        <p:spPr>
          <a:xfrm>
            <a:off x="2758965" y="2254469"/>
            <a:ext cx="8371489" cy="3788858"/>
          </a:xfrm>
          <a:prstGeom prst="rect">
            <a:avLst/>
          </a:prstGeom>
          <a:noFill/>
        </p:spPr>
        <p:txBody>
          <a:bodyPr wrap="square" rtlCol="0">
            <a:spAutoFit/>
          </a:bodyPr>
          <a:lstStyle/>
          <a:p>
            <a:pPr algn="l" rtl="0">
              <a:lnSpc>
                <a:spcPct val="150000"/>
              </a:lnSpc>
            </a:pPr>
            <a:r>
              <a:rPr lang="en-US" b="1" i="0" dirty="0">
                <a:solidFill>
                  <a:srgbClr val="1D2125"/>
                </a:solidFill>
                <a:effectLst/>
                <a:latin typeface="-apple-system"/>
              </a:rPr>
              <a:t>Task: </a:t>
            </a:r>
            <a:r>
              <a:rPr lang="en-US" b="0" i="0" dirty="0">
                <a:solidFill>
                  <a:srgbClr val="1D2125"/>
                </a:solidFill>
                <a:effectLst/>
                <a:latin typeface="-apple-system"/>
              </a:rPr>
              <a:t>Apply conditional formatting to highlight cells with sales amounts above a certain threshold, indicating high-performing regions.</a:t>
            </a:r>
          </a:p>
          <a:p>
            <a:pPr algn="l" rtl="0">
              <a:lnSpc>
                <a:spcPct val="150000"/>
              </a:lnSpc>
            </a:pPr>
            <a:endParaRPr lang="en-US" b="0" i="0" dirty="0">
              <a:solidFill>
                <a:srgbClr val="1D2125"/>
              </a:solidFill>
              <a:effectLst/>
              <a:latin typeface="-apple-system"/>
            </a:endParaRPr>
          </a:p>
          <a:p>
            <a:pPr algn="l" rtl="0">
              <a:lnSpc>
                <a:spcPct val="150000"/>
              </a:lnSpc>
            </a:pPr>
            <a:r>
              <a:rPr lang="en-US" b="1" i="0" dirty="0">
                <a:solidFill>
                  <a:srgbClr val="1D2125"/>
                </a:solidFill>
                <a:effectLst/>
                <a:latin typeface="-apple-system"/>
              </a:rPr>
              <a:t>Task: </a:t>
            </a:r>
            <a:r>
              <a:rPr lang="en-US" b="0" i="0" dirty="0">
                <a:solidFill>
                  <a:srgbClr val="1D2125"/>
                </a:solidFill>
                <a:effectLst/>
                <a:latin typeface="-apple-system"/>
              </a:rPr>
              <a:t>Use conditional formatting to identify underperforming products by highlighting cells with sales amounts below a certain threshold.</a:t>
            </a:r>
          </a:p>
          <a:p>
            <a:pPr algn="l" rtl="0">
              <a:lnSpc>
                <a:spcPct val="150000"/>
              </a:lnSpc>
            </a:pPr>
            <a:endParaRPr lang="en-US" b="0" i="0" dirty="0">
              <a:solidFill>
                <a:srgbClr val="1D2125"/>
              </a:solidFill>
              <a:effectLst/>
              <a:latin typeface="-apple-system"/>
            </a:endParaRPr>
          </a:p>
          <a:p>
            <a:pPr algn="l" rtl="0">
              <a:lnSpc>
                <a:spcPct val="150000"/>
              </a:lnSpc>
            </a:pPr>
            <a:r>
              <a:rPr lang="en-US" b="1" i="0" dirty="0">
                <a:solidFill>
                  <a:srgbClr val="1D2125"/>
                </a:solidFill>
                <a:effectLst/>
                <a:latin typeface="-apple-system"/>
              </a:rPr>
              <a:t>Task: </a:t>
            </a:r>
            <a:r>
              <a:rPr lang="en-US" b="0" i="0" dirty="0">
                <a:solidFill>
                  <a:srgbClr val="1D2125"/>
                </a:solidFill>
                <a:effectLst/>
                <a:latin typeface="-apple-system"/>
              </a:rPr>
              <a:t>Create a color scale to visualize variations in sales performance across different regions.</a:t>
            </a:r>
          </a:p>
          <a:p>
            <a:pPr>
              <a:lnSpc>
                <a:spcPct val="150000"/>
              </a:lnSpc>
            </a:pPr>
            <a:endParaRPr lang="en-US" dirty="0"/>
          </a:p>
        </p:txBody>
      </p:sp>
    </p:spTree>
    <p:extLst>
      <p:ext uri="{BB962C8B-B14F-4D97-AF65-F5344CB8AC3E}">
        <p14:creationId xmlns:p14="http://schemas.microsoft.com/office/powerpoint/2010/main" val="190842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C1C511-1C77-44CA-BA71-38A7B8599398}"/>
              </a:ext>
            </a:extLst>
          </p:cNvPr>
          <p:cNvPicPr>
            <a:picLocks noChangeAspect="1"/>
          </p:cNvPicPr>
          <p:nvPr/>
        </p:nvPicPr>
        <p:blipFill>
          <a:blip r:embed="rId2"/>
          <a:stretch>
            <a:fillRect/>
          </a:stretch>
        </p:blipFill>
        <p:spPr>
          <a:xfrm>
            <a:off x="8814387" y="245858"/>
            <a:ext cx="3151641" cy="6407190"/>
          </a:xfrm>
          <a:prstGeom prst="rect">
            <a:avLst/>
          </a:prstGeom>
        </p:spPr>
      </p:pic>
      <p:graphicFrame>
        <p:nvGraphicFramePr>
          <p:cNvPr id="5" name="Table 4">
            <a:extLst>
              <a:ext uri="{FF2B5EF4-FFF2-40B4-BE49-F238E27FC236}">
                <a16:creationId xmlns:a16="http://schemas.microsoft.com/office/drawing/2014/main" id="{9D1A18B4-B79F-4A91-A916-669C81C8AECB}"/>
              </a:ext>
            </a:extLst>
          </p:cNvPr>
          <p:cNvGraphicFramePr>
            <a:graphicFrameLocks noGrp="1"/>
          </p:cNvGraphicFramePr>
          <p:nvPr>
            <p:extLst>
              <p:ext uri="{D42A27DB-BD31-4B8C-83A1-F6EECF244321}">
                <p14:modId xmlns:p14="http://schemas.microsoft.com/office/powerpoint/2010/main" val="1555466933"/>
              </p:ext>
            </p:extLst>
          </p:nvPr>
        </p:nvGraphicFramePr>
        <p:xfrm>
          <a:off x="1601952" y="245858"/>
          <a:ext cx="3911600" cy="1822999"/>
        </p:xfrm>
        <a:graphic>
          <a:graphicData uri="http://schemas.openxmlformats.org/drawingml/2006/table">
            <a:tbl>
              <a:tblPr>
                <a:tableStyleId>{5C22544A-7EE6-4342-B048-85BDC9FD1C3A}</a:tableStyleId>
              </a:tblPr>
              <a:tblGrid>
                <a:gridCol w="875589">
                  <a:extLst>
                    <a:ext uri="{9D8B030D-6E8A-4147-A177-3AD203B41FA5}">
                      <a16:colId xmlns:a16="http://schemas.microsoft.com/office/drawing/2014/main" val="3010805658"/>
                    </a:ext>
                  </a:extLst>
                </a:gridCol>
                <a:gridCol w="1598902">
                  <a:extLst>
                    <a:ext uri="{9D8B030D-6E8A-4147-A177-3AD203B41FA5}">
                      <a16:colId xmlns:a16="http://schemas.microsoft.com/office/drawing/2014/main" val="427443400"/>
                    </a:ext>
                  </a:extLst>
                </a:gridCol>
                <a:gridCol w="1437109">
                  <a:extLst>
                    <a:ext uri="{9D8B030D-6E8A-4147-A177-3AD203B41FA5}">
                      <a16:colId xmlns:a16="http://schemas.microsoft.com/office/drawing/2014/main" val="2163699668"/>
                    </a:ext>
                  </a:extLst>
                </a:gridCol>
              </a:tblGrid>
              <a:tr h="469855">
                <a:tc>
                  <a:txBody>
                    <a:bodyPr/>
                    <a:lstStyle/>
                    <a:p>
                      <a:pPr algn="l" fontAlgn="b"/>
                      <a:r>
                        <a:rPr lang="en-US" sz="1400" u="none" strike="noStrike">
                          <a:effectLst/>
                        </a:rPr>
                        <a:t>Row Labels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Average of Sales  Amount</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Sum of Sales  Amount2</a:t>
                      </a:r>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9221087"/>
                  </a:ext>
                </a:extLst>
              </a:tr>
              <a:tr h="281320">
                <a:tc>
                  <a:txBody>
                    <a:bodyPr/>
                    <a:lstStyle/>
                    <a:p>
                      <a:pPr algn="l" fontAlgn="b"/>
                      <a:r>
                        <a:rPr lang="en-US" sz="1400" u="none" strike="noStrike">
                          <a:effectLst/>
                        </a:rPr>
                        <a:t>East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515.1166163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23.48%</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5199922"/>
                  </a:ext>
                </a:extLst>
              </a:tr>
              <a:tr h="281320">
                <a:tc>
                  <a:txBody>
                    <a:bodyPr/>
                    <a:lstStyle/>
                    <a:p>
                      <a:pPr algn="l" fontAlgn="b"/>
                      <a:r>
                        <a:rPr lang="en-US" sz="1400" u="none" strike="noStrike">
                          <a:effectLst/>
                        </a:rPr>
                        <a:t>North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531.0501824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25.63%</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2349966"/>
                  </a:ext>
                </a:extLst>
              </a:tr>
              <a:tr h="281320">
                <a:tc>
                  <a:txBody>
                    <a:bodyPr/>
                    <a:lstStyle/>
                    <a:p>
                      <a:pPr algn="l" fontAlgn="b"/>
                      <a:r>
                        <a:rPr lang="en-US" sz="1400" u="none" strike="noStrike">
                          <a:effectLst/>
                        </a:rPr>
                        <a:t>South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517.7504384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26.22%</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7778173"/>
                  </a:ext>
                </a:extLst>
              </a:tr>
              <a:tr h="269127">
                <a:tc>
                  <a:txBody>
                    <a:bodyPr/>
                    <a:lstStyle/>
                    <a:p>
                      <a:pPr algn="l" fontAlgn="b"/>
                      <a:r>
                        <a:rPr lang="en-US" sz="1400" u="none" strike="noStrike">
                          <a:effectLst/>
                        </a:rPr>
                        <a:t>West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526.3153796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24.68%</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4656305"/>
                  </a:ext>
                </a:extLst>
              </a:tr>
              <a:tr h="240057">
                <a:tc>
                  <a:txBody>
                    <a:bodyPr/>
                    <a:lstStyle/>
                    <a:p>
                      <a:pPr algn="l" fontAlgn="b"/>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2119095"/>
                  </a:ext>
                </a:extLst>
              </a:tr>
            </a:tbl>
          </a:graphicData>
        </a:graphic>
      </p:graphicFrame>
      <p:graphicFrame>
        <p:nvGraphicFramePr>
          <p:cNvPr id="6" name="Chart 5">
            <a:extLst>
              <a:ext uri="{FF2B5EF4-FFF2-40B4-BE49-F238E27FC236}">
                <a16:creationId xmlns:a16="http://schemas.microsoft.com/office/drawing/2014/main" id="{C4606306-BD60-4525-A522-20D463BBFD6C}"/>
              </a:ext>
            </a:extLst>
          </p:cNvPr>
          <p:cNvGraphicFramePr>
            <a:graphicFrameLocks/>
          </p:cNvGraphicFramePr>
          <p:nvPr>
            <p:extLst>
              <p:ext uri="{D42A27DB-BD31-4B8C-83A1-F6EECF244321}">
                <p14:modId xmlns:p14="http://schemas.microsoft.com/office/powerpoint/2010/main" val="317259983"/>
              </p:ext>
            </p:extLst>
          </p:nvPr>
        </p:nvGraphicFramePr>
        <p:xfrm>
          <a:off x="1601952" y="2333298"/>
          <a:ext cx="4572000" cy="337382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2C101881-AFA3-49E8-9045-EEDADE5FF866}"/>
              </a:ext>
            </a:extLst>
          </p:cNvPr>
          <p:cNvSpPr txBox="1"/>
          <p:nvPr/>
        </p:nvSpPr>
        <p:spPr>
          <a:xfrm>
            <a:off x="6382700" y="245858"/>
            <a:ext cx="2222938" cy="6555641"/>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we have 3 column of sales amount.</a:t>
            </a:r>
            <a:r>
              <a:rPr lang="en-US" sz="1400" baseline="0" dirty="0"/>
              <a:t> In 1st column shows 3 color combination green, red and yellow. Red color represent data which is the lowest value in the cell and yellow represent data mid point value in the cells which have 50th percentile and green color represent the highest value in the cell.</a:t>
            </a:r>
          </a:p>
          <a:p>
            <a:pPr marL="285750" indent="-285750">
              <a:buFont typeface="Wingdings" panose="05000000000000000000" pitchFamily="2" charset="2"/>
              <a:buChar char="Ø"/>
            </a:pPr>
            <a:endParaRPr lang="en-US" sz="1400" baseline="0" dirty="0"/>
          </a:p>
          <a:p>
            <a:pPr marL="285750" indent="-285750">
              <a:buFont typeface="Wingdings" panose="05000000000000000000" pitchFamily="2" charset="2"/>
              <a:buChar char="Ø"/>
            </a:pPr>
            <a:r>
              <a:rPr lang="en-US" sz="1400" baseline="0" dirty="0"/>
              <a:t>In the second column those value have been colored by red which is representing the below from the average.</a:t>
            </a:r>
          </a:p>
          <a:p>
            <a:pPr marL="285750" indent="-285750">
              <a:buFont typeface="Wingdings" panose="05000000000000000000" pitchFamily="2" charset="2"/>
              <a:buChar char="Ø"/>
            </a:pPr>
            <a:endParaRPr lang="en-US" sz="1400" baseline="0" dirty="0"/>
          </a:p>
          <a:p>
            <a:pPr marL="285750" indent="-285750">
              <a:buFont typeface="Wingdings" panose="05000000000000000000" pitchFamily="2" charset="2"/>
              <a:buChar char="Ø"/>
            </a:pPr>
            <a:r>
              <a:rPr lang="en-US" sz="1400" baseline="0" dirty="0"/>
              <a:t>In the 3rd column those value have been colored by green. it means the value in those cells have above from the average.</a:t>
            </a:r>
            <a:endParaRPr lang="en-US" sz="1400" dirty="0"/>
          </a:p>
          <a:p>
            <a:endParaRPr lang="en-US" sz="1400" dirty="0"/>
          </a:p>
        </p:txBody>
      </p:sp>
      <p:sp>
        <p:nvSpPr>
          <p:cNvPr id="8" name="Rectangle: Rounded Corners 7">
            <a:extLst>
              <a:ext uri="{FF2B5EF4-FFF2-40B4-BE49-F238E27FC236}">
                <a16:creationId xmlns:a16="http://schemas.microsoft.com/office/drawing/2014/main" id="{FE421610-D0B4-4269-B1ED-924BBF1AD0E3}"/>
              </a:ext>
            </a:extLst>
          </p:cNvPr>
          <p:cNvSpPr/>
          <p:nvPr/>
        </p:nvSpPr>
        <p:spPr>
          <a:xfrm>
            <a:off x="2522483" y="5707119"/>
            <a:ext cx="3860217" cy="10943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All the task is done by using conditional formatting. </a:t>
            </a:r>
          </a:p>
          <a:p>
            <a:pPr algn="ctr"/>
            <a:r>
              <a:rPr lang="en-US" sz="1600" dirty="0"/>
              <a:t>Identified that in region north which have high sales performance </a:t>
            </a:r>
            <a:r>
              <a:rPr lang="en-US" sz="1400" dirty="0"/>
              <a:t>.</a:t>
            </a:r>
            <a:endParaRPr lang="en-US" sz="1600" dirty="0"/>
          </a:p>
        </p:txBody>
      </p:sp>
    </p:spTree>
    <p:extLst>
      <p:ext uri="{BB962C8B-B14F-4D97-AF65-F5344CB8AC3E}">
        <p14:creationId xmlns:p14="http://schemas.microsoft.com/office/powerpoint/2010/main" val="20695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E353E4-FD12-40A8-97D8-7EA1D961CE18}"/>
              </a:ext>
            </a:extLst>
          </p:cNvPr>
          <p:cNvSpPr txBox="1"/>
          <p:nvPr/>
        </p:nvSpPr>
        <p:spPr>
          <a:xfrm>
            <a:off x="1941786" y="1291780"/>
            <a:ext cx="8308427" cy="3693319"/>
          </a:xfrm>
          <a:prstGeom prst="rect">
            <a:avLst/>
          </a:prstGeom>
          <a:noFill/>
        </p:spPr>
        <p:txBody>
          <a:bodyPr wrap="square" rtlCol="0">
            <a:spAutoFit/>
          </a:bodyPr>
          <a:lstStyle/>
          <a:p>
            <a:pPr algn="l" rtl="0"/>
            <a:r>
              <a:rPr lang="en-US" sz="2400" b="1" i="0" dirty="0">
                <a:solidFill>
                  <a:srgbClr val="1D2125"/>
                </a:solidFill>
                <a:effectLst/>
                <a:latin typeface="-apple-system"/>
              </a:rPr>
              <a:t>3. Question: What are the key metrics that indicate campaign success or failure?</a:t>
            </a:r>
          </a:p>
          <a:p>
            <a:pPr algn="l" rtl="0"/>
            <a:endParaRPr lang="en-US" sz="2400" b="0" i="0" dirty="0">
              <a:solidFill>
                <a:srgbClr val="1D2125"/>
              </a:solidFill>
              <a:effectLst/>
              <a:latin typeface="-apple-system"/>
            </a:endParaRPr>
          </a:p>
          <a:p>
            <a:pPr algn="l" rtl="0"/>
            <a:r>
              <a:rPr lang="en-US" b="1" i="0" dirty="0">
                <a:solidFill>
                  <a:srgbClr val="1D2125"/>
                </a:solidFill>
                <a:effectLst/>
                <a:latin typeface="-apple-system"/>
              </a:rPr>
              <a:t>Task: </a:t>
            </a:r>
            <a:r>
              <a:rPr lang="en-US" b="0" i="0" dirty="0">
                <a:solidFill>
                  <a:srgbClr val="1D2125"/>
                </a:solidFill>
                <a:effectLst/>
                <a:latin typeface="-apple-system"/>
              </a:rPr>
              <a:t>Apply conditional formatting to highlight cells where the campaign response is "Yes," indicating a positive response.</a:t>
            </a:r>
          </a:p>
          <a:p>
            <a:pPr algn="l" rtl="0"/>
            <a:endParaRPr lang="en-US" b="0" i="0" dirty="0">
              <a:solidFill>
                <a:srgbClr val="1D2125"/>
              </a:solidFill>
              <a:effectLst/>
              <a:latin typeface="-apple-system"/>
            </a:endParaRPr>
          </a:p>
          <a:p>
            <a:pPr algn="l" rtl="0"/>
            <a:r>
              <a:rPr lang="en-US" b="1" i="0" dirty="0">
                <a:solidFill>
                  <a:srgbClr val="1D2125"/>
                </a:solidFill>
                <a:effectLst/>
                <a:latin typeface="-apple-system"/>
              </a:rPr>
              <a:t>Task: </a:t>
            </a:r>
            <a:r>
              <a:rPr lang="en-US" b="0" i="0" dirty="0">
                <a:solidFill>
                  <a:srgbClr val="1D2125"/>
                </a:solidFill>
                <a:effectLst/>
                <a:latin typeface="-apple-system"/>
              </a:rPr>
              <a:t>Calculate the average ROI for different marketing channels to assess their effectiveness in generating returns.</a:t>
            </a:r>
          </a:p>
          <a:p>
            <a:pPr algn="l" rtl="0"/>
            <a:endParaRPr lang="en-US" b="0" i="0" dirty="0">
              <a:solidFill>
                <a:srgbClr val="1D2125"/>
              </a:solidFill>
              <a:effectLst/>
              <a:latin typeface="-apple-system"/>
            </a:endParaRPr>
          </a:p>
          <a:p>
            <a:pPr algn="l" rtl="0"/>
            <a:r>
              <a:rPr lang="en-US" b="1" i="0" dirty="0">
                <a:solidFill>
                  <a:srgbClr val="1D2125"/>
                </a:solidFill>
                <a:effectLst/>
                <a:latin typeface="-apple-system"/>
              </a:rPr>
              <a:t>Task: </a:t>
            </a:r>
            <a:r>
              <a:rPr lang="en-US" b="0" i="0" dirty="0">
                <a:solidFill>
                  <a:srgbClr val="1D2125"/>
                </a:solidFill>
                <a:effectLst/>
                <a:latin typeface="-apple-system"/>
              </a:rPr>
              <a:t>Use conditional formatting to identify customers with high purchase frequency, indicating strong engagement with marketing efforts.</a:t>
            </a:r>
          </a:p>
          <a:p>
            <a:endParaRPr lang="en-US" dirty="0"/>
          </a:p>
        </p:txBody>
      </p:sp>
      <p:sp>
        <p:nvSpPr>
          <p:cNvPr id="5" name="TextBox 4">
            <a:extLst>
              <a:ext uri="{FF2B5EF4-FFF2-40B4-BE49-F238E27FC236}">
                <a16:creationId xmlns:a16="http://schemas.microsoft.com/office/drawing/2014/main" id="{F56C2FD1-BED9-40F8-8F22-480FBD4543A2}"/>
              </a:ext>
            </a:extLst>
          </p:cNvPr>
          <p:cNvSpPr txBox="1"/>
          <p:nvPr/>
        </p:nvSpPr>
        <p:spPr>
          <a:xfrm>
            <a:off x="2207171" y="331076"/>
            <a:ext cx="4146331" cy="523220"/>
          </a:xfrm>
          <a:prstGeom prst="rect">
            <a:avLst/>
          </a:prstGeom>
          <a:noFill/>
        </p:spPr>
        <p:txBody>
          <a:bodyPr wrap="square" rtlCol="0">
            <a:spAutoFit/>
          </a:bodyPr>
          <a:lstStyle/>
          <a:p>
            <a:r>
              <a:rPr lang="en-US" sz="2800" b="1" u="sng" dirty="0"/>
              <a:t>Intermediate Level task:</a:t>
            </a:r>
          </a:p>
        </p:txBody>
      </p:sp>
      <p:sp>
        <p:nvSpPr>
          <p:cNvPr id="6" name="TextBox 5">
            <a:extLst>
              <a:ext uri="{FF2B5EF4-FFF2-40B4-BE49-F238E27FC236}">
                <a16:creationId xmlns:a16="http://schemas.microsoft.com/office/drawing/2014/main" id="{30E2F337-3899-4A7F-B816-087A043D73B4}"/>
              </a:ext>
            </a:extLst>
          </p:cNvPr>
          <p:cNvSpPr txBox="1"/>
          <p:nvPr/>
        </p:nvSpPr>
        <p:spPr>
          <a:xfrm>
            <a:off x="4650828" y="5376041"/>
            <a:ext cx="5849006"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dirty="0"/>
              <a:t>In this task have also used conditional formatting for retrieving the data, analysis and all those things.</a:t>
            </a:r>
          </a:p>
        </p:txBody>
      </p:sp>
    </p:spTree>
    <p:extLst>
      <p:ext uri="{BB962C8B-B14F-4D97-AF65-F5344CB8AC3E}">
        <p14:creationId xmlns:p14="http://schemas.microsoft.com/office/powerpoint/2010/main" val="387746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CBD631-9B4C-4DBC-85C1-83C28D7DB453}"/>
              </a:ext>
            </a:extLst>
          </p:cNvPr>
          <p:cNvPicPr>
            <a:picLocks noChangeAspect="1"/>
          </p:cNvPicPr>
          <p:nvPr/>
        </p:nvPicPr>
        <p:blipFill>
          <a:blip r:embed="rId2"/>
          <a:stretch>
            <a:fillRect/>
          </a:stretch>
        </p:blipFill>
        <p:spPr>
          <a:xfrm>
            <a:off x="8409852" y="126124"/>
            <a:ext cx="3603471" cy="6605752"/>
          </a:xfrm>
          <a:prstGeom prst="rect">
            <a:avLst/>
          </a:prstGeom>
        </p:spPr>
      </p:pic>
      <p:sp>
        <p:nvSpPr>
          <p:cNvPr id="4" name="TextBox 3">
            <a:extLst>
              <a:ext uri="{FF2B5EF4-FFF2-40B4-BE49-F238E27FC236}">
                <a16:creationId xmlns:a16="http://schemas.microsoft.com/office/drawing/2014/main" id="{58C04150-E6A9-491A-B870-3D1AD4E55CDB}"/>
              </a:ext>
            </a:extLst>
          </p:cNvPr>
          <p:cNvSpPr txBox="1"/>
          <p:nvPr/>
        </p:nvSpPr>
        <p:spPr>
          <a:xfrm>
            <a:off x="6213190" y="126124"/>
            <a:ext cx="2196662" cy="628184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a:t>In the purchase frequency column those value have been highlighted which is high. To indicate strong engagement with marketing efforts.</a:t>
            </a:r>
          </a:p>
          <a:p>
            <a:pPr>
              <a:lnSpc>
                <a:spcPct val="150000"/>
              </a:lnSpc>
            </a:pPr>
            <a:endParaRPr lang="en-US" dirty="0"/>
          </a:p>
          <a:p>
            <a:pPr marL="285750" indent="-285750">
              <a:lnSpc>
                <a:spcPct val="150000"/>
              </a:lnSpc>
              <a:buFont typeface="Wingdings" panose="05000000000000000000" pitchFamily="2" charset="2"/>
              <a:buChar char="ü"/>
            </a:pPr>
            <a:r>
              <a:rPr lang="en-US" dirty="0">
                <a:solidFill>
                  <a:srgbClr val="1D2125"/>
                </a:solidFill>
                <a:latin typeface="-apple-system"/>
              </a:rPr>
              <a:t>H</a:t>
            </a:r>
            <a:r>
              <a:rPr lang="en-US" b="0" i="0" dirty="0">
                <a:solidFill>
                  <a:srgbClr val="1D2125"/>
                </a:solidFill>
                <a:effectLst/>
                <a:latin typeface="-apple-system"/>
              </a:rPr>
              <a:t>ighlighted cells where the campaign response is "Yes," indicating a positive response.</a:t>
            </a:r>
            <a:endParaRPr lang="en-US" dirty="0"/>
          </a:p>
        </p:txBody>
      </p:sp>
      <p:graphicFrame>
        <p:nvGraphicFramePr>
          <p:cNvPr id="5" name="Table 4">
            <a:extLst>
              <a:ext uri="{FF2B5EF4-FFF2-40B4-BE49-F238E27FC236}">
                <a16:creationId xmlns:a16="http://schemas.microsoft.com/office/drawing/2014/main" id="{B136D586-1C95-496F-8042-927597664EA6}"/>
              </a:ext>
            </a:extLst>
          </p:cNvPr>
          <p:cNvGraphicFramePr>
            <a:graphicFrameLocks noGrp="1"/>
          </p:cNvGraphicFramePr>
          <p:nvPr>
            <p:extLst>
              <p:ext uri="{D42A27DB-BD31-4B8C-83A1-F6EECF244321}">
                <p14:modId xmlns:p14="http://schemas.microsoft.com/office/powerpoint/2010/main" val="4276869256"/>
              </p:ext>
            </p:extLst>
          </p:nvPr>
        </p:nvGraphicFramePr>
        <p:xfrm>
          <a:off x="1509548" y="450028"/>
          <a:ext cx="4703642" cy="1489132"/>
        </p:xfrm>
        <a:graphic>
          <a:graphicData uri="http://schemas.openxmlformats.org/drawingml/2006/table">
            <a:tbl>
              <a:tblPr>
                <a:tableStyleId>{5C22544A-7EE6-4342-B048-85BDC9FD1C3A}</a:tableStyleId>
              </a:tblPr>
              <a:tblGrid>
                <a:gridCol w="1175519">
                  <a:extLst>
                    <a:ext uri="{9D8B030D-6E8A-4147-A177-3AD203B41FA5}">
                      <a16:colId xmlns:a16="http://schemas.microsoft.com/office/drawing/2014/main" val="109714864"/>
                    </a:ext>
                  </a:extLst>
                </a:gridCol>
                <a:gridCol w="1027790">
                  <a:extLst>
                    <a:ext uri="{9D8B030D-6E8A-4147-A177-3AD203B41FA5}">
                      <a16:colId xmlns:a16="http://schemas.microsoft.com/office/drawing/2014/main" val="88352621"/>
                    </a:ext>
                  </a:extLst>
                </a:gridCol>
                <a:gridCol w="2500333">
                  <a:extLst>
                    <a:ext uri="{9D8B030D-6E8A-4147-A177-3AD203B41FA5}">
                      <a16:colId xmlns:a16="http://schemas.microsoft.com/office/drawing/2014/main" val="1851632185"/>
                    </a:ext>
                  </a:extLst>
                </a:gridCol>
              </a:tblGrid>
              <a:tr h="463912">
                <a:tc>
                  <a:txBody>
                    <a:bodyPr/>
                    <a:lstStyle/>
                    <a:p>
                      <a:pPr algn="l" fontAlgn="b"/>
                      <a:r>
                        <a:rPr lang="en-US" sz="1400" u="none" strike="noStrike">
                          <a:effectLst/>
                        </a:rPr>
                        <a:t>Row Labels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Average of ROI</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Average of Purchase  Frequency</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8771252"/>
                  </a:ext>
                </a:extLst>
              </a:tr>
              <a:tr h="256305">
                <a:tc>
                  <a:txBody>
                    <a:bodyPr/>
                    <a:lstStyle/>
                    <a:p>
                      <a:pPr algn="l" fontAlgn="b"/>
                      <a:r>
                        <a:rPr lang="en-US" sz="1400" u="none" strike="noStrike">
                          <a:effectLst/>
                        </a:rPr>
                        <a:t>Affiliate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1.058207946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10.01606086</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6773838"/>
                  </a:ext>
                </a:extLst>
              </a:tr>
              <a:tr h="256305">
                <a:tc>
                  <a:txBody>
                    <a:bodyPr/>
                    <a:lstStyle/>
                    <a:p>
                      <a:pPr algn="l" fontAlgn="b"/>
                      <a:r>
                        <a:rPr lang="en-US" sz="1400" u="none" strike="noStrike">
                          <a:effectLst/>
                        </a:rPr>
                        <a:t>Direct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1.055309446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10.16856678</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3679935"/>
                  </a:ext>
                </a:extLst>
              </a:tr>
              <a:tr h="256305">
                <a:tc>
                  <a:txBody>
                    <a:bodyPr/>
                    <a:lstStyle/>
                    <a:p>
                      <a:pPr algn="l" fontAlgn="b"/>
                      <a:r>
                        <a:rPr lang="en-US" sz="1400" u="none" strike="noStrike">
                          <a:effectLst/>
                        </a:rPr>
                        <a:t>Email</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1.067203647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9.659574468</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8202529"/>
                  </a:ext>
                </a:extLst>
              </a:tr>
              <a:tr h="256305">
                <a:tc>
                  <a:txBody>
                    <a:bodyPr/>
                    <a:lstStyle/>
                    <a:p>
                      <a:pPr algn="l" fontAlgn="b"/>
                      <a:r>
                        <a:rPr lang="en-US" sz="1400" u="none" strike="noStrike" dirty="0">
                          <a:effectLst/>
                        </a:rPr>
                        <a:t>Social Media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1.062081697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9.894736842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62322"/>
                  </a:ext>
                </a:extLst>
              </a:tr>
            </a:tbl>
          </a:graphicData>
        </a:graphic>
      </p:graphicFrame>
      <p:graphicFrame>
        <p:nvGraphicFramePr>
          <p:cNvPr id="6" name="Chart 5">
            <a:extLst>
              <a:ext uri="{FF2B5EF4-FFF2-40B4-BE49-F238E27FC236}">
                <a16:creationId xmlns:a16="http://schemas.microsoft.com/office/drawing/2014/main" id="{6FA4F384-5D68-4E98-BFC2-DF10289FE4D2}"/>
              </a:ext>
            </a:extLst>
          </p:cNvPr>
          <p:cNvGraphicFramePr>
            <a:graphicFrameLocks/>
          </p:cNvGraphicFramePr>
          <p:nvPr>
            <p:extLst>
              <p:ext uri="{D42A27DB-BD31-4B8C-83A1-F6EECF244321}">
                <p14:modId xmlns:p14="http://schemas.microsoft.com/office/powerpoint/2010/main" val="1491229823"/>
              </p:ext>
            </p:extLst>
          </p:nvPr>
        </p:nvGraphicFramePr>
        <p:xfrm>
          <a:off x="1308539" y="1939160"/>
          <a:ext cx="4904651" cy="335805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EDCAAE62-886A-4C8F-975A-8016A602416A}"/>
              </a:ext>
            </a:extLst>
          </p:cNvPr>
          <p:cNvSpPr txBox="1"/>
          <p:nvPr/>
        </p:nvSpPr>
        <p:spPr>
          <a:xfrm>
            <a:off x="2492529" y="5297214"/>
            <a:ext cx="3603471" cy="147732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Wingdings" panose="05000000000000000000" pitchFamily="2" charset="2"/>
              <a:buChar char="§"/>
            </a:pPr>
            <a:r>
              <a:rPr lang="en-US" dirty="0"/>
              <a:t>Purchase frequency(10.16) of the customer is high through using the channel “Direct”. </a:t>
            </a:r>
          </a:p>
          <a:p>
            <a:pPr marL="285750" indent="-285750">
              <a:buFont typeface="Wingdings" panose="05000000000000000000" pitchFamily="2" charset="2"/>
              <a:buChar char="§"/>
            </a:pPr>
            <a:r>
              <a:rPr lang="en-US" dirty="0"/>
              <a:t>ROI is through “Email” is highest 1.067 and 2</a:t>
            </a:r>
            <a:r>
              <a:rPr lang="en-US" baseline="30000" dirty="0"/>
              <a:t>nd</a:t>
            </a:r>
            <a:r>
              <a:rPr lang="en-US" dirty="0"/>
              <a:t> is “Social Media”</a:t>
            </a:r>
          </a:p>
        </p:txBody>
      </p:sp>
    </p:spTree>
    <p:extLst>
      <p:ext uri="{BB962C8B-B14F-4D97-AF65-F5344CB8AC3E}">
        <p14:creationId xmlns:p14="http://schemas.microsoft.com/office/powerpoint/2010/main" val="1479261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460</TotalTime>
  <Words>1748</Words>
  <Application>Microsoft Office PowerPoint</Application>
  <PresentationFormat>Widescreen</PresentationFormat>
  <Paragraphs>391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Corbel</vt:lpstr>
      <vt:lpstr>Wingdings</vt:lpstr>
      <vt:lpstr>Parallax</vt:lpstr>
      <vt:lpstr>Updated Marketing Data for Excel Assignment</vt:lpstr>
      <vt:lpstr>Business Objective:</vt:lpstr>
      <vt:lpstr>Beginner Level task: Shorting and Filtering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1. We have three level of analysis Beginner, Intermediate and High. 2. Organize and categorize customers needs into meaningful demographic groups. 3. Enhance customer engagement through tailored strategies. 4. Customers should be enhanced engagement through tailor strategies. 5. Customer should  be personalized campaign that resonates with specific segments.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 Marketing Data for Excel Assignment</dc:title>
  <dc:creator>Atul Prajapati</dc:creator>
  <cp:lastModifiedBy>Atul Prajapati</cp:lastModifiedBy>
  <cp:revision>61</cp:revision>
  <dcterms:created xsi:type="dcterms:W3CDTF">2024-06-09T10:28:08Z</dcterms:created>
  <dcterms:modified xsi:type="dcterms:W3CDTF">2024-06-16T09:20:03Z</dcterms:modified>
</cp:coreProperties>
</file>