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7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7B2A8-F1FF-48FD-AA9E-5A1839339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E45CA-02B8-4521-B461-E487AD2C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0EB05-A797-478C-872B-74E58165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AA00B-C7B1-4C92-9809-BBFCB851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05856-06BF-4EA1-B79F-4AA9B084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D3253-6679-42E9-9B54-C6BD6AE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A1732-5743-4DB9-BE14-DB990514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2238B-2B1E-48BD-9B59-D5F94786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B8C1D-7FAF-4AAC-932A-F158B6F1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81310-C00D-4D1D-B5B0-84C2C8E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FE2AD-D23C-4E66-ADB1-8E2F2E6FF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A8938-A56B-4E9D-9F5A-4F5745DE0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2824E-7500-4C9E-BECE-D05A1081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E05C7-2818-4FE0-9A6A-1BCB8942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F8DA8-3372-4A8A-B0DD-CD69B29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CC40-ADD3-40C2-B111-5C589687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2A57B-EB5C-466C-8D3B-DD186B4A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CB6C-A1FF-4972-9F02-D8C3C6EE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23C38-A475-406F-802D-E6EE24E1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A36DA-5C33-4B3E-B752-50AEF549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2731-8203-4739-8232-156433B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B661B-879E-4E54-A043-A37C5B30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E6503-1358-4AF3-9291-95A8AB7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34C40-D327-4747-A122-2A72DB26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637FD-294C-4FF1-AFCB-68153125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A923-0AC1-41C1-B187-0399FDF9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CAC15-DC62-4EC6-B0E9-F42A5BB1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627C2-2CBD-45BB-AB72-3596B7C0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83486-E5F7-4450-9295-06669C5B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C668F-92AE-4404-822B-C9F46192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4D3ED-E373-4B2E-94B1-BFCAE551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C4BF-FD5B-4584-87D9-810D9AF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2949B-3C2B-4FBB-B271-793E83A1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AB72D-DD8F-4CB9-B8FA-3434D539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52DCD-CBFD-4B17-8C1F-EE95BDFDD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B928A-DF45-495A-BC8C-E37AC9AB8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DA1DB9-C7AB-4D46-BE77-7C01BD4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53D60-F454-429E-97C6-93731DFE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5862C-574D-4AB2-94F2-882BA52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7A283-56E7-4399-9C4B-2D6D30B6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2822E-BEDC-4497-B461-DE54A657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8025BC-68D6-4393-BE7C-E2F91B4E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DF547-9C16-4572-B69F-D2AFDD8D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3A620-93B3-46E2-A621-EA857FE2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980B9-0775-46FE-9722-EE07126D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EE8BC-D1D5-48D0-9542-51A3BE9A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815D0-A639-481D-A452-D5D13DCD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14FB3-DCFC-45EA-ABFF-1AB5D240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A9AF3-426F-4155-998A-A15F7F46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DE34C-888D-44D4-A813-B3BD9D3F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7448F-8FAD-4718-8F77-1B3A870B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E0931-6A1F-4E38-8CC6-378C81E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FE3BF-858F-4C5D-9015-A3D8426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5C215-131E-43E5-81B8-0F8F6285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99520-86EC-4B0A-8F52-639DE704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31882-E235-48FD-9BE6-8860B12A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27778-40D3-4EE7-98FD-816C9884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14D59-E5A0-4375-954B-4C0FE639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666723-0DFB-4D28-80A5-D1BDDD5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3921A-A19B-44DF-88D4-87091E1B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697D3-6856-4EE3-BDCF-4DFA96936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52B65-AAB7-4CD4-9868-976A22AC5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8B3AB-6227-495C-A7D3-9F018A41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bonita/webprogramming/tree/main/web11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03DB-16DD-9004-EAFF-3C21902F5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64B8C-7689-C4B6-002B-6A32527C0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78C3F0-66A9-B9F4-4401-9594C9EA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74" y="776029"/>
            <a:ext cx="7360942" cy="3999171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6D095-9A4A-481B-E6E4-961512AD4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29831"/>
              </p:ext>
            </p:extLst>
          </p:nvPr>
        </p:nvGraphicFramePr>
        <p:xfrm>
          <a:off x="2629596" y="4775200"/>
          <a:ext cx="56075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71">
                  <a:extLst>
                    <a:ext uri="{9D8B030D-6E8A-4147-A177-3AD203B41FA5}">
                      <a16:colId xmlns:a16="http://schemas.microsoft.com/office/drawing/2014/main" val="509053090"/>
                    </a:ext>
                  </a:extLst>
                </a:gridCol>
                <a:gridCol w="1090352">
                  <a:extLst>
                    <a:ext uri="{9D8B030D-6E8A-4147-A177-3AD203B41FA5}">
                      <a16:colId xmlns:a16="http://schemas.microsoft.com/office/drawing/2014/main" val="1069438320"/>
                    </a:ext>
                  </a:extLst>
                </a:gridCol>
                <a:gridCol w="804784">
                  <a:extLst>
                    <a:ext uri="{9D8B030D-6E8A-4147-A177-3AD203B41FA5}">
                      <a16:colId xmlns:a16="http://schemas.microsoft.com/office/drawing/2014/main" val="4009331663"/>
                    </a:ext>
                  </a:extLst>
                </a:gridCol>
                <a:gridCol w="700941">
                  <a:extLst>
                    <a:ext uri="{9D8B030D-6E8A-4147-A177-3AD203B41FA5}">
                      <a16:colId xmlns:a16="http://schemas.microsoft.com/office/drawing/2014/main" val="2667887995"/>
                    </a:ext>
                  </a:extLst>
                </a:gridCol>
                <a:gridCol w="934588">
                  <a:extLst>
                    <a:ext uri="{9D8B030D-6E8A-4147-A177-3AD203B41FA5}">
                      <a16:colId xmlns:a16="http://schemas.microsoft.com/office/drawing/2014/main" val="3325059340"/>
                    </a:ext>
                  </a:extLst>
                </a:gridCol>
                <a:gridCol w="612654">
                  <a:extLst>
                    <a:ext uri="{9D8B030D-6E8A-4147-A177-3AD203B41FA5}">
                      <a16:colId xmlns:a16="http://schemas.microsoft.com/office/drawing/2014/main" val="4129488092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243468617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14096291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HTML, CSS, 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Node.Js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 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GitHub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7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CD50-9691-C4B6-5C21-41AAD5FA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기존</a:t>
            </a:r>
            <a:r>
              <a:rPr lang="en-US" altLang="ko-KR" b="1" dirty="0"/>
              <a:t> </a:t>
            </a:r>
            <a:r>
              <a:rPr lang="ko-KR" altLang="en-US" b="1" dirty="0"/>
              <a:t>웹페이지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E47E7-1C77-3E8C-759D-C01247D7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29" y="1542521"/>
            <a:ext cx="5904341" cy="46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DC7F-33D6-1E4D-E6B9-F60485B7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수정한 웹페이지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21F5B70-A7CF-C2CF-5A90-9A123B67E478}"/>
              </a:ext>
            </a:extLst>
          </p:cNvPr>
          <p:cNvSpPr/>
          <p:nvPr/>
        </p:nvSpPr>
        <p:spPr>
          <a:xfrm>
            <a:off x="7195859" y="1690688"/>
            <a:ext cx="1805053" cy="586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단기 계획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CEF4A2-C8B9-35C4-A111-EBD5C4540347}"/>
              </a:ext>
            </a:extLst>
          </p:cNvPr>
          <p:cNvSpPr/>
          <p:nvPr/>
        </p:nvSpPr>
        <p:spPr>
          <a:xfrm>
            <a:off x="3128356" y="1679344"/>
            <a:ext cx="1805053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프로필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8BB97C-EEEE-A383-6658-D0C184CE779B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963582" y="2192171"/>
            <a:ext cx="429118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426A16-1548-6629-1CE0-603500AB7530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030883" y="2280158"/>
            <a:ext cx="0" cy="114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0452DD-103A-FDFE-CB8F-751219B8CF71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669065" y="2192171"/>
            <a:ext cx="264344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37919FA-3B6D-54C7-35EE-51F650AE5345}"/>
              </a:ext>
            </a:extLst>
          </p:cNvPr>
          <p:cNvSpPr/>
          <p:nvPr/>
        </p:nvSpPr>
        <p:spPr>
          <a:xfrm>
            <a:off x="2082264" y="3293970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좌우명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D3420B3-0413-0387-D23C-08817E901570}"/>
              </a:ext>
            </a:extLst>
          </p:cNvPr>
          <p:cNvSpPr/>
          <p:nvPr/>
        </p:nvSpPr>
        <p:spPr>
          <a:xfrm>
            <a:off x="3358629" y="3485434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D6FC6C3-5ADD-4D9C-8BFD-F3EA6F196AD2}"/>
              </a:ext>
            </a:extLst>
          </p:cNvPr>
          <p:cNvSpPr/>
          <p:nvPr/>
        </p:nvSpPr>
        <p:spPr>
          <a:xfrm>
            <a:off x="4605994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CCB8E2-9F68-36C5-31ED-5BF6374C5733}"/>
              </a:ext>
            </a:extLst>
          </p:cNvPr>
          <p:cNvCxnSpPr>
            <a:cxnSpLocks/>
          </p:cNvCxnSpPr>
          <p:nvPr/>
        </p:nvCxnSpPr>
        <p:spPr>
          <a:xfrm flipH="1">
            <a:off x="3479809" y="4055211"/>
            <a:ext cx="263237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F07BE2-0F29-50ED-9844-D07FCE53A7A0}"/>
              </a:ext>
            </a:extLst>
          </p:cNvPr>
          <p:cNvCxnSpPr>
            <a:cxnSpLocks/>
          </p:cNvCxnSpPr>
          <p:nvPr/>
        </p:nvCxnSpPr>
        <p:spPr>
          <a:xfrm>
            <a:off x="4272097" y="4055211"/>
            <a:ext cx="150551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B30B72-42C1-DCD8-0FE3-27EBD5B9E1CD}"/>
              </a:ext>
            </a:extLst>
          </p:cNvPr>
          <p:cNvCxnSpPr>
            <a:cxnSpLocks/>
          </p:cNvCxnSpPr>
          <p:nvPr/>
        </p:nvCxnSpPr>
        <p:spPr>
          <a:xfrm flipH="1">
            <a:off x="4751589" y="3813180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D3EB3C-BAC3-B1EF-09CA-44A896DEE82B}"/>
              </a:ext>
            </a:extLst>
          </p:cNvPr>
          <p:cNvSpPr/>
          <p:nvPr/>
        </p:nvSpPr>
        <p:spPr>
          <a:xfrm>
            <a:off x="230417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30FE70-945E-54BA-F4AC-5300248BC384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2737482" y="3894784"/>
            <a:ext cx="0" cy="54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359E74-28CE-3D5A-563F-7677D3D6F663}"/>
              </a:ext>
            </a:extLst>
          </p:cNvPr>
          <p:cNvSpPr/>
          <p:nvPr/>
        </p:nvSpPr>
        <p:spPr>
          <a:xfrm>
            <a:off x="3189911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292F6-7911-69B8-44C8-92E9EF01A90E}"/>
              </a:ext>
            </a:extLst>
          </p:cNvPr>
          <p:cNvSpPr/>
          <p:nvPr/>
        </p:nvSpPr>
        <p:spPr>
          <a:xfrm>
            <a:off x="4092438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A06B69-F522-3658-B6B7-1061DA1605C1}"/>
              </a:ext>
            </a:extLst>
          </p:cNvPr>
          <p:cNvSpPr/>
          <p:nvPr/>
        </p:nvSpPr>
        <p:spPr>
          <a:xfrm>
            <a:off x="4509993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BAFD2D-CC13-6A9C-E1F5-DF3FE346509E}"/>
              </a:ext>
            </a:extLst>
          </p:cNvPr>
          <p:cNvSpPr/>
          <p:nvPr/>
        </p:nvSpPr>
        <p:spPr>
          <a:xfrm>
            <a:off x="5495944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20655C7-5056-6EBD-7DA7-DCC8EBDE6550}"/>
              </a:ext>
            </a:extLst>
          </p:cNvPr>
          <p:cNvCxnSpPr>
            <a:cxnSpLocks/>
          </p:cNvCxnSpPr>
          <p:nvPr/>
        </p:nvCxnSpPr>
        <p:spPr>
          <a:xfrm>
            <a:off x="5606602" y="3785841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452E10-17A7-F11A-A748-5891FC6C89C8}"/>
              </a:ext>
            </a:extLst>
          </p:cNvPr>
          <p:cNvCxnSpPr>
            <a:cxnSpLocks/>
          </p:cNvCxnSpPr>
          <p:nvPr/>
        </p:nvCxnSpPr>
        <p:spPr>
          <a:xfrm flipH="1">
            <a:off x="7258593" y="2276735"/>
            <a:ext cx="472243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2236977-5676-E83E-D30F-6C9466B9A8F1}"/>
              </a:ext>
            </a:extLst>
          </p:cNvPr>
          <p:cNvCxnSpPr>
            <a:cxnSpLocks/>
          </p:cNvCxnSpPr>
          <p:nvPr/>
        </p:nvCxnSpPr>
        <p:spPr>
          <a:xfrm>
            <a:off x="8462356" y="2276735"/>
            <a:ext cx="303427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B768E4-5A41-689B-A288-812E6ECAC5AC}"/>
              </a:ext>
            </a:extLst>
          </p:cNvPr>
          <p:cNvSpPr/>
          <p:nvPr/>
        </p:nvSpPr>
        <p:spPr>
          <a:xfrm>
            <a:off x="6603374" y="3225338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648A166-6E61-C40B-21DB-CC334775BAA1}"/>
              </a:ext>
            </a:extLst>
          </p:cNvPr>
          <p:cNvSpPr/>
          <p:nvPr/>
        </p:nvSpPr>
        <p:spPr>
          <a:xfrm>
            <a:off x="8209938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할 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4F2EDB-CE32-34B6-6568-853A6E4D1C31}"/>
              </a:ext>
            </a:extLst>
          </p:cNvPr>
          <p:cNvCxnSpPr>
            <a:cxnSpLocks/>
          </p:cNvCxnSpPr>
          <p:nvPr/>
        </p:nvCxnSpPr>
        <p:spPr>
          <a:xfrm flipH="1">
            <a:off x="7258590" y="3785841"/>
            <a:ext cx="1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68BF78-CF46-63AA-8783-FD8EB1B7890B}"/>
              </a:ext>
            </a:extLst>
          </p:cNvPr>
          <p:cNvSpPr/>
          <p:nvPr/>
        </p:nvSpPr>
        <p:spPr>
          <a:xfrm>
            <a:off x="688649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97FD6A-031E-7DEC-241C-396A26C2F423}"/>
              </a:ext>
            </a:extLst>
          </p:cNvPr>
          <p:cNvCxnSpPr>
            <a:cxnSpLocks/>
          </p:cNvCxnSpPr>
          <p:nvPr/>
        </p:nvCxnSpPr>
        <p:spPr>
          <a:xfrm flipH="1">
            <a:off x="8222826" y="3775485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C9481A0-314C-FC90-F7B5-0E713EB9594F}"/>
              </a:ext>
            </a:extLst>
          </p:cNvPr>
          <p:cNvCxnSpPr>
            <a:cxnSpLocks/>
          </p:cNvCxnSpPr>
          <p:nvPr/>
        </p:nvCxnSpPr>
        <p:spPr>
          <a:xfrm>
            <a:off x="9198243" y="3743255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241F8F-B7DD-71CF-18FF-7421E5D7BC1A}"/>
              </a:ext>
            </a:extLst>
          </p:cNvPr>
          <p:cNvSpPr/>
          <p:nvPr/>
        </p:nvSpPr>
        <p:spPr>
          <a:xfrm>
            <a:off x="7847501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A1A0D3D-81F5-80ED-DA66-DA781D5B17CB}"/>
              </a:ext>
            </a:extLst>
          </p:cNvPr>
          <p:cNvSpPr/>
          <p:nvPr/>
        </p:nvSpPr>
        <p:spPr>
          <a:xfrm>
            <a:off x="9184628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D8D8892-1511-13B6-257E-63DF3FBDFB8B}"/>
              </a:ext>
            </a:extLst>
          </p:cNvPr>
          <p:cNvCxnSpPr>
            <a:stCxn id="68" idx="4"/>
          </p:cNvCxnSpPr>
          <p:nvPr/>
        </p:nvCxnSpPr>
        <p:spPr>
          <a:xfrm>
            <a:off x="8865156" y="3813180"/>
            <a:ext cx="0" cy="127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377DBA-852F-91CF-2B9B-6FE4747641D4}"/>
              </a:ext>
            </a:extLst>
          </p:cNvPr>
          <p:cNvSpPr/>
          <p:nvPr/>
        </p:nvSpPr>
        <p:spPr>
          <a:xfrm>
            <a:off x="8444670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color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588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0C97A8-2ED5-1670-C849-47FF6C9C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4" y="1690687"/>
            <a:ext cx="6470780" cy="31511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D3E88C-140A-C99A-6349-EB940FB7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38" y="3929246"/>
            <a:ext cx="819264" cy="342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808895-3973-B6D7-D300-5FFD93ED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39" y="2222818"/>
            <a:ext cx="457264" cy="2667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978216-4D1B-76F0-B822-D7C2DDBB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FF092-BB20-CA3B-0B40-1FDA2B9D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92" y="1273312"/>
            <a:ext cx="4064184" cy="2235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CFBCDF-6829-D1DB-1917-443202A2C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163" y="3804655"/>
            <a:ext cx="4961842" cy="178003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2BF1470-FE63-6203-F96F-CC280ADFE6DC}"/>
              </a:ext>
            </a:extLst>
          </p:cNvPr>
          <p:cNvSpPr/>
          <p:nvPr/>
        </p:nvSpPr>
        <p:spPr>
          <a:xfrm>
            <a:off x="4722471" y="2048719"/>
            <a:ext cx="497711" cy="2546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BB8564-C77A-1C65-1FBD-78EBACAF7AE2}"/>
              </a:ext>
            </a:extLst>
          </p:cNvPr>
          <p:cNvSpPr/>
          <p:nvPr/>
        </p:nvSpPr>
        <p:spPr>
          <a:xfrm>
            <a:off x="2326512" y="3301678"/>
            <a:ext cx="590308" cy="321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DFD8FD-AABD-0B19-A500-D6A5547A4454}"/>
              </a:ext>
            </a:extLst>
          </p:cNvPr>
          <p:cNvSpPr/>
          <p:nvPr/>
        </p:nvSpPr>
        <p:spPr>
          <a:xfrm>
            <a:off x="4722471" y="3277082"/>
            <a:ext cx="613458" cy="370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E4AE64-DAAC-592F-A4C8-09E63D3E5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65" y="436844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2B51FD0-EF61-8750-2F15-92A5979DF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8838" y="3650366"/>
            <a:ext cx="666843" cy="3238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AE62B7-BC04-23AB-AEB5-49591EEAC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932" y="436042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2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06BC-942E-AD36-CC88-9B487F2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단기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8A6EC-97F4-405B-2EBF-1B8FF1CA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28" y="1581882"/>
            <a:ext cx="4618252" cy="38040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ADA58E-1DD6-82D2-7BCF-E68CCB27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2" y="1863390"/>
            <a:ext cx="6849599" cy="3349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27FF87-B600-62DB-B5E4-E2B8E3EE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0" y="4922651"/>
            <a:ext cx="4250881" cy="1570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154BF9E-118B-DBAC-428D-2F4798B369D5}"/>
              </a:ext>
            </a:extLst>
          </p:cNvPr>
          <p:cNvSpPr/>
          <p:nvPr/>
        </p:nvSpPr>
        <p:spPr>
          <a:xfrm>
            <a:off x="3441194" y="2233915"/>
            <a:ext cx="517350" cy="1695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F1FA3E-A203-A948-3A5A-88EC53402D0D}"/>
              </a:ext>
            </a:extLst>
          </p:cNvPr>
          <p:cNvSpPr/>
          <p:nvPr/>
        </p:nvSpPr>
        <p:spPr>
          <a:xfrm>
            <a:off x="3902314" y="2233916"/>
            <a:ext cx="229848" cy="1620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082E2C-E284-AF66-99D2-CBA8C3B1B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50" y="2247415"/>
            <a:ext cx="391344" cy="1369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CD4509-8209-410B-03E4-FAE6A40C2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128" y="4850394"/>
            <a:ext cx="4398203" cy="1642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D50BA4-8151-8D3C-B773-178B59F640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79"/>
          <a:stretch/>
        </p:blipFill>
        <p:spPr>
          <a:xfrm>
            <a:off x="2037144" y="2456644"/>
            <a:ext cx="5076522" cy="64537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453B6051-EACA-445E-DE1D-A52C1169E988}"/>
              </a:ext>
            </a:extLst>
          </p:cNvPr>
          <p:cNvSpPr/>
          <p:nvPr/>
        </p:nvSpPr>
        <p:spPr>
          <a:xfrm>
            <a:off x="3994089" y="2449129"/>
            <a:ext cx="450590" cy="2826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D6740F2-2F4F-3A9C-4FED-E579E4018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145" y="2243349"/>
            <a:ext cx="5076522" cy="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C4ABF-4D09-2A59-C458-58D2AED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바로가기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4096B-2C04-EF8B-0286-1D113D0D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Github</a:t>
            </a:r>
            <a:endParaRPr lang="en-US" altLang="ko-KR" dirty="0"/>
          </a:p>
          <a:p>
            <a:r>
              <a:rPr lang="en-US" altLang="ko-KR" dirty="0"/>
              <a:t>webpage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0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기존 웹페이지</vt:lpstr>
      <vt:lpstr>수정한 웹페이지</vt:lpstr>
      <vt:lpstr>프로필</vt:lpstr>
      <vt:lpstr>단기 계획</vt:lpstr>
      <vt:lpstr>바로가기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</dc:creator>
  <cp:lastModifiedBy>Eun</cp:lastModifiedBy>
  <cp:revision>16</cp:revision>
  <dcterms:created xsi:type="dcterms:W3CDTF">2022-03-23T05:34:38Z</dcterms:created>
  <dcterms:modified xsi:type="dcterms:W3CDTF">2022-11-28T23:11:08Z</dcterms:modified>
  <cp:version/>
</cp:coreProperties>
</file>