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7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4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30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8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3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4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5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F38342A-91A3-40AB-8ED0-808D94D7FBA8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A84558-7DDD-44C9-8F9F-D1E5A455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2.31.147.207:2078/" TargetMode="External"/><Relationship Id="rId2" Type="http://schemas.openxmlformats.org/officeDocument/2006/relationships/hyperlink" Target="https://github.com/userbonita/webprogramming/tree/main/web11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803DB-16DD-9004-EAFF-3C21902F5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Web </a:t>
            </a:r>
            <a:r>
              <a:rPr lang="ko-KR" altLang="en-US" b="1" dirty="0"/>
              <a:t>프로그래밍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64B8C-7689-C4B6-002B-6A32527C0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492" y="4373372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컴퓨터정보공학과</a:t>
            </a:r>
            <a:endParaRPr lang="en-US" altLang="ko-KR" b="1" dirty="0"/>
          </a:p>
          <a:p>
            <a:pPr algn="r"/>
            <a:r>
              <a:rPr lang="en-US" altLang="ko-KR" b="1" dirty="0"/>
              <a:t>2001078</a:t>
            </a:r>
          </a:p>
          <a:p>
            <a:pPr algn="r"/>
            <a:r>
              <a:rPr lang="ko-KR" altLang="en-US" b="1" dirty="0" err="1"/>
              <a:t>류은채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30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78C3F0-66A9-B9F4-4401-9594C9EA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74" y="776029"/>
            <a:ext cx="7360942" cy="3999171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6D095-9A4A-481B-E6E4-961512AD4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29831"/>
              </p:ext>
            </p:extLst>
          </p:nvPr>
        </p:nvGraphicFramePr>
        <p:xfrm>
          <a:off x="2629596" y="4775200"/>
          <a:ext cx="56075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71">
                  <a:extLst>
                    <a:ext uri="{9D8B030D-6E8A-4147-A177-3AD203B41FA5}">
                      <a16:colId xmlns:a16="http://schemas.microsoft.com/office/drawing/2014/main" val="509053090"/>
                    </a:ext>
                  </a:extLst>
                </a:gridCol>
                <a:gridCol w="1090352">
                  <a:extLst>
                    <a:ext uri="{9D8B030D-6E8A-4147-A177-3AD203B41FA5}">
                      <a16:colId xmlns:a16="http://schemas.microsoft.com/office/drawing/2014/main" val="1069438320"/>
                    </a:ext>
                  </a:extLst>
                </a:gridCol>
                <a:gridCol w="804784">
                  <a:extLst>
                    <a:ext uri="{9D8B030D-6E8A-4147-A177-3AD203B41FA5}">
                      <a16:colId xmlns:a16="http://schemas.microsoft.com/office/drawing/2014/main" val="4009331663"/>
                    </a:ext>
                  </a:extLst>
                </a:gridCol>
                <a:gridCol w="700941">
                  <a:extLst>
                    <a:ext uri="{9D8B030D-6E8A-4147-A177-3AD203B41FA5}">
                      <a16:colId xmlns:a16="http://schemas.microsoft.com/office/drawing/2014/main" val="2667887995"/>
                    </a:ext>
                  </a:extLst>
                </a:gridCol>
                <a:gridCol w="934588">
                  <a:extLst>
                    <a:ext uri="{9D8B030D-6E8A-4147-A177-3AD203B41FA5}">
                      <a16:colId xmlns:a16="http://schemas.microsoft.com/office/drawing/2014/main" val="3325059340"/>
                    </a:ext>
                  </a:extLst>
                </a:gridCol>
                <a:gridCol w="612654">
                  <a:extLst>
                    <a:ext uri="{9D8B030D-6E8A-4147-A177-3AD203B41FA5}">
                      <a16:colId xmlns:a16="http://schemas.microsoft.com/office/drawing/2014/main" val="4129488092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243468617"/>
                    </a:ext>
                  </a:extLst>
                </a:gridCol>
                <a:gridCol w="556869">
                  <a:extLst>
                    <a:ext uri="{9D8B030D-6E8A-4147-A177-3AD203B41FA5}">
                      <a16:colId xmlns:a16="http://schemas.microsoft.com/office/drawing/2014/main" val="314096291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HTML, CSS, 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Node.Js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  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x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GitHub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771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8CD50-9691-C4B6-5C21-41AAD5FA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53801"/>
            <a:ext cx="7729728" cy="1188720"/>
          </a:xfrm>
        </p:spPr>
        <p:txBody>
          <a:bodyPr/>
          <a:lstStyle/>
          <a:p>
            <a:pPr algn="ctr"/>
            <a:r>
              <a:rPr lang="ko-KR" altLang="en-US" b="1" dirty="0"/>
              <a:t>기존</a:t>
            </a:r>
            <a:r>
              <a:rPr lang="en-US" altLang="ko-KR" b="1" dirty="0"/>
              <a:t> </a:t>
            </a:r>
            <a:r>
              <a:rPr lang="ko-KR" altLang="en-US" b="1" dirty="0"/>
              <a:t>웹페이지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9E47E7-1C77-3E8C-759D-C01247D7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29" y="1542521"/>
            <a:ext cx="5904341" cy="46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DC7F-33D6-1E4D-E6B9-F60485B7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4009"/>
            <a:ext cx="7729728" cy="1188720"/>
          </a:xfrm>
        </p:spPr>
        <p:txBody>
          <a:bodyPr/>
          <a:lstStyle/>
          <a:p>
            <a:pPr algn="ctr"/>
            <a:r>
              <a:rPr lang="ko-KR" altLang="en-US" b="1" dirty="0"/>
              <a:t>수정한 웹페이지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21F5B70-A7CF-C2CF-5A90-9A123B67E478}"/>
              </a:ext>
            </a:extLst>
          </p:cNvPr>
          <p:cNvSpPr/>
          <p:nvPr/>
        </p:nvSpPr>
        <p:spPr>
          <a:xfrm>
            <a:off x="7195859" y="1690688"/>
            <a:ext cx="1805053" cy="586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단기 계획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CEF4A2-C8B9-35C4-A111-EBD5C4540347}"/>
              </a:ext>
            </a:extLst>
          </p:cNvPr>
          <p:cNvSpPr/>
          <p:nvPr/>
        </p:nvSpPr>
        <p:spPr>
          <a:xfrm>
            <a:off x="3128356" y="1679344"/>
            <a:ext cx="1805053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프로필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8BB97C-EEEE-A383-6658-D0C184CE779B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963582" y="2192171"/>
            <a:ext cx="429118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426A16-1548-6629-1CE0-603500AB7530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030883" y="2280158"/>
            <a:ext cx="0" cy="114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0452DD-103A-FDFE-CB8F-751219B8CF71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669065" y="2192171"/>
            <a:ext cx="264344" cy="103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37919FA-3B6D-54C7-35EE-51F650AE5345}"/>
              </a:ext>
            </a:extLst>
          </p:cNvPr>
          <p:cNvSpPr/>
          <p:nvPr/>
        </p:nvSpPr>
        <p:spPr>
          <a:xfrm>
            <a:off x="2082264" y="3293970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좌우명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3420B3-0413-0387-D23C-08817E901570}"/>
              </a:ext>
            </a:extLst>
          </p:cNvPr>
          <p:cNvSpPr/>
          <p:nvPr/>
        </p:nvSpPr>
        <p:spPr>
          <a:xfrm>
            <a:off x="3358629" y="3485434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D6FC6C3-5ADD-4D9C-8BFD-F3EA6F196AD2}"/>
              </a:ext>
            </a:extLst>
          </p:cNvPr>
          <p:cNvSpPr/>
          <p:nvPr/>
        </p:nvSpPr>
        <p:spPr>
          <a:xfrm>
            <a:off x="4605994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9CCB8E2-9F68-36C5-31ED-5BF6374C5733}"/>
              </a:ext>
            </a:extLst>
          </p:cNvPr>
          <p:cNvCxnSpPr>
            <a:cxnSpLocks/>
          </p:cNvCxnSpPr>
          <p:nvPr/>
        </p:nvCxnSpPr>
        <p:spPr>
          <a:xfrm flipH="1">
            <a:off x="3479809" y="4055211"/>
            <a:ext cx="263237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F07BE2-0F29-50ED-9844-D07FCE53A7A0}"/>
              </a:ext>
            </a:extLst>
          </p:cNvPr>
          <p:cNvCxnSpPr>
            <a:cxnSpLocks/>
          </p:cNvCxnSpPr>
          <p:nvPr/>
        </p:nvCxnSpPr>
        <p:spPr>
          <a:xfrm>
            <a:off x="4272097" y="4055211"/>
            <a:ext cx="150551" cy="10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B30B72-42C1-DCD8-0FE3-27EBD5B9E1CD}"/>
              </a:ext>
            </a:extLst>
          </p:cNvPr>
          <p:cNvCxnSpPr>
            <a:cxnSpLocks/>
          </p:cNvCxnSpPr>
          <p:nvPr/>
        </p:nvCxnSpPr>
        <p:spPr>
          <a:xfrm flipH="1">
            <a:off x="4751589" y="3813180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3EB3C-BAC3-B1EF-09CA-44A896DEE82B}"/>
              </a:ext>
            </a:extLst>
          </p:cNvPr>
          <p:cNvSpPr/>
          <p:nvPr/>
        </p:nvSpPr>
        <p:spPr>
          <a:xfrm>
            <a:off x="230417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30FE70-945E-54BA-F4AC-5300248BC384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737482" y="3894784"/>
            <a:ext cx="0" cy="54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F359E74-28CE-3D5A-563F-7677D3D6F663}"/>
              </a:ext>
            </a:extLst>
          </p:cNvPr>
          <p:cNvSpPr/>
          <p:nvPr/>
        </p:nvSpPr>
        <p:spPr>
          <a:xfrm>
            <a:off x="3189911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0292F6-7911-69B8-44C8-92E9EF01A90E}"/>
              </a:ext>
            </a:extLst>
          </p:cNvPr>
          <p:cNvSpPr/>
          <p:nvPr/>
        </p:nvSpPr>
        <p:spPr>
          <a:xfrm>
            <a:off x="4092438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A06B69-F522-3658-B6B7-1061DA1605C1}"/>
              </a:ext>
            </a:extLst>
          </p:cNvPr>
          <p:cNvSpPr/>
          <p:nvPr/>
        </p:nvSpPr>
        <p:spPr>
          <a:xfrm>
            <a:off x="4509993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BAFD2D-CC13-6A9C-E1F5-DF3FE346509E}"/>
              </a:ext>
            </a:extLst>
          </p:cNvPr>
          <p:cNvSpPr/>
          <p:nvPr/>
        </p:nvSpPr>
        <p:spPr>
          <a:xfrm>
            <a:off x="5495944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20655C7-5056-6EBD-7DA7-DCC8EBDE6550}"/>
              </a:ext>
            </a:extLst>
          </p:cNvPr>
          <p:cNvCxnSpPr>
            <a:cxnSpLocks/>
          </p:cNvCxnSpPr>
          <p:nvPr/>
        </p:nvCxnSpPr>
        <p:spPr>
          <a:xfrm>
            <a:off x="5606602" y="3785841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452E10-17A7-F11A-A748-5891FC6C89C8}"/>
              </a:ext>
            </a:extLst>
          </p:cNvPr>
          <p:cNvCxnSpPr>
            <a:cxnSpLocks/>
          </p:cNvCxnSpPr>
          <p:nvPr/>
        </p:nvCxnSpPr>
        <p:spPr>
          <a:xfrm flipH="1">
            <a:off x="7258593" y="2276735"/>
            <a:ext cx="472243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2236977-5676-E83E-D30F-6C9466B9A8F1}"/>
              </a:ext>
            </a:extLst>
          </p:cNvPr>
          <p:cNvCxnSpPr>
            <a:cxnSpLocks/>
          </p:cNvCxnSpPr>
          <p:nvPr/>
        </p:nvCxnSpPr>
        <p:spPr>
          <a:xfrm>
            <a:off x="8462356" y="2276735"/>
            <a:ext cx="303427" cy="83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9FB768E4-5A41-689B-A288-812E6ECAC5AC}"/>
              </a:ext>
            </a:extLst>
          </p:cNvPr>
          <p:cNvSpPr/>
          <p:nvPr/>
        </p:nvSpPr>
        <p:spPr>
          <a:xfrm>
            <a:off x="6603374" y="3225338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48A166-6E61-C40B-21DB-CC334775BAA1}"/>
              </a:ext>
            </a:extLst>
          </p:cNvPr>
          <p:cNvSpPr/>
          <p:nvPr/>
        </p:nvSpPr>
        <p:spPr>
          <a:xfrm>
            <a:off x="8209938" y="3212366"/>
            <a:ext cx="1310436" cy="6008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할 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4F2EDB-CE32-34B6-6568-853A6E4D1C31}"/>
              </a:ext>
            </a:extLst>
          </p:cNvPr>
          <p:cNvCxnSpPr>
            <a:cxnSpLocks/>
          </p:cNvCxnSpPr>
          <p:nvPr/>
        </p:nvCxnSpPr>
        <p:spPr>
          <a:xfrm flipH="1">
            <a:off x="7258590" y="3785841"/>
            <a:ext cx="1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68BF78-CF46-63AA-8783-FD8EB1B7890B}"/>
              </a:ext>
            </a:extLst>
          </p:cNvPr>
          <p:cNvSpPr/>
          <p:nvPr/>
        </p:nvSpPr>
        <p:spPr>
          <a:xfrm>
            <a:off x="6886499" y="449924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update</a:t>
            </a:r>
            <a:endParaRPr lang="ko-KR" altLang="en-US" sz="1400" b="1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D97FD6A-031E-7DEC-241C-396A26C2F423}"/>
              </a:ext>
            </a:extLst>
          </p:cNvPr>
          <p:cNvCxnSpPr>
            <a:cxnSpLocks/>
          </p:cNvCxnSpPr>
          <p:nvPr/>
        </p:nvCxnSpPr>
        <p:spPr>
          <a:xfrm flipH="1">
            <a:off x="8222826" y="3775485"/>
            <a:ext cx="279903" cy="6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C9481A0-314C-FC90-F7B5-0E713EB9594F}"/>
              </a:ext>
            </a:extLst>
          </p:cNvPr>
          <p:cNvCxnSpPr>
            <a:cxnSpLocks/>
          </p:cNvCxnSpPr>
          <p:nvPr/>
        </p:nvCxnSpPr>
        <p:spPr>
          <a:xfrm>
            <a:off x="9198243" y="3743255"/>
            <a:ext cx="275757" cy="65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241F8F-B7DD-71CF-18FF-7421E5D7BC1A}"/>
              </a:ext>
            </a:extLst>
          </p:cNvPr>
          <p:cNvSpPr/>
          <p:nvPr/>
        </p:nvSpPr>
        <p:spPr>
          <a:xfrm>
            <a:off x="7847501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add</a:t>
            </a:r>
            <a:endParaRPr lang="ko-KR" altLang="en-US" sz="14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A1A0D3D-81F5-80ED-DA66-DA781D5B17CB}"/>
              </a:ext>
            </a:extLst>
          </p:cNvPr>
          <p:cNvSpPr/>
          <p:nvPr/>
        </p:nvSpPr>
        <p:spPr>
          <a:xfrm>
            <a:off x="9184628" y="447973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delete</a:t>
            </a:r>
            <a:endParaRPr lang="ko-KR" altLang="en-US" sz="1400" b="1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D8D8892-1511-13B6-257E-63DF3FBDFB8B}"/>
              </a:ext>
            </a:extLst>
          </p:cNvPr>
          <p:cNvCxnSpPr>
            <a:stCxn id="68" idx="4"/>
          </p:cNvCxnSpPr>
          <p:nvPr/>
        </p:nvCxnSpPr>
        <p:spPr>
          <a:xfrm>
            <a:off x="8865156" y="3813180"/>
            <a:ext cx="0" cy="127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0377DBA-852F-91CF-2B9B-6FE4747641D4}"/>
              </a:ext>
            </a:extLst>
          </p:cNvPr>
          <p:cNvSpPr/>
          <p:nvPr/>
        </p:nvSpPr>
        <p:spPr>
          <a:xfrm>
            <a:off x="8444670" y="5178656"/>
            <a:ext cx="840971" cy="600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color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588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0C97A8-2ED5-1670-C849-47FF6C9C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4" y="1690687"/>
            <a:ext cx="6470780" cy="31511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D3E88C-140A-C99A-6349-EB940FB7D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38" y="3929246"/>
            <a:ext cx="819264" cy="3429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808895-3973-B6D7-D300-5FFD93ED6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39" y="2222818"/>
            <a:ext cx="457264" cy="2667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978216-4D1B-76F0-B822-D7C2DDBB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460"/>
            <a:ext cx="7729728" cy="1188720"/>
          </a:xfrm>
        </p:spPr>
        <p:txBody>
          <a:bodyPr/>
          <a:lstStyle/>
          <a:p>
            <a:pPr algn="ctr"/>
            <a:r>
              <a:rPr lang="ko-KR" altLang="en-US" b="1" dirty="0"/>
              <a:t>프로필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AFF092-BB20-CA3B-0B40-1FDA2B9D2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807" y="1490883"/>
            <a:ext cx="4064184" cy="2235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FBCDF-6829-D1DB-1917-443202A2C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163" y="3804655"/>
            <a:ext cx="4961842" cy="178003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2BF1470-FE63-6203-F96F-CC280ADFE6DC}"/>
              </a:ext>
            </a:extLst>
          </p:cNvPr>
          <p:cNvSpPr/>
          <p:nvPr/>
        </p:nvSpPr>
        <p:spPr>
          <a:xfrm>
            <a:off x="4722471" y="2048719"/>
            <a:ext cx="497711" cy="2546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BB8564-C77A-1C65-1FBD-78EBACAF7AE2}"/>
              </a:ext>
            </a:extLst>
          </p:cNvPr>
          <p:cNvSpPr/>
          <p:nvPr/>
        </p:nvSpPr>
        <p:spPr>
          <a:xfrm>
            <a:off x="2326512" y="3301678"/>
            <a:ext cx="590308" cy="321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DFD8FD-AABD-0B19-A500-D6A5547A4454}"/>
              </a:ext>
            </a:extLst>
          </p:cNvPr>
          <p:cNvSpPr/>
          <p:nvPr/>
        </p:nvSpPr>
        <p:spPr>
          <a:xfrm>
            <a:off x="4722471" y="3277082"/>
            <a:ext cx="613458" cy="370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E4AE64-DAAC-592F-A4C8-09E63D3E53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965" y="436844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2B51FD0-EF61-8750-2F15-92A5979DF9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8838" y="3650366"/>
            <a:ext cx="666843" cy="3238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DAE62B7-BC04-23AB-AEB5-49591EEAC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932" y="4360425"/>
            <a:ext cx="4505709" cy="178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2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306BC-942E-AD36-CC88-9B487F21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1445"/>
            <a:ext cx="7729728" cy="1188720"/>
          </a:xfrm>
        </p:spPr>
        <p:txBody>
          <a:bodyPr/>
          <a:lstStyle/>
          <a:p>
            <a:pPr algn="ctr"/>
            <a:r>
              <a:rPr lang="ko-KR" altLang="en-US" b="1" dirty="0"/>
              <a:t>단기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8A6EC-97F4-405B-2EBF-1B8FF1CA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28" y="1581882"/>
            <a:ext cx="4618252" cy="38040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ADA58E-1DD6-82D2-7BCF-E68CCB27C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92" y="1863390"/>
            <a:ext cx="6849599" cy="33498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27FF87-B600-62DB-B5E4-E2B8E3EE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0" y="4922651"/>
            <a:ext cx="4250881" cy="1570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154BF9E-118B-DBAC-428D-2F4798B369D5}"/>
              </a:ext>
            </a:extLst>
          </p:cNvPr>
          <p:cNvSpPr/>
          <p:nvPr/>
        </p:nvSpPr>
        <p:spPr>
          <a:xfrm>
            <a:off x="3441194" y="2233915"/>
            <a:ext cx="517350" cy="1695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F1FA3E-A203-A948-3A5A-88EC53402D0D}"/>
              </a:ext>
            </a:extLst>
          </p:cNvPr>
          <p:cNvSpPr/>
          <p:nvPr/>
        </p:nvSpPr>
        <p:spPr>
          <a:xfrm>
            <a:off x="3902314" y="2233916"/>
            <a:ext cx="229848" cy="1620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082E2C-E284-AF66-99D2-CBA8C3B1B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50" y="2247415"/>
            <a:ext cx="391344" cy="1369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ACD4509-8209-410B-03E4-FAE6A40C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128" y="4850394"/>
            <a:ext cx="4398203" cy="1642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D50BA4-8151-8D3C-B773-178B59F640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79"/>
          <a:stretch/>
        </p:blipFill>
        <p:spPr>
          <a:xfrm>
            <a:off x="2037144" y="2456644"/>
            <a:ext cx="5076522" cy="645372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453B6051-EACA-445E-DE1D-A52C1169E988}"/>
              </a:ext>
            </a:extLst>
          </p:cNvPr>
          <p:cNvSpPr/>
          <p:nvPr/>
        </p:nvSpPr>
        <p:spPr>
          <a:xfrm>
            <a:off x="3994089" y="2449129"/>
            <a:ext cx="450590" cy="2826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D6740F2-2F4F-3A9C-4FED-E579E40188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145" y="2243349"/>
            <a:ext cx="5076522" cy="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4ABF-4D09-2A59-C458-58D2AED8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4760"/>
            <a:ext cx="7729728" cy="1188720"/>
          </a:xfrm>
        </p:spPr>
        <p:txBody>
          <a:bodyPr/>
          <a:lstStyle/>
          <a:p>
            <a:pPr algn="ctr"/>
            <a:r>
              <a:rPr lang="ko-KR" altLang="en-US" b="1" dirty="0"/>
              <a:t>바로가기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96B-2C04-EF8B-0286-1D113D0D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Github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webpage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08445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127</TotalTime>
  <Words>51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소포</vt:lpstr>
      <vt:lpstr>Web 프로그래밍(2)</vt:lpstr>
      <vt:lpstr>PowerPoint 프레젠테이션</vt:lpstr>
      <vt:lpstr>기존 웹페이지</vt:lpstr>
      <vt:lpstr>수정한 웹페이지</vt:lpstr>
      <vt:lpstr>프로필</vt:lpstr>
      <vt:lpstr>단기 계획</vt:lpstr>
      <vt:lpstr>바로가기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</dc:creator>
  <cp:lastModifiedBy>Eun</cp:lastModifiedBy>
  <cp:revision>18</cp:revision>
  <dcterms:created xsi:type="dcterms:W3CDTF">2022-03-23T05:34:38Z</dcterms:created>
  <dcterms:modified xsi:type="dcterms:W3CDTF">2022-11-29T02:10:39Z</dcterms:modified>
  <cp:version/>
</cp:coreProperties>
</file>