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846" y="-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DF23E-4A50-46E5-B598-FDDDAB1A3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6E40D4-91ED-4D2C-90AF-D2D2D70C3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64BBF-110C-4A8E-9CD6-0A1AA0DB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6BD74-DEA6-454E-9751-67DA2871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5AFEF-27E9-4B91-872E-490D69C1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710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CF466-CED9-49A4-8FC8-2F0A975E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ECB17-C42F-425D-B9F3-84AA94E4C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2239F-F708-4492-9415-B85E9FD7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FCF21-24E4-4F2A-AC8E-B93E33C4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3606DE-DD74-4577-B504-4BF24569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77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DF2015-56C4-4D14-9713-A0D460040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A1CEA-4DC9-453B-9644-28F298F81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E524FE-ABBB-4EDE-8355-617D90CD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0D1F8-D073-47E1-8090-26BDB85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93C7D-3ECE-4CBE-A89B-CC2750EA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6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93E9E-8188-46D9-93FB-B8F39FC9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EE860-76D0-4968-A284-65CE31DF5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DF5AB-7BE6-4387-9609-46F3ED8C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30949-BBC7-4C5B-9366-083F9745F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C3A5E-A356-40E5-88D3-4D88CB2DF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3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5D8F8-D1ED-4CFC-806D-80642F6CC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D8CF24-B2A8-41B2-8125-2ED04B4BB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50071-16EF-476E-8CBB-CE1A6B0F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5ECF3-B285-4EC8-B918-1DA5B604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8C171-A0E4-4A46-95CF-EF1893CE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5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E629-5457-4328-8837-C5DE5ED7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55871-D8B5-452D-BB00-3FC0C9C8A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984B71-00CA-49FA-BFF3-6D92DCCC0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DAD07D-8A94-4CD1-A108-BF3C8C11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6C7A7-F5FE-41B6-80FF-9584A4FB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B1FA8F-848C-42FB-8020-9A23AFBC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6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AA9C6-ACF7-4CE5-A6A6-2030BB867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35F809-31B8-4C09-BED0-A75830EC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BC1463-FA4B-4DB3-B4B1-D204EE619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C7982E-9CF0-4126-9EC0-3840661B3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DB53A8-DA9A-4D30-89A0-2DEFB6A7BC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2F60F4-D8C2-413E-84B3-09587FD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1F2675-002A-4A1A-BA74-282DC96F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E4BB97-0823-44F8-86A7-25ACEFDB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0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9C137-BF15-452E-94F8-60D758B9F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5033D1-B675-44F4-8BB7-4E313866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5AB9315-2866-48D2-8C46-CD822398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C747C5-9BA3-4CDD-AE85-E8A9BBC5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5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248297-C10C-49DE-ABC6-C1F55D67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1CBD9F-641B-4BFD-A540-690A2417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F8094B-A25C-4D5D-B18A-A272F97C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61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0336ED-D512-4192-B664-BA1797A9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E2CBE-F6FB-4776-B13A-E9E19575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DAE891-1831-496D-AB8B-4FA3FEA05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A605CA-B5CE-4423-A272-C3D467B9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B2EDFA-35D0-475A-8620-729274A6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FBB00-DF5E-4A3F-A362-F30CCEAE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7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E4499-9C09-454C-B4FB-270D34B5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961C1C1-62A1-4404-B1F3-D14030EB1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859179-1A2D-425A-938C-FFCC3A03A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A7FB3-32A6-44C4-99A2-0AC1E151A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6B8E1-5F1C-4377-B778-D79F2621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2E9AA-C585-4272-A2B6-DFE8A6CD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1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D56F4-17EB-4BE6-879A-DCC474DE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85E7A8-D5B5-4C22-8EB9-F79F16DB8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18957-C0A2-40A6-8F00-CBA02FC20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A838F-7558-4B95-BFCC-965C40967A1F}" type="datetimeFigureOut">
              <a:rPr lang="zh-CN" altLang="en-US" smtClean="0"/>
              <a:t>2025/7/28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64E92-FD6E-49E6-AB84-E388393955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24EA4A-671C-4376-A632-44BFE7A8B2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0E205-1A38-401E-96D1-6F59D80597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053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5E9BF9C0-6336-45CB-AF21-ADAF8F8589D0}"/>
              </a:ext>
            </a:extLst>
          </p:cNvPr>
          <p:cNvGrpSpPr/>
          <p:nvPr/>
        </p:nvGrpSpPr>
        <p:grpSpPr>
          <a:xfrm>
            <a:off x="1434465" y="2731920"/>
            <a:ext cx="970882" cy="525476"/>
            <a:chOff x="1434465" y="2731920"/>
            <a:chExt cx="970882" cy="525476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4C9100CF-4495-4E7B-80A4-4C37704B88B4}"/>
                </a:ext>
              </a:extLst>
            </p:cNvPr>
            <p:cNvCxnSpPr>
              <a:cxnSpLocks/>
            </p:cNvCxnSpPr>
            <p:nvPr/>
          </p:nvCxnSpPr>
          <p:spPr>
            <a:xfrm>
              <a:off x="1434465" y="2983430"/>
              <a:ext cx="9448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687E838-5073-4822-880B-A482DD4A1F66}"/>
                </a:ext>
              </a:extLst>
            </p:cNvPr>
            <p:cNvCxnSpPr/>
            <p:nvPr/>
          </p:nvCxnSpPr>
          <p:spPr>
            <a:xfrm>
              <a:off x="2184273" y="2877312"/>
              <a:ext cx="0" cy="201168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0DA7651-B2AF-47CC-AECA-DD9275868662}"/>
                </a:ext>
              </a:extLst>
            </p:cNvPr>
            <p:cNvSpPr/>
            <p:nvPr/>
          </p:nvSpPr>
          <p:spPr>
            <a:xfrm>
              <a:off x="1550889" y="290438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BE84D63-63B4-4F42-AFAC-F5530BDA81E4}"/>
                </a:ext>
              </a:extLst>
            </p:cNvPr>
            <p:cNvSpPr/>
            <p:nvPr/>
          </p:nvSpPr>
          <p:spPr>
            <a:xfrm>
              <a:off x="1707426" y="3010500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5313A6C-028F-40C4-BAEC-03FB2D52D486}"/>
                </a:ext>
              </a:extLst>
            </p:cNvPr>
            <p:cNvSpPr/>
            <p:nvPr/>
          </p:nvSpPr>
          <p:spPr>
            <a:xfrm>
              <a:off x="1808335" y="289277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09F19ED-49D1-48EF-81A3-FE6A715E5471}"/>
                </a:ext>
              </a:extLst>
            </p:cNvPr>
            <p:cNvSpPr/>
            <p:nvPr/>
          </p:nvSpPr>
          <p:spPr>
            <a:xfrm>
              <a:off x="1888456" y="3005528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7B24C24-6C97-4C18-AA64-F83E57EBCC60}"/>
                </a:ext>
              </a:extLst>
            </p:cNvPr>
            <p:cNvSpPr/>
            <p:nvPr/>
          </p:nvSpPr>
          <p:spPr>
            <a:xfrm>
              <a:off x="1944791" y="291064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417D53D-5D40-439A-A551-CE903E310963}"/>
                </a:ext>
              </a:extLst>
            </p:cNvPr>
            <p:cNvSpPr/>
            <p:nvPr/>
          </p:nvSpPr>
          <p:spPr>
            <a:xfrm>
              <a:off x="1989419" y="3003724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72302E8-8DBF-4289-B60C-48EE6FAA612B}"/>
                </a:ext>
              </a:extLst>
            </p:cNvPr>
            <p:cNvSpPr/>
            <p:nvPr/>
          </p:nvSpPr>
          <p:spPr>
            <a:xfrm>
              <a:off x="2020063" y="291064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8CBA63B-A03A-41DD-998C-D3D4D2BAFD70}"/>
                </a:ext>
              </a:extLst>
            </p:cNvPr>
            <p:cNvSpPr/>
            <p:nvPr/>
          </p:nvSpPr>
          <p:spPr>
            <a:xfrm>
              <a:off x="2054353" y="300372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488A345-132D-4AEA-972B-1005579DE891}"/>
                </a:ext>
              </a:extLst>
            </p:cNvPr>
            <p:cNvSpPr/>
            <p:nvPr/>
          </p:nvSpPr>
          <p:spPr>
            <a:xfrm>
              <a:off x="2071168" y="2915894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63CB72E-3C30-42C2-B6A9-49D78055A964}"/>
                </a:ext>
              </a:extLst>
            </p:cNvPr>
            <p:cNvSpPr/>
            <p:nvPr/>
          </p:nvSpPr>
          <p:spPr>
            <a:xfrm>
              <a:off x="2089404" y="3000193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6942649-B8E0-4B02-AAA3-A76DB61044A5}"/>
                </a:ext>
              </a:extLst>
            </p:cNvPr>
            <p:cNvSpPr/>
            <p:nvPr/>
          </p:nvSpPr>
          <p:spPr>
            <a:xfrm>
              <a:off x="2092939" y="2927242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4462EE4-688D-4886-BF29-AFBB9447C4B8}"/>
                </a:ext>
              </a:extLst>
            </p:cNvPr>
            <p:cNvSpPr/>
            <p:nvPr/>
          </p:nvSpPr>
          <p:spPr>
            <a:xfrm>
              <a:off x="2109761" y="2991251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411397E-55D5-4863-8362-13D3E81DDE15}"/>
                </a:ext>
              </a:extLst>
            </p:cNvPr>
            <p:cNvSpPr/>
            <p:nvPr/>
          </p:nvSpPr>
          <p:spPr>
            <a:xfrm>
              <a:off x="2113295" y="2929891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3675E9EA-7796-4E7C-8BE9-946D19A4681B}"/>
                </a:ext>
              </a:extLst>
            </p:cNvPr>
            <p:cNvSpPr/>
            <p:nvPr/>
          </p:nvSpPr>
          <p:spPr>
            <a:xfrm>
              <a:off x="2118030" y="2984309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6B9854FD-ABFC-4554-8734-F648B824DF51}"/>
                </a:ext>
              </a:extLst>
            </p:cNvPr>
            <p:cNvSpPr/>
            <p:nvPr/>
          </p:nvSpPr>
          <p:spPr>
            <a:xfrm>
              <a:off x="2124827" y="2932197"/>
              <a:ext cx="45719" cy="45719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左中括号 30">
              <a:extLst>
                <a:ext uri="{FF2B5EF4-FFF2-40B4-BE49-F238E27FC236}">
                  <a16:creationId xmlns:a16="http://schemas.microsoft.com/office/drawing/2014/main" id="{3EE09A8C-3C33-4600-93A3-FCD6AC2CB52F}"/>
                </a:ext>
              </a:extLst>
            </p:cNvPr>
            <p:cNvSpPr/>
            <p:nvPr/>
          </p:nvSpPr>
          <p:spPr>
            <a:xfrm rot="16200000">
              <a:off x="1818159" y="2779538"/>
              <a:ext cx="45719" cy="641652"/>
            </a:xfrm>
            <a:prstGeom prst="leftBracket">
              <a:avLst>
                <a:gd name="adj" fmla="val 49836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17C25D8-6C2F-4955-8893-837857DC9DF4}"/>
                    </a:ext>
                  </a:extLst>
                </p:cNvPr>
                <p:cNvSpPr txBox="1"/>
                <p:nvPr/>
              </p:nvSpPr>
              <p:spPr>
                <a:xfrm>
                  <a:off x="1759828" y="3134285"/>
                  <a:ext cx="97014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sz="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E17C25D8-6C2F-4955-8893-837857DC9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828" y="3134285"/>
                  <a:ext cx="97014" cy="123111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FED48B0-4113-405A-801C-F40CA114D823}"/>
                    </a:ext>
                  </a:extLst>
                </p:cNvPr>
                <p:cNvSpPr txBox="1"/>
                <p:nvPr/>
              </p:nvSpPr>
              <p:spPr>
                <a:xfrm>
                  <a:off x="2054353" y="2731920"/>
                  <a:ext cx="350994" cy="92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sup</m:t>
                            </m:r>
                          </m:fName>
                          <m:e>
                            <m:r>
                              <a:rPr lang="en-US" altLang="zh-CN" sz="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func>
                      </m:oMath>
                    </m:oMathPara>
                  </a14:m>
                  <a:endParaRPr lang="zh-CN" altLang="en-US" sz="600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8FED48B0-4113-405A-801C-F40CA114D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353" y="2731920"/>
                  <a:ext cx="350994" cy="92333"/>
                </a:xfrm>
                <a:prstGeom prst="rect">
                  <a:avLst/>
                </a:prstGeom>
                <a:blipFill>
                  <a:blip r:embed="rId3"/>
                  <a:stretch>
                    <a:fillRect l="-6897" r="-5172" b="-4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97823A5-AED4-4BDC-BF06-AE1C860022F6}"/>
              </a:ext>
            </a:extLst>
          </p:cNvPr>
          <p:cNvGrpSpPr/>
          <p:nvPr/>
        </p:nvGrpSpPr>
        <p:grpSpPr>
          <a:xfrm>
            <a:off x="3623419" y="1980345"/>
            <a:ext cx="2565161" cy="1903584"/>
            <a:chOff x="3623419" y="1980345"/>
            <a:chExt cx="2565161" cy="1903584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D2160F95-638C-4E26-B48A-7FC601AD0F68}"/>
                </a:ext>
              </a:extLst>
            </p:cNvPr>
            <p:cNvCxnSpPr>
              <a:cxnSpLocks/>
            </p:cNvCxnSpPr>
            <p:nvPr/>
          </p:nvCxnSpPr>
          <p:spPr>
            <a:xfrm>
              <a:off x="3779520" y="3746754"/>
              <a:ext cx="1802130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4F96B9AF-D869-4169-8D0B-A8D996290B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9520" y="2258006"/>
              <a:ext cx="0" cy="1487424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0BE8C77-C9D7-4C0D-8307-BA966BA13D0D}"/>
                    </a:ext>
                  </a:extLst>
                </p:cNvPr>
                <p:cNvSpPr txBox="1"/>
                <p:nvPr/>
              </p:nvSpPr>
              <p:spPr>
                <a:xfrm>
                  <a:off x="5602428" y="3606930"/>
                  <a:ext cx="199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F0BE8C77-C9D7-4C0D-8307-BA966BA13D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428" y="3606930"/>
                  <a:ext cx="19954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85F7119-223B-4A3C-8DD4-BED2B7BC0806}"/>
                    </a:ext>
                  </a:extLst>
                </p:cNvPr>
                <p:cNvSpPr txBox="1"/>
                <p:nvPr/>
              </p:nvSpPr>
              <p:spPr>
                <a:xfrm>
                  <a:off x="3623419" y="1980345"/>
                  <a:ext cx="3122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D85F7119-223B-4A3C-8DD4-BED2B7BC0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419" y="1980345"/>
                  <a:ext cx="31220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615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634A5E4-E035-4EE1-B81A-48C3001B786B}"/>
                </a:ext>
              </a:extLst>
            </p:cNvPr>
            <p:cNvSpPr/>
            <p:nvPr/>
          </p:nvSpPr>
          <p:spPr>
            <a:xfrm>
              <a:off x="3811851" y="289375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BDD7844-55EB-4536-9D56-82D878DD7C85}"/>
                </a:ext>
              </a:extLst>
            </p:cNvPr>
            <p:cNvSpPr/>
            <p:nvPr/>
          </p:nvSpPr>
          <p:spPr>
            <a:xfrm>
              <a:off x="3930253" y="28699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411520B2-3FF2-4D25-A6DE-1B5941DB5D4D}"/>
                </a:ext>
              </a:extLst>
            </p:cNvPr>
            <p:cNvSpPr/>
            <p:nvPr/>
          </p:nvSpPr>
          <p:spPr>
            <a:xfrm>
              <a:off x="4048655" y="286991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57AFBF-B959-4210-A168-1135BA11C55E}"/>
                </a:ext>
              </a:extLst>
            </p:cNvPr>
            <p:cNvSpPr/>
            <p:nvPr/>
          </p:nvSpPr>
          <p:spPr>
            <a:xfrm>
              <a:off x="4167057" y="290438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28C598D9-7123-427A-AD12-F157A2154B55}"/>
                </a:ext>
              </a:extLst>
            </p:cNvPr>
            <p:cNvSpPr/>
            <p:nvPr/>
          </p:nvSpPr>
          <p:spPr>
            <a:xfrm>
              <a:off x="4285459" y="288776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97B289E-BB32-4E4D-BED4-128A2C24379A}"/>
                </a:ext>
              </a:extLst>
            </p:cNvPr>
            <p:cNvSpPr/>
            <p:nvPr/>
          </p:nvSpPr>
          <p:spPr>
            <a:xfrm>
              <a:off x="4403861" y="28470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DD09CBD-C53B-4EB7-AFA1-39F6B2690333}"/>
                </a:ext>
              </a:extLst>
            </p:cNvPr>
            <p:cNvSpPr/>
            <p:nvPr/>
          </p:nvSpPr>
          <p:spPr>
            <a:xfrm>
              <a:off x="4522263" y="280416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1B6EF9FA-E07A-4AB3-BC92-4C5B6AD94BCA}"/>
                </a:ext>
              </a:extLst>
            </p:cNvPr>
            <p:cNvCxnSpPr>
              <a:cxnSpLocks/>
            </p:cNvCxnSpPr>
            <p:nvPr/>
          </p:nvCxnSpPr>
          <p:spPr>
            <a:xfrm>
              <a:off x="3779519" y="2735730"/>
              <a:ext cx="1802131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3A0C159F-20E8-4638-806D-3B60C8D8EA00}"/>
                </a:ext>
              </a:extLst>
            </p:cNvPr>
            <p:cNvSpPr/>
            <p:nvPr/>
          </p:nvSpPr>
          <p:spPr>
            <a:xfrm>
              <a:off x="4640665" y="279529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D7AC5A93-8A1E-4B99-BB8C-64464F66C2F8}"/>
                </a:ext>
              </a:extLst>
            </p:cNvPr>
            <p:cNvSpPr/>
            <p:nvPr/>
          </p:nvSpPr>
          <p:spPr>
            <a:xfrm>
              <a:off x="4759067" y="278387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48110820-68C1-4F67-BAAF-4F8C916F1D22}"/>
                </a:ext>
              </a:extLst>
            </p:cNvPr>
            <p:cNvSpPr/>
            <p:nvPr/>
          </p:nvSpPr>
          <p:spPr>
            <a:xfrm>
              <a:off x="4877469" y="27641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628BC31-0040-4CF2-AFE3-D17D82924CF5}"/>
                </a:ext>
              </a:extLst>
            </p:cNvPr>
            <p:cNvSpPr/>
            <p:nvPr/>
          </p:nvSpPr>
          <p:spPr>
            <a:xfrm>
              <a:off x="4995871" y="276813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0AD2F0D-9C20-4747-B993-D2D731EDEF5F}"/>
                </a:ext>
              </a:extLst>
            </p:cNvPr>
            <p:cNvSpPr/>
            <p:nvPr/>
          </p:nvSpPr>
          <p:spPr>
            <a:xfrm>
              <a:off x="5114273" y="27551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0B327CF-30AF-47CA-8FF9-08E26DE462E7}"/>
                </a:ext>
              </a:extLst>
            </p:cNvPr>
            <p:cNvSpPr/>
            <p:nvPr/>
          </p:nvSpPr>
          <p:spPr>
            <a:xfrm>
              <a:off x="5232675" y="27507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E82234C-D878-44A2-87F3-440B0FA4F46D}"/>
                </a:ext>
              </a:extLst>
            </p:cNvPr>
            <p:cNvSpPr/>
            <p:nvPr/>
          </p:nvSpPr>
          <p:spPr>
            <a:xfrm>
              <a:off x="3871052" y="298778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B0273B3-1B68-49FC-914A-0FA3050B1D93}"/>
                </a:ext>
              </a:extLst>
            </p:cNvPr>
            <p:cNvSpPr/>
            <p:nvPr/>
          </p:nvSpPr>
          <p:spPr>
            <a:xfrm>
              <a:off x="3989454" y="306472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63662977-2063-486A-9733-7B263839127E}"/>
                </a:ext>
              </a:extLst>
            </p:cNvPr>
            <p:cNvSpPr/>
            <p:nvPr/>
          </p:nvSpPr>
          <p:spPr>
            <a:xfrm>
              <a:off x="4107856" y="308071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A4AE266-85FB-4CD4-BB3A-FA132864812D}"/>
                </a:ext>
              </a:extLst>
            </p:cNvPr>
            <p:cNvSpPr/>
            <p:nvPr/>
          </p:nvSpPr>
          <p:spPr>
            <a:xfrm>
              <a:off x="4226258" y="30655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BD58734-7C6D-41DE-AC0B-CE5B3813B1A9}"/>
                </a:ext>
              </a:extLst>
            </p:cNvPr>
            <p:cNvSpPr/>
            <p:nvPr/>
          </p:nvSpPr>
          <p:spPr>
            <a:xfrm>
              <a:off x="4344660" y="305621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1DA9B02-2643-49EA-93F5-1AABF3F155C0}"/>
                </a:ext>
              </a:extLst>
            </p:cNvPr>
            <p:cNvSpPr/>
            <p:nvPr/>
          </p:nvSpPr>
          <p:spPr>
            <a:xfrm>
              <a:off x="4463062" y="307566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83B78456-D14D-4D7B-9033-75FC204E0D61}"/>
                </a:ext>
              </a:extLst>
            </p:cNvPr>
            <p:cNvSpPr/>
            <p:nvPr/>
          </p:nvSpPr>
          <p:spPr>
            <a:xfrm>
              <a:off x="4581464" y="3123706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3399E00-292A-42F7-9F04-A203CBDDD736}"/>
                </a:ext>
              </a:extLst>
            </p:cNvPr>
            <p:cNvCxnSpPr>
              <a:cxnSpLocks/>
            </p:cNvCxnSpPr>
            <p:nvPr/>
          </p:nvCxnSpPr>
          <p:spPr>
            <a:xfrm>
              <a:off x="3777651" y="3219600"/>
              <a:ext cx="180399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98DDDDC-FE75-4F61-BF76-322B6FA1B673}"/>
                </a:ext>
              </a:extLst>
            </p:cNvPr>
            <p:cNvSpPr/>
            <p:nvPr/>
          </p:nvSpPr>
          <p:spPr>
            <a:xfrm>
              <a:off x="4699866" y="3150121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F9DF6C4-24D5-4F07-BBFA-76DE56D14AD5}"/>
                </a:ext>
              </a:extLst>
            </p:cNvPr>
            <p:cNvSpPr/>
            <p:nvPr/>
          </p:nvSpPr>
          <p:spPr>
            <a:xfrm>
              <a:off x="4818268" y="315822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9F6DE631-5281-4859-824A-4F7FCE758D03}"/>
                </a:ext>
              </a:extLst>
            </p:cNvPr>
            <p:cNvSpPr/>
            <p:nvPr/>
          </p:nvSpPr>
          <p:spPr>
            <a:xfrm>
              <a:off x="4936670" y="3157980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41A7191-BD18-4B7F-8509-FABF5FD35A82}"/>
                </a:ext>
              </a:extLst>
            </p:cNvPr>
            <p:cNvSpPr/>
            <p:nvPr/>
          </p:nvSpPr>
          <p:spPr>
            <a:xfrm>
              <a:off x="5055072" y="315895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7AB1A68-6C9B-4ABC-AFA4-9DF280491795}"/>
                </a:ext>
              </a:extLst>
            </p:cNvPr>
            <p:cNvSpPr/>
            <p:nvPr/>
          </p:nvSpPr>
          <p:spPr>
            <a:xfrm>
              <a:off x="5173474" y="3164258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82A579D0-ABAF-4B23-9AF4-4BDED9255C5A}"/>
                </a:ext>
              </a:extLst>
            </p:cNvPr>
            <p:cNvSpPr/>
            <p:nvPr/>
          </p:nvSpPr>
          <p:spPr>
            <a:xfrm>
              <a:off x="5291870" y="315988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94150A3-339B-434E-8B60-98715282C8E0}"/>
                    </a:ext>
                  </a:extLst>
                </p:cNvPr>
                <p:cNvSpPr txBox="1"/>
                <p:nvPr/>
              </p:nvSpPr>
              <p:spPr>
                <a:xfrm>
                  <a:off x="3785068" y="2769320"/>
                  <a:ext cx="13170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494150A3-339B-434E-8B60-98715282C8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5068" y="2769320"/>
                  <a:ext cx="131703" cy="123111"/>
                </a:xfrm>
                <a:prstGeom prst="rect">
                  <a:avLst/>
                </a:prstGeom>
                <a:blipFill>
                  <a:blip r:embed="rId6"/>
                  <a:stretch>
                    <a:fillRect l="-13636" r="-4545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52E5716D-90E0-49F2-81C7-6F4CE1A404BF}"/>
                    </a:ext>
                  </a:extLst>
                </p:cNvPr>
                <p:cNvSpPr txBox="1"/>
                <p:nvPr/>
              </p:nvSpPr>
              <p:spPr>
                <a:xfrm>
                  <a:off x="3831430" y="3003405"/>
                  <a:ext cx="13407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52E5716D-90E0-49F2-81C7-6F4CE1A404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430" y="3003405"/>
                  <a:ext cx="134075" cy="123111"/>
                </a:xfrm>
                <a:prstGeom prst="rect">
                  <a:avLst/>
                </a:prstGeom>
                <a:blipFill>
                  <a:blip r:embed="rId7"/>
                  <a:stretch>
                    <a:fillRect l="-13636" r="-4545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09E46E2-7367-4AA3-AD41-40489D61A1D5}"/>
                    </a:ext>
                  </a:extLst>
                </p:cNvPr>
                <p:cNvSpPr txBox="1"/>
                <p:nvPr/>
              </p:nvSpPr>
              <p:spPr>
                <a:xfrm>
                  <a:off x="3903470" y="2755544"/>
                  <a:ext cx="13407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709E46E2-7367-4AA3-AD41-40489D61A1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470" y="2755544"/>
                  <a:ext cx="134075" cy="123111"/>
                </a:xfrm>
                <a:prstGeom prst="rect">
                  <a:avLst/>
                </a:prstGeom>
                <a:blipFill>
                  <a:blip r:embed="rId8"/>
                  <a:stretch>
                    <a:fillRect l="-9091" r="-9091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B146677-4CCC-4DCA-B00E-5D7EC8BFFA18}"/>
                    </a:ext>
                  </a:extLst>
                </p:cNvPr>
                <p:cNvSpPr txBox="1"/>
                <p:nvPr/>
              </p:nvSpPr>
              <p:spPr>
                <a:xfrm>
                  <a:off x="3954653" y="3085599"/>
                  <a:ext cx="13407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2B146677-4CCC-4DCA-B00E-5D7EC8BFFA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4653" y="3085599"/>
                  <a:ext cx="134075" cy="123111"/>
                </a:xfrm>
                <a:prstGeom prst="rect">
                  <a:avLst/>
                </a:prstGeom>
                <a:blipFill>
                  <a:blip r:embed="rId9"/>
                  <a:stretch>
                    <a:fillRect l="-13636" r="-4545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E50C9070-1FEA-4913-8742-5E5642104614}"/>
                    </a:ext>
                  </a:extLst>
                </p:cNvPr>
                <p:cNvSpPr txBox="1"/>
                <p:nvPr/>
              </p:nvSpPr>
              <p:spPr>
                <a:xfrm>
                  <a:off x="5177958" y="2625709"/>
                  <a:ext cx="278923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E50C9070-1FEA-4913-8742-5E5642104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958" y="2625709"/>
                  <a:ext cx="278923" cy="123111"/>
                </a:xfrm>
                <a:prstGeom prst="rect">
                  <a:avLst/>
                </a:prstGeom>
                <a:blipFill>
                  <a:blip r:embed="rId10"/>
                  <a:stretch>
                    <a:fillRect l="-4348" r="-4348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F01EDD9-1AF8-4AC5-8449-55EB7FCF9E8E}"/>
                    </a:ext>
                  </a:extLst>
                </p:cNvPr>
                <p:cNvSpPr txBox="1"/>
                <p:nvPr/>
              </p:nvSpPr>
              <p:spPr>
                <a:xfrm>
                  <a:off x="5270551" y="3180839"/>
                  <a:ext cx="18114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sz="8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AF01EDD9-1AF8-4AC5-8449-55EB7FCF9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551" y="3180839"/>
                  <a:ext cx="181140" cy="123111"/>
                </a:xfrm>
                <a:prstGeom prst="rect">
                  <a:avLst/>
                </a:prstGeom>
                <a:blipFill>
                  <a:blip r:embed="rId11"/>
                  <a:stretch>
                    <a:fillRect l="-10345" r="-3448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916ECD24-9CCD-40E8-BD48-A3CD29DFC304}"/>
                    </a:ext>
                  </a:extLst>
                </p:cNvPr>
                <p:cNvSpPr txBox="1"/>
                <p:nvPr/>
              </p:nvSpPr>
              <p:spPr>
                <a:xfrm>
                  <a:off x="5509725" y="2614668"/>
                  <a:ext cx="678855" cy="3196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</m:t>
                                </m:r>
                                <m:r>
                                  <a:rPr lang="zh-CN" altLang="en-US" sz="1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sup</m:t>
                                </m:r>
                              </m:e>
                              <m:lim>
                                <m: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916ECD24-9CCD-40E8-BD48-A3CD29DFC3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725" y="2614668"/>
                  <a:ext cx="678855" cy="31963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FEBF122A-D723-44A7-A9E0-F143CA8BAC09}"/>
                    </a:ext>
                  </a:extLst>
                </p:cNvPr>
                <p:cNvSpPr txBox="1"/>
                <p:nvPr/>
              </p:nvSpPr>
              <p:spPr>
                <a:xfrm>
                  <a:off x="5509725" y="3092168"/>
                  <a:ext cx="678855" cy="2927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zh-CN" altLang="en-US" sz="1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1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sz="1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im</m:t>
                                </m:r>
                                <m:r>
                                  <a:rPr lang="zh-CN" altLang="en-US" sz="1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inf</m:t>
                                </m:r>
                              </m:e>
                              <m:lim>
                                <m: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10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1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FEBF122A-D723-44A7-A9E0-F143CA8BA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725" y="3092168"/>
                  <a:ext cx="678855" cy="29277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541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D9768451-5190-44BC-A65E-FCC65B4757E9}"/>
              </a:ext>
            </a:extLst>
          </p:cNvPr>
          <p:cNvGrpSpPr/>
          <p:nvPr/>
        </p:nvGrpSpPr>
        <p:grpSpPr>
          <a:xfrm>
            <a:off x="2056573" y="1785482"/>
            <a:ext cx="2193894" cy="1623797"/>
            <a:chOff x="2056573" y="1785482"/>
            <a:chExt cx="2193894" cy="1623797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2FF076E8-DDFD-4762-9FDE-11A78D7FFD55}"/>
                </a:ext>
              </a:extLst>
            </p:cNvPr>
            <p:cNvCxnSpPr/>
            <p:nvPr/>
          </p:nvCxnSpPr>
          <p:spPr>
            <a:xfrm>
              <a:off x="2157274" y="3275860"/>
              <a:ext cx="189094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B887644-1BB4-4C52-A45B-6D92EBE29A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8753" y="2057400"/>
              <a:ext cx="0" cy="121846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A45DB84-7501-493C-B3E7-CB14A71D5F84}"/>
                    </a:ext>
                  </a:extLst>
                </p:cNvPr>
                <p:cNvSpPr txBox="1"/>
                <p:nvPr/>
              </p:nvSpPr>
              <p:spPr>
                <a:xfrm>
                  <a:off x="4053298" y="3132280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A45DB84-7501-493C-B3E7-CB14A71D5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298" y="3132280"/>
                  <a:ext cx="197169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EFC7BDB-6DDD-4101-8696-3418EAD1D949}"/>
                    </a:ext>
                  </a:extLst>
                </p:cNvPr>
                <p:cNvSpPr txBox="1"/>
                <p:nvPr/>
              </p:nvSpPr>
              <p:spPr>
                <a:xfrm>
                  <a:off x="2056573" y="1785482"/>
                  <a:ext cx="2014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EEFC7BDB-6DDD-4101-8696-3418EAD1D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6573" y="1785482"/>
                  <a:ext cx="20140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5152" r="-121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00557360-63EB-4811-9C41-468FD7E3C679}"/>
                </a:ext>
              </a:extLst>
            </p:cNvPr>
            <p:cNvSpPr/>
            <p:nvPr/>
          </p:nvSpPr>
          <p:spPr>
            <a:xfrm>
              <a:off x="2257975" y="2390073"/>
              <a:ext cx="1630680" cy="411547"/>
            </a:xfrm>
            <a:custGeom>
              <a:avLst/>
              <a:gdLst>
                <a:gd name="connsiteX0" fmla="*/ 0 w 1630680"/>
                <a:gd name="connsiteY0" fmla="*/ 411547 h 411547"/>
                <a:gd name="connsiteX1" fmla="*/ 589280 w 1630680"/>
                <a:gd name="connsiteY1" fmla="*/ 67 h 411547"/>
                <a:gd name="connsiteX2" fmla="*/ 1630680 w 1630680"/>
                <a:gd name="connsiteY2" fmla="*/ 386147 h 41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0680" h="411547">
                  <a:moveTo>
                    <a:pt x="0" y="411547"/>
                  </a:moveTo>
                  <a:cubicBezTo>
                    <a:pt x="158750" y="207923"/>
                    <a:pt x="317500" y="4300"/>
                    <a:pt x="589280" y="67"/>
                  </a:cubicBezTo>
                  <a:cubicBezTo>
                    <a:pt x="861060" y="-4166"/>
                    <a:pt x="1245870" y="190990"/>
                    <a:pt x="1630680" y="38614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5E239B81-7F6D-437D-9692-7EA7B9DCC93B}"/>
                </a:ext>
              </a:extLst>
            </p:cNvPr>
            <p:cNvCxnSpPr>
              <a:cxnSpLocks/>
            </p:cNvCxnSpPr>
            <p:nvPr/>
          </p:nvCxnSpPr>
          <p:spPr>
            <a:xfrm>
              <a:off x="2213610" y="3215640"/>
              <a:ext cx="11620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88FD2DB-4AD4-4E09-9187-120D25F159B7}"/>
                </a:ext>
              </a:extLst>
            </p:cNvPr>
            <p:cNvCxnSpPr>
              <a:cxnSpLocks/>
            </p:cNvCxnSpPr>
            <p:nvPr/>
          </p:nvCxnSpPr>
          <p:spPr>
            <a:xfrm>
              <a:off x="2329815" y="3215640"/>
              <a:ext cx="2209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8C3E180-669C-4603-9819-7F318A4F7654}"/>
                </a:ext>
              </a:extLst>
            </p:cNvPr>
            <p:cNvCxnSpPr>
              <a:cxnSpLocks/>
            </p:cNvCxnSpPr>
            <p:nvPr/>
          </p:nvCxnSpPr>
          <p:spPr>
            <a:xfrm>
              <a:off x="2550795" y="3215640"/>
              <a:ext cx="31242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9D7F2B80-377F-4C1E-B042-11CEE947F6AB}"/>
                </a:ext>
              </a:extLst>
            </p:cNvPr>
            <p:cNvCxnSpPr>
              <a:cxnSpLocks/>
            </p:cNvCxnSpPr>
            <p:nvPr/>
          </p:nvCxnSpPr>
          <p:spPr>
            <a:xfrm>
              <a:off x="2863215" y="3215640"/>
              <a:ext cx="2933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6018411D-23BB-4BAC-8C66-628F11EE3A07}"/>
                </a:ext>
              </a:extLst>
            </p:cNvPr>
            <p:cNvCxnSpPr>
              <a:cxnSpLocks/>
            </p:cNvCxnSpPr>
            <p:nvPr/>
          </p:nvCxnSpPr>
          <p:spPr>
            <a:xfrm>
              <a:off x="3156585" y="3215640"/>
              <a:ext cx="22669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DF7078C-57EB-47EF-93E6-B0DEB1A54036}"/>
                </a:ext>
              </a:extLst>
            </p:cNvPr>
            <p:cNvCxnSpPr>
              <a:cxnSpLocks/>
            </p:cNvCxnSpPr>
            <p:nvPr/>
          </p:nvCxnSpPr>
          <p:spPr>
            <a:xfrm>
              <a:off x="3383280" y="3215640"/>
              <a:ext cx="17907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6B4F2C6-E882-420C-A922-2E5472853A9F}"/>
                </a:ext>
              </a:extLst>
            </p:cNvPr>
            <p:cNvCxnSpPr>
              <a:cxnSpLocks/>
            </p:cNvCxnSpPr>
            <p:nvPr/>
          </p:nvCxnSpPr>
          <p:spPr>
            <a:xfrm>
              <a:off x="3562350" y="3215640"/>
              <a:ext cx="1524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E0A3872-52F3-466D-972C-02DF0696372A}"/>
                </a:ext>
              </a:extLst>
            </p:cNvPr>
            <p:cNvCxnSpPr>
              <a:cxnSpLocks/>
            </p:cNvCxnSpPr>
            <p:nvPr/>
          </p:nvCxnSpPr>
          <p:spPr>
            <a:xfrm>
              <a:off x="3714750" y="3215640"/>
              <a:ext cx="1333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F3F832AB-8AF2-456F-B223-650784D97D3E}"/>
                </a:ext>
              </a:extLst>
            </p:cNvPr>
            <p:cNvSpPr/>
            <p:nvPr/>
          </p:nvSpPr>
          <p:spPr>
            <a:xfrm>
              <a:off x="3110866" y="3246651"/>
              <a:ext cx="57827" cy="57827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DA374CBF-F181-4DF7-AF42-17BACCFB2015}"/>
                </a:ext>
              </a:extLst>
            </p:cNvPr>
            <p:cNvSpPr/>
            <p:nvPr/>
          </p:nvSpPr>
          <p:spPr>
            <a:xfrm>
              <a:off x="3362465" y="3246651"/>
              <a:ext cx="57827" cy="5782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CD7B81F-2EB3-4FA6-B354-6BF758441697}"/>
                </a:ext>
              </a:extLst>
            </p:cNvPr>
            <p:cNvCxnSpPr>
              <a:cxnSpLocks/>
            </p:cNvCxnSpPr>
            <p:nvPr/>
          </p:nvCxnSpPr>
          <p:spPr>
            <a:xfrm>
              <a:off x="3128011" y="3275565"/>
              <a:ext cx="272414" cy="295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981D0AE-67CA-408F-BF55-3894AB82FCEA}"/>
                    </a:ext>
                  </a:extLst>
                </p:cNvPr>
                <p:cNvSpPr txBox="1"/>
                <p:nvPr/>
              </p:nvSpPr>
              <p:spPr>
                <a:xfrm>
                  <a:off x="3102746" y="3316946"/>
                  <a:ext cx="354070" cy="923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m:rPr>
                            <m:sty m:val="p"/>
                          </m:rPr>
                          <a:rPr lang="en-US" altLang="zh-CN" sz="600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6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sz="600" dirty="0">
                    <a:solidFill>
                      <a:srgbClr val="00B0F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7981D0AE-67CA-408F-BF55-3894AB82FC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2746" y="3316946"/>
                  <a:ext cx="354070" cy="92333"/>
                </a:xfrm>
                <a:prstGeom prst="rect">
                  <a:avLst/>
                </a:prstGeom>
                <a:blipFill>
                  <a:blip r:embed="rId4"/>
                  <a:stretch>
                    <a:fillRect l="-1724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73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04E7403B-6721-48EB-868B-9627EB3CAF3F}"/>
              </a:ext>
            </a:extLst>
          </p:cNvPr>
          <p:cNvGrpSpPr/>
          <p:nvPr/>
        </p:nvGrpSpPr>
        <p:grpSpPr>
          <a:xfrm>
            <a:off x="1361699" y="2037672"/>
            <a:ext cx="2409433" cy="2505658"/>
            <a:chOff x="1361699" y="2037672"/>
            <a:chExt cx="2409433" cy="2505658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EABADC5-36E2-40F2-94E8-3CAB18B7950C}"/>
                </a:ext>
              </a:extLst>
            </p:cNvPr>
            <p:cNvGrpSpPr/>
            <p:nvPr/>
          </p:nvGrpSpPr>
          <p:grpSpPr>
            <a:xfrm>
              <a:off x="1361699" y="2505588"/>
              <a:ext cx="2409433" cy="2037742"/>
              <a:chOff x="1361699" y="2505588"/>
              <a:chExt cx="2409433" cy="203774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3EF23D3-71ED-402E-AC1D-725837BA3F03}"/>
                  </a:ext>
                </a:extLst>
              </p:cNvPr>
              <p:cNvSpPr/>
              <p:nvPr/>
            </p:nvSpPr>
            <p:spPr>
              <a:xfrm>
                <a:off x="1361699" y="2505588"/>
                <a:ext cx="2409433" cy="20377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A169ED72-6B29-44DD-B4BC-48CD2FA767E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5687" y="2560579"/>
                    <a:ext cx="4040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A169ED72-6B29-44DD-B4BC-48CD2FA767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5687" y="2560579"/>
                    <a:ext cx="40408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7576" r="-606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16016EA-E0FF-44D1-9DDC-DF4D91C6939B}"/>
                </a:ext>
              </a:extLst>
            </p:cNvPr>
            <p:cNvGrpSpPr/>
            <p:nvPr/>
          </p:nvGrpSpPr>
          <p:grpSpPr>
            <a:xfrm>
              <a:off x="2432304" y="3851566"/>
              <a:ext cx="362789" cy="369914"/>
              <a:chOff x="2432304" y="3851566"/>
              <a:chExt cx="362789" cy="369914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995F358C-BC6A-4CC6-A5C2-FAA6DA925143}"/>
                  </a:ext>
                </a:extLst>
              </p:cNvPr>
              <p:cNvSpPr/>
              <p:nvPr/>
            </p:nvSpPr>
            <p:spPr>
              <a:xfrm>
                <a:off x="2432304" y="3953256"/>
                <a:ext cx="268224" cy="268224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D44906C-66DD-4A58-9630-DBACCBB7E4C1}"/>
                      </a:ext>
                    </a:extLst>
                  </p:cNvPr>
                  <p:cNvSpPr txBox="1"/>
                  <p:nvPr/>
                </p:nvSpPr>
                <p:spPr>
                  <a:xfrm>
                    <a:off x="2664673" y="3851566"/>
                    <a:ext cx="13042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1200" dirty="0"/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1D44906C-66DD-4A58-9630-DBACCBB7E4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4673" y="3851566"/>
                    <a:ext cx="130420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3636" r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7C0277A8-4897-490F-B70D-4091DA11770A}"/>
                  </a:ext>
                </a:extLst>
              </p:cNvPr>
              <p:cNvCxnSpPr>
                <a:endCxn id="14" idx="7"/>
              </p:cNvCxnSpPr>
              <p:nvPr/>
            </p:nvCxnSpPr>
            <p:spPr>
              <a:xfrm flipV="1">
                <a:off x="2556510" y="3992536"/>
                <a:ext cx="104738" cy="87974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81F2B5FC-7822-4EE7-A8F3-008DF939447A}"/>
                </a:ext>
              </a:extLst>
            </p:cNvPr>
            <p:cNvGrpSpPr/>
            <p:nvPr/>
          </p:nvGrpSpPr>
          <p:grpSpPr>
            <a:xfrm>
              <a:off x="2076578" y="2560579"/>
              <a:ext cx="228472" cy="1530599"/>
              <a:chOff x="2076578" y="2560579"/>
              <a:chExt cx="228472" cy="1530599"/>
            </a:xfrm>
          </p:grpSpPr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3CB37558-64EB-492B-A885-917E05A2CEE1}"/>
                  </a:ext>
                </a:extLst>
              </p:cNvPr>
              <p:cNvCxnSpPr/>
              <p:nvPr/>
            </p:nvCxnSpPr>
            <p:spPr>
              <a:xfrm>
                <a:off x="2305050" y="2560579"/>
                <a:ext cx="0" cy="15305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C335F9B3-D93C-45AB-830F-A7014472225E}"/>
                      </a:ext>
                    </a:extLst>
                  </p:cNvPr>
                  <p:cNvSpPr txBox="1"/>
                  <p:nvPr/>
                </p:nvSpPr>
                <p:spPr>
                  <a:xfrm>
                    <a:off x="2076578" y="3187378"/>
                    <a:ext cx="19473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C335F9B3-D93C-45AB-830F-A701447222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6578" y="3187378"/>
                    <a:ext cx="194733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8125" r="-25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9EB0B44A-EE9C-44C1-B3D9-71E35082FF77}"/>
                </a:ext>
              </a:extLst>
            </p:cNvPr>
            <p:cNvGrpSpPr/>
            <p:nvPr/>
          </p:nvGrpSpPr>
          <p:grpSpPr>
            <a:xfrm>
              <a:off x="2487420" y="2037672"/>
              <a:ext cx="157992" cy="1915584"/>
              <a:chOff x="2487420" y="2037672"/>
              <a:chExt cx="157992" cy="191558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3ADA2F76-B379-45E3-94FB-A05ED2EB52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66416" y="2321560"/>
                <a:ext cx="0" cy="1631696"/>
              </a:xfrm>
              <a:prstGeom prst="line">
                <a:avLst/>
              </a:prstGeom>
              <a:ln w="19050">
                <a:solidFill>
                  <a:srgbClr val="92D050"/>
                </a:solidFill>
                <a:headEnd type="arrow" w="sm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30680A9E-CA03-46E7-B4E8-B57EA5E329F0}"/>
                      </a:ext>
                    </a:extLst>
                  </p:cNvPr>
                  <p:cNvSpPr txBox="1"/>
                  <p:nvPr/>
                </p:nvSpPr>
                <p:spPr>
                  <a:xfrm>
                    <a:off x="2487420" y="2037672"/>
                    <a:ext cx="1579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30680A9E-CA03-46E7-B4E8-B57EA5E329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7420" y="2037672"/>
                    <a:ext cx="157992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0769" r="-26923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9281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533AA576-7ECA-42AF-B393-16A4B95A242E}"/>
              </a:ext>
            </a:extLst>
          </p:cNvPr>
          <p:cNvGrpSpPr/>
          <p:nvPr/>
        </p:nvGrpSpPr>
        <p:grpSpPr>
          <a:xfrm>
            <a:off x="980183" y="1793240"/>
            <a:ext cx="1687351" cy="1136321"/>
            <a:chOff x="980183" y="1793240"/>
            <a:chExt cx="1687351" cy="1136321"/>
          </a:xfrm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FD42F98A-F105-4845-871A-5A6CEE5AAC48}"/>
                </a:ext>
              </a:extLst>
            </p:cNvPr>
            <p:cNvGrpSpPr/>
            <p:nvPr/>
          </p:nvGrpSpPr>
          <p:grpSpPr>
            <a:xfrm>
              <a:off x="980183" y="1793240"/>
              <a:ext cx="1687351" cy="1054630"/>
              <a:chOff x="980183" y="1793240"/>
              <a:chExt cx="1687351" cy="1054630"/>
            </a:xfrm>
          </p:grpSpPr>
          <p:grpSp>
            <p:nvGrpSpPr>
              <p:cNvPr id="173" name="组合 172">
                <a:extLst>
                  <a:ext uri="{FF2B5EF4-FFF2-40B4-BE49-F238E27FC236}">
                    <a16:creationId xmlns:a16="http://schemas.microsoft.com/office/drawing/2014/main" id="{83BDEBF7-DE18-4806-B7F2-7C0B90B42F93}"/>
                  </a:ext>
                </a:extLst>
              </p:cNvPr>
              <p:cNvGrpSpPr/>
              <p:nvPr/>
            </p:nvGrpSpPr>
            <p:grpSpPr>
              <a:xfrm>
                <a:off x="1171852" y="1793240"/>
                <a:ext cx="1495682" cy="1054630"/>
                <a:chOff x="1171852" y="1793240"/>
                <a:chExt cx="1495682" cy="1054630"/>
              </a:xfrm>
            </p:grpSpPr>
            <p:grpSp>
              <p:nvGrpSpPr>
                <p:cNvPr id="172" name="组合 171">
                  <a:extLst>
                    <a:ext uri="{FF2B5EF4-FFF2-40B4-BE49-F238E27FC236}">
                      <a16:creationId xmlns:a16="http://schemas.microsoft.com/office/drawing/2014/main" id="{17D61C1E-EB58-458E-81A3-6A377C2356BB}"/>
                    </a:ext>
                  </a:extLst>
                </p:cNvPr>
                <p:cNvGrpSpPr/>
                <p:nvPr/>
              </p:nvGrpSpPr>
              <p:grpSpPr>
                <a:xfrm>
                  <a:off x="1171852" y="1793240"/>
                  <a:ext cx="1075149" cy="1054630"/>
                  <a:chOff x="1171852" y="1793240"/>
                  <a:chExt cx="1075149" cy="1054630"/>
                </a:xfrm>
              </p:grpSpPr>
              <p:grpSp>
                <p:nvGrpSpPr>
                  <p:cNvPr id="122" name="组合 121">
                    <a:extLst>
                      <a:ext uri="{FF2B5EF4-FFF2-40B4-BE49-F238E27FC236}">
                        <a16:creationId xmlns:a16="http://schemas.microsoft.com/office/drawing/2014/main" id="{2BB05E15-07BD-4983-B0A9-E4C699BE2A7A}"/>
                      </a:ext>
                    </a:extLst>
                  </p:cNvPr>
                  <p:cNvGrpSpPr/>
                  <p:nvPr/>
                </p:nvGrpSpPr>
                <p:grpSpPr>
                  <a:xfrm>
                    <a:off x="1171852" y="1793240"/>
                    <a:ext cx="1075149" cy="113560"/>
                    <a:chOff x="1171852" y="1793240"/>
                    <a:chExt cx="1075149" cy="113560"/>
                  </a:xfrm>
                </p:grpSpPr>
                <p:grpSp>
                  <p:nvGrpSpPr>
                    <p:cNvPr id="8" name="组合 7">
                      <a:extLst>
                        <a:ext uri="{FF2B5EF4-FFF2-40B4-BE49-F238E27FC236}">
                          <a16:creationId xmlns:a16="http://schemas.microsoft.com/office/drawing/2014/main" id="{0F35F9A1-9A7C-420B-9676-E526641B72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1852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5" name="直接连接符 4">
                        <a:extLst>
                          <a:ext uri="{FF2B5EF4-FFF2-40B4-BE49-F238E27FC236}">
                            <a16:creationId xmlns:a16="http://schemas.microsoft.com/office/drawing/2014/main" id="{0E66D273-AB93-4F47-9A5B-20E963F7AD7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" name="直接连接符 5">
                        <a:extLst>
                          <a:ext uri="{FF2B5EF4-FFF2-40B4-BE49-F238E27FC236}">
                            <a16:creationId xmlns:a16="http://schemas.microsoft.com/office/drawing/2014/main" id="{039130FA-BE3A-416C-A383-990AA40708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" name="组合 8">
                      <a:extLst>
                        <a:ext uri="{FF2B5EF4-FFF2-40B4-BE49-F238E27FC236}">
                          <a16:creationId xmlns:a16="http://schemas.microsoft.com/office/drawing/2014/main" id="{65F05819-6D9D-4922-998A-4823316A8F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400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0" name="直接连接符 9">
                        <a:extLst>
                          <a:ext uri="{FF2B5EF4-FFF2-40B4-BE49-F238E27FC236}">
                            <a16:creationId xmlns:a16="http://schemas.microsoft.com/office/drawing/2014/main" id="{98369432-4C62-4CE6-B9B0-61624A6F699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" name="直接连接符 10">
                        <a:extLst>
                          <a:ext uri="{FF2B5EF4-FFF2-40B4-BE49-F238E27FC236}">
                            <a16:creationId xmlns:a16="http://schemas.microsoft.com/office/drawing/2014/main" id="{8E4C2B01-F67B-489A-B139-D8CDEA2BF3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" name="组合 11">
                      <a:extLst>
                        <a:ext uri="{FF2B5EF4-FFF2-40B4-BE49-F238E27FC236}">
                          <a16:creationId xmlns:a16="http://schemas.microsoft.com/office/drawing/2014/main" id="{B64DA59C-312A-4140-8BE4-F9D63BFED2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12948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3" name="直接连接符 12">
                        <a:extLst>
                          <a:ext uri="{FF2B5EF4-FFF2-40B4-BE49-F238E27FC236}">
                            <a16:creationId xmlns:a16="http://schemas.microsoft.com/office/drawing/2014/main" id="{FA1434FC-6263-4DF1-BE8A-C2AB4B5A31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" name="直接连接符 13">
                        <a:extLst>
                          <a:ext uri="{FF2B5EF4-FFF2-40B4-BE49-F238E27FC236}">
                            <a16:creationId xmlns:a16="http://schemas.microsoft.com/office/drawing/2014/main" id="{13F530A6-0599-4950-8FFA-3CB42385009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" name="组合 14">
                      <a:extLst>
                        <a:ext uri="{FF2B5EF4-FFF2-40B4-BE49-F238E27FC236}">
                          <a16:creationId xmlns:a16="http://schemas.microsoft.com/office/drawing/2014/main" id="{B33C357A-3585-4544-B9A7-534407B477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496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6" name="直接连接符 15">
                        <a:extLst>
                          <a:ext uri="{FF2B5EF4-FFF2-40B4-BE49-F238E27FC236}">
                            <a16:creationId xmlns:a16="http://schemas.microsoft.com/office/drawing/2014/main" id="{AAEF02FF-345F-4A00-8779-A31E05E1760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直接连接符 16">
                        <a:extLst>
                          <a:ext uri="{FF2B5EF4-FFF2-40B4-BE49-F238E27FC236}">
                            <a16:creationId xmlns:a16="http://schemas.microsoft.com/office/drawing/2014/main" id="{C974145A-9E08-4310-A9A2-C945A780D11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3" name="组合 122">
                    <a:extLst>
                      <a:ext uri="{FF2B5EF4-FFF2-40B4-BE49-F238E27FC236}">
                        <a16:creationId xmlns:a16="http://schemas.microsoft.com/office/drawing/2014/main" id="{749A334A-3383-4124-95FC-BCAEB6F6F731}"/>
                      </a:ext>
                    </a:extLst>
                  </p:cNvPr>
                  <p:cNvGrpSpPr/>
                  <p:nvPr/>
                </p:nvGrpSpPr>
                <p:grpSpPr>
                  <a:xfrm>
                    <a:off x="1171852" y="2106930"/>
                    <a:ext cx="1075149" cy="113560"/>
                    <a:chOff x="1171852" y="1793240"/>
                    <a:chExt cx="1075149" cy="113560"/>
                  </a:xfrm>
                </p:grpSpPr>
                <p:grpSp>
                  <p:nvGrpSpPr>
                    <p:cNvPr id="124" name="组合 123">
                      <a:extLst>
                        <a:ext uri="{FF2B5EF4-FFF2-40B4-BE49-F238E27FC236}">
                          <a16:creationId xmlns:a16="http://schemas.microsoft.com/office/drawing/2014/main" id="{AED371E5-B7CE-4EC7-95C8-61E4F27924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1852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34" name="直接连接符 133">
                        <a:extLst>
                          <a:ext uri="{FF2B5EF4-FFF2-40B4-BE49-F238E27FC236}">
                            <a16:creationId xmlns:a16="http://schemas.microsoft.com/office/drawing/2014/main" id="{A4EB9DBB-7662-4E20-AF4C-085B7D1DF52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5" name="直接连接符 134">
                        <a:extLst>
                          <a:ext uri="{FF2B5EF4-FFF2-40B4-BE49-F238E27FC236}">
                            <a16:creationId xmlns:a16="http://schemas.microsoft.com/office/drawing/2014/main" id="{E78BBD9C-261A-45C5-95C0-8261B7B75E4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5" name="组合 124">
                      <a:extLst>
                        <a:ext uri="{FF2B5EF4-FFF2-40B4-BE49-F238E27FC236}">
                          <a16:creationId xmlns:a16="http://schemas.microsoft.com/office/drawing/2014/main" id="{A342C230-AA05-4CBC-A63C-10B0A6D809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400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32" name="直接连接符 131">
                        <a:extLst>
                          <a:ext uri="{FF2B5EF4-FFF2-40B4-BE49-F238E27FC236}">
                            <a16:creationId xmlns:a16="http://schemas.microsoft.com/office/drawing/2014/main" id="{AE0F9C5A-E447-43AC-BAB9-CF3FC2F6685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3" name="直接连接符 132">
                        <a:extLst>
                          <a:ext uri="{FF2B5EF4-FFF2-40B4-BE49-F238E27FC236}">
                            <a16:creationId xmlns:a16="http://schemas.microsoft.com/office/drawing/2014/main" id="{A4161E17-386E-4C83-950B-B1B8D7C168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6" name="组合 125">
                      <a:extLst>
                        <a:ext uri="{FF2B5EF4-FFF2-40B4-BE49-F238E27FC236}">
                          <a16:creationId xmlns:a16="http://schemas.microsoft.com/office/drawing/2014/main" id="{A9008E1B-69F9-4D41-89E4-997B315B08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12948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30" name="直接连接符 129">
                        <a:extLst>
                          <a:ext uri="{FF2B5EF4-FFF2-40B4-BE49-F238E27FC236}">
                            <a16:creationId xmlns:a16="http://schemas.microsoft.com/office/drawing/2014/main" id="{56B0325C-F231-4C3A-BD42-B5778AE61C3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直接连接符 130">
                        <a:extLst>
                          <a:ext uri="{FF2B5EF4-FFF2-40B4-BE49-F238E27FC236}">
                            <a16:creationId xmlns:a16="http://schemas.microsoft.com/office/drawing/2014/main" id="{29B20210-3FF0-4A52-9C32-D4E7A700F7F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7" name="组合 126">
                      <a:extLst>
                        <a:ext uri="{FF2B5EF4-FFF2-40B4-BE49-F238E27FC236}">
                          <a16:creationId xmlns:a16="http://schemas.microsoft.com/office/drawing/2014/main" id="{A7D669D1-7334-441A-92DC-402934A6D4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496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28" name="直接连接符 127">
                        <a:extLst>
                          <a:ext uri="{FF2B5EF4-FFF2-40B4-BE49-F238E27FC236}">
                            <a16:creationId xmlns:a16="http://schemas.microsoft.com/office/drawing/2014/main" id="{E1A7A27F-5107-45C3-91FC-EB534A6EB22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9" name="直接连接符 128">
                        <a:extLst>
                          <a:ext uri="{FF2B5EF4-FFF2-40B4-BE49-F238E27FC236}">
                            <a16:creationId xmlns:a16="http://schemas.microsoft.com/office/drawing/2014/main" id="{1301658C-D2F6-41E4-AE06-6E4FF6C0F5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36" name="组合 135">
                    <a:extLst>
                      <a:ext uri="{FF2B5EF4-FFF2-40B4-BE49-F238E27FC236}">
                        <a16:creationId xmlns:a16="http://schemas.microsoft.com/office/drawing/2014/main" id="{005C0688-1421-4810-9AD8-4088D764EB57}"/>
                      </a:ext>
                    </a:extLst>
                  </p:cNvPr>
                  <p:cNvGrpSpPr/>
                  <p:nvPr/>
                </p:nvGrpSpPr>
                <p:grpSpPr>
                  <a:xfrm>
                    <a:off x="1171852" y="2420620"/>
                    <a:ext cx="1075149" cy="113560"/>
                    <a:chOff x="1171852" y="1793240"/>
                    <a:chExt cx="1075149" cy="113560"/>
                  </a:xfrm>
                </p:grpSpPr>
                <p:grpSp>
                  <p:nvGrpSpPr>
                    <p:cNvPr id="137" name="组合 136">
                      <a:extLst>
                        <a:ext uri="{FF2B5EF4-FFF2-40B4-BE49-F238E27FC236}">
                          <a16:creationId xmlns:a16="http://schemas.microsoft.com/office/drawing/2014/main" id="{5E0A74D1-A19A-4519-B959-5CDF3CB009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1852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47" name="直接连接符 146">
                        <a:extLst>
                          <a:ext uri="{FF2B5EF4-FFF2-40B4-BE49-F238E27FC236}">
                            <a16:creationId xmlns:a16="http://schemas.microsoft.com/office/drawing/2014/main" id="{674C8F1F-4E35-4F6C-950D-2A35527C8A5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直接连接符 147">
                        <a:extLst>
                          <a:ext uri="{FF2B5EF4-FFF2-40B4-BE49-F238E27FC236}">
                            <a16:creationId xmlns:a16="http://schemas.microsoft.com/office/drawing/2014/main" id="{459E2CEF-69BE-43AB-BD22-F900CF1D3E5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8" name="组合 137">
                      <a:extLst>
                        <a:ext uri="{FF2B5EF4-FFF2-40B4-BE49-F238E27FC236}">
                          <a16:creationId xmlns:a16="http://schemas.microsoft.com/office/drawing/2014/main" id="{B5FFAE81-BEAB-4878-BD16-66B101B1D9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400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45" name="直接连接符 144">
                        <a:extLst>
                          <a:ext uri="{FF2B5EF4-FFF2-40B4-BE49-F238E27FC236}">
                            <a16:creationId xmlns:a16="http://schemas.microsoft.com/office/drawing/2014/main" id="{FBB78649-01FE-4678-AFA5-E73AC8D8188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直接连接符 145">
                        <a:extLst>
                          <a:ext uri="{FF2B5EF4-FFF2-40B4-BE49-F238E27FC236}">
                            <a16:creationId xmlns:a16="http://schemas.microsoft.com/office/drawing/2014/main" id="{B2FBC0E2-5CBA-4810-A1CB-1350C6EE1A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9" name="组合 138">
                      <a:extLst>
                        <a:ext uri="{FF2B5EF4-FFF2-40B4-BE49-F238E27FC236}">
                          <a16:creationId xmlns:a16="http://schemas.microsoft.com/office/drawing/2014/main" id="{05E71025-E45D-4367-A4FE-99B3CFD823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12948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43" name="直接连接符 142">
                        <a:extLst>
                          <a:ext uri="{FF2B5EF4-FFF2-40B4-BE49-F238E27FC236}">
                            <a16:creationId xmlns:a16="http://schemas.microsoft.com/office/drawing/2014/main" id="{0B3DDA24-5DF6-4F89-B8F3-5971D2133D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4" name="直接连接符 143">
                        <a:extLst>
                          <a:ext uri="{FF2B5EF4-FFF2-40B4-BE49-F238E27FC236}">
                            <a16:creationId xmlns:a16="http://schemas.microsoft.com/office/drawing/2014/main" id="{DA659B54-A3B8-4FC3-9402-10C23FF4AA3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0" name="组合 139">
                      <a:extLst>
                        <a:ext uri="{FF2B5EF4-FFF2-40B4-BE49-F238E27FC236}">
                          <a16:creationId xmlns:a16="http://schemas.microsoft.com/office/drawing/2014/main" id="{982BA749-728D-4849-8B30-0860AB9092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496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41" name="直接连接符 140">
                        <a:extLst>
                          <a:ext uri="{FF2B5EF4-FFF2-40B4-BE49-F238E27FC236}">
                            <a16:creationId xmlns:a16="http://schemas.microsoft.com/office/drawing/2014/main" id="{142CF03C-AEA3-4BFC-ACCA-4D3AB423370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直接连接符 141">
                        <a:extLst>
                          <a:ext uri="{FF2B5EF4-FFF2-40B4-BE49-F238E27FC236}">
                            <a16:creationId xmlns:a16="http://schemas.microsoft.com/office/drawing/2014/main" id="{72A55B58-6DBB-4B3C-9CE3-E92F8E021E3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49" name="组合 148">
                    <a:extLst>
                      <a:ext uri="{FF2B5EF4-FFF2-40B4-BE49-F238E27FC236}">
                        <a16:creationId xmlns:a16="http://schemas.microsoft.com/office/drawing/2014/main" id="{1D55E24C-1AB3-4E0D-9863-9C3152E99DF7}"/>
                      </a:ext>
                    </a:extLst>
                  </p:cNvPr>
                  <p:cNvGrpSpPr/>
                  <p:nvPr/>
                </p:nvGrpSpPr>
                <p:grpSpPr>
                  <a:xfrm>
                    <a:off x="1171852" y="2734310"/>
                    <a:ext cx="1075149" cy="113560"/>
                    <a:chOff x="1171852" y="1793240"/>
                    <a:chExt cx="1075149" cy="113560"/>
                  </a:xfrm>
                </p:grpSpPr>
                <p:grpSp>
                  <p:nvGrpSpPr>
                    <p:cNvPr id="150" name="组合 149">
                      <a:extLst>
                        <a:ext uri="{FF2B5EF4-FFF2-40B4-BE49-F238E27FC236}">
                          <a16:creationId xmlns:a16="http://schemas.microsoft.com/office/drawing/2014/main" id="{C2417B40-8C67-4327-ABC0-42CB9984ED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1852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60" name="直接连接符 159">
                        <a:extLst>
                          <a:ext uri="{FF2B5EF4-FFF2-40B4-BE49-F238E27FC236}">
                            <a16:creationId xmlns:a16="http://schemas.microsoft.com/office/drawing/2014/main" id="{22568584-3D67-4BDA-9F40-3BD00FB8E27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直接连接符 160">
                        <a:extLst>
                          <a:ext uri="{FF2B5EF4-FFF2-40B4-BE49-F238E27FC236}">
                            <a16:creationId xmlns:a16="http://schemas.microsoft.com/office/drawing/2014/main" id="{6B12896B-525D-4D36-BBB2-332842DCA57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1" name="组合 150">
                      <a:extLst>
                        <a:ext uri="{FF2B5EF4-FFF2-40B4-BE49-F238E27FC236}">
                          <a16:creationId xmlns:a16="http://schemas.microsoft.com/office/drawing/2014/main" id="{E91C0CF1-1F6C-48FF-8109-2EC71608A0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92400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58" name="直接连接符 157">
                        <a:extLst>
                          <a:ext uri="{FF2B5EF4-FFF2-40B4-BE49-F238E27FC236}">
                            <a16:creationId xmlns:a16="http://schemas.microsoft.com/office/drawing/2014/main" id="{F29BFF2E-2C38-44A4-9D9A-39804383230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9" name="直接连接符 158">
                        <a:extLst>
                          <a:ext uri="{FF2B5EF4-FFF2-40B4-BE49-F238E27FC236}">
                            <a16:creationId xmlns:a16="http://schemas.microsoft.com/office/drawing/2014/main" id="{2711CA8B-4D65-423F-B406-2B17A71B3C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2" name="组合 151">
                      <a:extLst>
                        <a:ext uri="{FF2B5EF4-FFF2-40B4-BE49-F238E27FC236}">
                          <a16:creationId xmlns:a16="http://schemas.microsoft.com/office/drawing/2014/main" id="{5D2F2848-3F62-40A5-83D1-081C62F396A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812948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56" name="直接连接符 155">
                        <a:extLst>
                          <a:ext uri="{FF2B5EF4-FFF2-40B4-BE49-F238E27FC236}">
                            <a16:creationId xmlns:a16="http://schemas.microsoft.com/office/drawing/2014/main" id="{F2277367-2D58-453A-B253-F7BB9D0D503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直接连接符 156">
                        <a:extLst>
                          <a:ext uri="{FF2B5EF4-FFF2-40B4-BE49-F238E27FC236}">
                            <a16:creationId xmlns:a16="http://schemas.microsoft.com/office/drawing/2014/main" id="{B6656D42-C36F-429D-A353-CA79EAE246E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53" name="组合 152">
                      <a:extLst>
                        <a:ext uri="{FF2B5EF4-FFF2-40B4-BE49-F238E27FC236}">
                          <a16:creationId xmlns:a16="http://schemas.microsoft.com/office/drawing/2014/main" id="{DE069564-5EA5-4384-8796-6ED83F68EE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133496" y="1793240"/>
                      <a:ext cx="113505" cy="113560"/>
                      <a:chOff x="1171852" y="1757779"/>
                      <a:chExt cx="204186" cy="204285"/>
                    </a:xfrm>
                  </p:grpSpPr>
                  <p:cxnSp>
                    <p:nvCxnSpPr>
                      <p:cNvPr id="154" name="直接连接符 153">
                        <a:extLst>
                          <a:ext uri="{FF2B5EF4-FFF2-40B4-BE49-F238E27FC236}">
                            <a16:creationId xmlns:a16="http://schemas.microsoft.com/office/drawing/2014/main" id="{E585CD3C-9AF0-482E-A98B-8340FFE6ADA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171852" y="1757779"/>
                        <a:ext cx="204186" cy="204186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5" name="直接连接符 154">
                        <a:extLst>
                          <a:ext uri="{FF2B5EF4-FFF2-40B4-BE49-F238E27FC236}">
                            <a16:creationId xmlns:a16="http://schemas.microsoft.com/office/drawing/2014/main" id="{F0ACC29A-0D70-4507-B75B-6D258A93CC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1171852" y="1757779"/>
                        <a:ext cx="204186" cy="204285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A912B9B6-FF33-4B6E-8B5A-1DDBDE7C413A}"/>
                    </a:ext>
                  </a:extLst>
                </p:cNvPr>
                <p:cNvGrpSpPr/>
                <p:nvPr/>
              </p:nvGrpSpPr>
              <p:grpSpPr>
                <a:xfrm>
                  <a:off x="1383030" y="1875222"/>
                  <a:ext cx="718921" cy="215444"/>
                  <a:chOff x="1383030" y="1875222"/>
                  <a:chExt cx="718921" cy="215444"/>
                </a:xfrm>
              </p:grpSpPr>
              <p:grpSp>
                <p:nvGrpSpPr>
                  <p:cNvPr id="169" name="组合 168">
                    <a:extLst>
                      <a:ext uri="{FF2B5EF4-FFF2-40B4-BE49-F238E27FC236}">
                        <a16:creationId xmlns:a16="http://schemas.microsoft.com/office/drawing/2014/main" id="{80DA9266-C90D-4CA7-B74B-67A77E42348A}"/>
                      </a:ext>
                    </a:extLst>
                  </p:cNvPr>
                  <p:cNvGrpSpPr/>
                  <p:nvPr/>
                </p:nvGrpSpPr>
                <p:grpSpPr>
                  <a:xfrm>
                    <a:off x="1383030" y="1875222"/>
                    <a:ext cx="718921" cy="215444"/>
                    <a:chOff x="1383030" y="1875222"/>
                    <a:chExt cx="718921" cy="215444"/>
                  </a:xfrm>
                </p:grpSpPr>
                <p:cxnSp>
                  <p:nvCxnSpPr>
                    <p:cNvPr id="167" name="直接箭头连接符 166">
                      <a:extLst>
                        <a:ext uri="{FF2B5EF4-FFF2-40B4-BE49-F238E27FC236}">
                          <a16:creationId xmlns:a16="http://schemas.microsoft.com/office/drawing/2014/main" id="{1BC778EC-0EB7-4C9C-A1CC-655A489C6B79}"/>
                        </a:ext>
                      </a:extLst>
                    </p:cNvPr>
                    <p:cNvCxnSpPr>
                      <a:stCxn id="162" idx="2"/>
                    </p:cNvCxnSpPr>
                    <p:nvPr/>
                  </p:nvCxnSpPr>
                  <p:spPr>
                    <a:xfrm>
                      <a:off x="1383030" y="2030730"/>
                      <a:ext cx="486670" cy="0"/>
                    </a:xfrm>
                    <a:prstGeom prst="straightConnector1">
                      <a:avLst/>
                    </a:prstGeom>
                    <a:ln>
                      <a:solidFill>
                        <a:schemeClr val="accent4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68" name="文本框 167">
                          <a:extLst>
                            <a:ext uri="{FF2B5EF4-FFF2-40B4-BE49-F238E27FC236}">
                              <a16:creationId xmlns:a16="http://schemas.microsoft.com/office/drawing/2014/main" id="{F5E64E86-B6DB-47DF-B3A0-8CA80B4D3B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62077" y="1875222"/>
                          <a:ext cx="239874" cy="2154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accent4"/>
                            </a:solidFill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68" name="文本框 167">
                          <a:extLst>
                            <a:ext uri="{FF2B5EF4-FFF2-40B4-BE49-F238E27FC236}">
                              <a16:creationId xmlns:a16="http://schemas.microsoft.com/office/drawing/2014/main" id="{F5E64E86-B6DB-47DF-B3A0-8CA80B4D3B3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862077" y="1875222"/>
                          <a:ext cx="239874" cy="21544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7500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62" name="椭圆 161">
                    <a:extLst>
                      <a:ext uri="{FF2B5EF4-FFF2-40B4-BE49-F238E27FC236}">
                        <a16:creationId xmlns:a16="http://schemas.microsoft.com/office/drawing/2014/main" id="{A602AAF1-26AA-41A4-8E6E-9F65A74B4112}"/>
                      </a:ext>
                    </a:extLst>
                  </p:cNvPr>
                  <p:cNvSpPr/>
                  <p:nvPr/>
                </p:nvSpPr>
                <p:spPr>
                  <a:xfrm>
                    <a:off x="1383030" y="1992630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71" name="组合 170">
                  <a:extLst>
                    <a:ext uri="{FF2B5EF4-FFF2-40B4-BE49-F238E27FC236}">
                      <a16:creationId xmlns:a16="http://schemas.microsoft.com/office/drawing/2014/main" id="{BA4B45B0-B4D0-4561-A268-733B7813C8DC}"/>
                    </a:ext>
                  </a:extLst>
                </p:cNvPr>
                <p:cNvGrpSpPr/>
                <p:nvPr/>
              </p:nvGrpSpPr>
              <p:grpSpPr>
                <a:xfrm>
                  <a:off x="2461260" y="1844040"/>
                  <a:ext cx="206274" cy="478334"/>
                  <a:chOff x="2461260" y="1844040"/>
                  <a:chExt cx="206274" cy="478334"/>
                </a:xfrm>
              </p:grpSpPr>
              <p:cxnSp>
                <p:nvCxnSpPr>
                  <p:cNvPr id="164" name="直接箭头连接符 163">
                    <a:extLst>
                      <a:ext uri="{FF2B5EF4-FFF2-40B4-BE49-F238E27FC236}">
                        <a16:creationId xmlns:a16="http://schemas.microsoft.com/office/drawing/2014/main" id="{26F7BE83-7AC5-4083-8642-4D937C170158}"/>
                      </a:ext>
                    </a:extLst>
                  </p:cNvPr>
                  <p:cNvCxnSpPr/>
                  <p:nvPr/>
                </p:nvCxnSpPr>
                <p:spPr>
                  <a:xfrm>
                    <a:off x="2461260" y="1844040"/>
                    <a:ext cx="0" cy="457200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5" name="文本框 164">
                        <a:extLst>
                          <a:ext uri="{FF2B5EF4-FFF2-40B4-BE49-F238E27FC236}">
                            <a16:creationId xmlns:a16="http://schemas.microsoft.com/office/drawing/2014/main" id="{64CAF7EA-739D-44E0-A787-99CE1A12A0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04156" y="2106930"/>
                        <a:ext cx="163378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zh-CN" altLang="en-US" sz="1400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5" name="文本框 164">
                        <a:extLst>
                          <a:ext uri="{FF2B5EF4-FFF2-40B4-BE49-F238E27FC236}">
                            <a16:creationId xmlns:a16="http://schemas.microsoft.com/office/drawing/2014/main" id="{64CAF7EA-739D-44E0-A787-99CE1A12A08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4156" y="2106930"/>
                        <a:ext cx="163378" cy="215444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5926" r="-18519" b="-228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4" name="文本框 173">
                    <a:extLst>
                      <a:ext uri="{FF2B5EF4-FFF2-40B4-BE49-F238E27FC236}">
                        <a16:creationId xmlns:a16="http://schemas.microsoft.com/office/drawing/2014/main" id="{678A28BC-A859-4292-B1C1-959ED82B7D8C}"/>
                      </a:ext>
                    </a:extLst>
                  </p:cNvPr>
                  <p:cNvSpPr txBox="1"/>
                  <p:nvPr/>
                </p:nvSpPr>
                <p:spPr>
                  <a:xfrm>
                    <a:off x="980183" y="1906745"/>
                    <a:ext cx="37189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4" name="文本框 173">
                    <a:extLst>
                      <a:ext uri="{FF2B5EF4-FFF2-40B4-BE49-F238E27FC236}">
                        <a16:creationId xmlns:a16="http://schemas.microsoft.com/office/drawing/2014/main" id="{678A28BC-A859-4292-B1C1-959ED82B7D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83" y="1906745"/>
                    <a:ext cx="371897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475" r="-3279" b="-228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7F4ACC55-A4EC-4772-8011-F4824B80AE7D}"/>
                    </a:ext>
                  </a:extLst>
                </p:cNvPr>
                <p:cNvSpPr txBox="1"/>
                <p:nvPr/>
              </p:nvSpPr>
              <p:spPr>
                <a:xfrm>
                  <a:off x="2343533" y="2652562"/>
                  <a:ext cx="221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7F4ACC55-A4EC-4772-8011-F4824B80AE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33" y="2652562"/>
                  <a:ext cx="22102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4" name="组合 233">
            <a:extLst>
              <a:ext uri="{FF2B5EF4-FFF2-40B4-BE49-F238E27FC236}">
                <a16:creationId xmlns:a16="http://schemas.microsoft.com/office/drawing/2014/main" id="{6E86F316-D493-499C-AD78-B5E0973CF876}"/>
              </a:ext>
            </a:extLst>
          </p:cNvPr>
          <p:cNvGrpSpPr/>
          <p:nvPr/>
        </p:nvGrpSpPr>
        <p:grpSpPr>
          <a:xfrm>
            <a:off x="3637164" y="1693088"/>
            <a:ext cx="2904125" cy="1438701"/>
            <a:chOff x="3637164" y="1693088"/>
            <a:chExt cx="2904125" cy="1438701"/>
          </a:xfrm>
        </p:grpSpPr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69AC6149-009B-4FA6-9B38-AD3AA8F8258B}"/>
                </a:ext>
              </a:extLst>
            </p:cNvPr>
            <p:cNvGrpSpPr/>
            <p:nvPr/>
          </p:nvGrpSpPr>
          <p:grpSpPr>
            <a:xfrm>
              <a:off x="3637164" y="1693088"/>
              <a:ext cx="2904125" cy="795156"/>
              <a:chOff x="3637164" y="1693088"/>
              <a:chExt cx="2904125" cy="795156"/>
            </a:xfrm>
          </p:grpSpPr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AC70D73C-AE39-46F2-AE54-4CF1A989F95C}"/>
                  </a:ext>
                </a:extLst>
              </p:cNvPr>
              <p:cNvGrpSpPr/>
              <p:nvPr/>
            </p:nvGrpSpPr>
            <p:grpSpPr>
              <a:xfrm>
                <a:off x="3637164" y="1982944"/>
                <a:ext cx="718921" cy="215444"/>
                <a:chOff x="3516630" y="1966681"/>
                <a:chExt cx="718921" cy="215444"/>
              </a:xfrm>
            </p:grpSpPr>
            <p:cxnSp>
              <p:nvCxnSpPr>
                <p:cNvPr id="178" name="直接箭头连接符 177">
                  <a:extLst>
                    <a:ext uri="{FF2B5EF4-FFF2-40B4-BE49-F238E27FC236}">
                      <a16:creationId xmlns:a16="http://schemas.microsoft.com/office/drawing/2014/main" id="{EC8EF1B5-9FC8-4B30-802D-97F81E7B7130}"/>
                    </a:ext>
                  </a:extLst>
                </p:cNvPr>
                <p:cNvCxnSpPr>
                  <a:stCxn id="180" idx="2"/>
                </p:cNvCxnSpPr>
                <p:nvPr/>
              </p:nvCxnSpPr>
              <p:spPr>
                <a:xfrm>
                  <a:off x="3516630" y="2122189"/>
                  <a:ext cx="486670" cy="0"/>
                </a:xfrm>
                <a:prstGeom prst="straightConnector1">
                  <a:avLst/>
                </a:prstGeom>
                <a:ln>
                  <a:solidFill>
                    <a:schemeClr val="accent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9" name="文本框 178">
                      <a:extLst>
                        <a:ext uri="{FF2B5EF4-FFF2-40B4-BE49-F238E27FC236}">
                          <a16:creationId xmlns:a16="http://schemas.microsoft.com/office/drawing/2014/main" id="{1C834EB7-D783-4C1B-AF7B-58E15F6D5C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95677" y="1966681"/>
                      <a:ext cx="23987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1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solidFill>
                                      <a:schemeClr val="accent4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400" dirty="0">
                        <a:solidFill>
                          <a:schemeClr val="accent4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79" name="文本框 178">
                      <a:extLst>
                        <a:ext uri="{FF2B5EF4-FFF2-40B4-BE49-F238E27FC236}">
                          <a16:creationId xmlns:a16="http://schemas.microsoft.com/office/drawing/2014/main" id="{1C834EB7-D783-4C1B-AF7B-58E15F6D5C7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95677" y="1966681"/>
                      <a:ext cx="239874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500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0" name="椭圆 179">
                  <a:extLst>
                    <a:ext uri="{FF2B5EF4-FFF2-40B4-BE49-F238E27FC236}">
                      <a16:creationId xmlns:a16="http://schemas.microsoft.com/office/drawing/2014/main" id="{7D757703-25AA-47EF-B96C-A77CCCC3CD81}"/>
                    </a:ext>
                  </a:extLst>
                </p:cNvPr>
                <p:cNvSpPr/>
                <p:nvPr/>
              </p:nvSpPr>
              <p:spPr>
                <a:xfrm>
                  <a:off x="3516630" y="2084089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94" name="组合 193">
                <a:extLst>
                  <a:ext uri="{FF2B5EF4-FFF2-40B4-BE49-F238E27FC236}">
                    <a16:creationId xmlns:a16="http://schemas.microsoft.com/office/drawing/2014/main" id="{3508479A-8C67-42BE-89F7-4A40CAA93E4C}"/>
                  </a:ext>
                </a:extLst>
              </p:cNvPr>
              <p:cNvGrpSpPr/>
              <p:nvPr/>
            </p:nvGrpSpPr>
            <p:grpSpPr>
              <a:xfrm>
                <a:off x="4758932" y="1693088"/>
                <a:ext cx="714753" cy="795156"/>
                <a:chOff x="4853590" y="1690556"/>
                <a:chExt cx="714753" cy="795156"/>
              </a:xfrm>
            </p:grpSpPr>
            <p:grpSp>
              <p:nvGrpSpPr>
                <p:cNvPr id="182" name="组合 181">
                  <a:extLst>
                    <a:ext uri="{FF2B5EF4-FFF2-40B4-BE49-F238E27FC236}">
                      <a16:creationId xmlns:a16="http://schemas.microsoft.com/office/drawing/2014/main" id="{A567F424-2891-4F3F-983D-DCA5AF8A5267}"/>
                    </a:ext>
                  </a:extLst>
                </p:cNvPr>
                <p:cNvGrpSpPr/>
                <p:nvPr/>
              </p:nvGrpSpPr>
              <p:grpSpPr>
                <a:xfrm>
                  <a:off x="4853590" y="1961108"/>
                  <a:ext cx="714753" cy="215444"/>
                  <a:chOff x="3516630" y="1966681"/>
                  <a:chExt cx="714753" cy="215444"/>
                </a:xfrm>
              </p:grpSpPr>
              <p:cxnSp>
                <p:nvCxnSpPr>
                  <p:cNvPr id="183" name="直接箭头连接符 182">
                    <a:extLst>
                      <a:ext uri="{FF2B5EF4-FFF2-40B4-BE49-F238E27FC236}">
                        <a16:creationId xmlns:a16="http://schemas.microsoft.com/office/drawing/2014/main" id="{AB75E79D-B2CA-4D5D-9AF2-A5D6B98F83E2}"/>
                      </a:ext>
                    </a:extLst>
                  </p:cNvPr>
                  <p:cNvCxnSpPr>
                    <a:stCxn id="185" idx="2"/>
                  </p:cNvCxnSpPr>
                  <p:nvPr/>
                </p:nvCxnSpPr>
                <p:spPr>
                  <a:xfrm>
                    <a:off x="3516630" y="2122189"/>
                    <a:ext cx="486670" cy="0"/>
                  </a:xfrm>
                  <a:prstGeom prst="straightConnector1">
                    <a:avLst/>
                  </a:prstGeom>
                  <a:ln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84" name="文本框 183">
                        <a:extLst>
                          <a:ext uri="{FF2B5EF4-FFF2-40B4-BE49-F238E27FC236}">
                            <a16:creationId xmlns:a16="http://schemas.microsoft.com/office/drawing/2014/main" id="{12E21388-C22C-4AFA-B4B3-D90A0619E5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95677" y="1966681"/>
                        <a:ext cx="235706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400" dirty="0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84" name="文本框 183">
                        <a:extLst>
                          <a:ext uri="{FF2B5EF4-FFF2-40B4-BE49-F238E27FC236}">
                            <a16:creationId xmlns:a16="http://schemas.microsoft.com/office/drawing/2014/main" id="{12E21388-C22C-4AFA-B4B3-D90A0619E5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5677" y="1966681"/>
                        <a:ext cx="235706" cy="21544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692" b="-1428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85" name="椭圆 184">
                    <a:extLst>
                      <a:ext uri="{FF2B5EF4-FFF2-40B4-BE49-F238E27FC236}">
                        <a16:creationId xmlns:a16="http://schemas.microsoft.com/office/drawing/2014/main" id="{71D5F304-5E12-4B77-92E4-3CE76B2E53B7}"/>
                      </a:ext>
                    </a:extLst>
                  </p:cNvPr>
                  <p:cNvSpPr/>
                  <p:nvPr/>
                </p:nvSpPr>
                <p:spPr>
                  <a:xfrm>
                    <a:off x="3516630" y="2084089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87" name="直接箭头连接符 186">
                  <a:extLst>
                    <a:ext uri="{FF2B5EF4-FFF2-40B4-BE49-F238E27FC236}">
                      <a16:creationId xmlns:a16="http://schemas.microsoft.com/office/drawing/2014/main" id="{902A4A7E-25F2-45CA-8A2A-A464BFDC631C}"/>
                    </a:ext>
                  </a:extLst>
                </p:cNvPr>
                <p:cNvCxnSpPr>
                  <a:cxnSpLocks/>
                  <a:stCxn id="185" idx="0"/>
                </p:cNvCxnSpPr>
                <p:nvPr/>
              </p:nvCxnSpPr>
              <p:spPr>
                <a:xfrm flipV="1">
                  <a:off x="4891690" y="1757680"/>
                  <a:ext cx="0" cy="3208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9" name="文本框 188">
                      <a:extLst>
                        <a:ext uri="{FF2B5EF4-FFF2-40B4-BE49-F238E27FC236}">
                          <a16:creationId xmlns:a16="http://schemas.microsoft.com/office/drawing/2014/main" id="{2EAE772D-E53D-4C9B-BF38-91731FFEF9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6893" y="1690556"/>
                      <a:ext cx="38523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sSub>
                              <m:sSubPr>
                                <m:ctrl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>
                <p:sp>
                  <p:nvSpPr>
                    <p:cNvPr id="189" name="文本框 188">
                      <a:extLst>
                        <a:ext uri="{FF2B5EF4-FFF2-40B4-BE49-F238E27FC236}">
                          <a16:creationId xmlns:a16="http://schemas.microsoft.com/office/drawing/2014/main" id="{2EAE772D-E53D-4C9B-BF38-91731FFEF90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6893" y="1690556"/>
                      <a:ext cx="385234" cy="18466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813" r="-4688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0" name="直接箭头连接符 189">
                  <a:extLst>
                    <a:ext uri="{FF2B5EF4-FFF2-40B4-BE49-F238E27FC236}">
                      <a16:creationId xmlns:a16="http://schemas.microsoft.com/office/drawing/2014/main" id="{AEF3F92B-2674-4C07-9733-89499E4D5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91690" y="2154716"/>
                  <a:ext cx="0" cy="30400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3" name="文本框 192">
                      <a:extLst>
                        <a:ext uri="{FF2B5EF4-FFF2-40B4-BE49-F238E27FC236}">
                          <a16:creationId xmlns:a16="http://schemas.microsoft.com/office/drawing/2014/main" id="{9D7B61A5-74E6-4F62-8A76-B8BDB93CE23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6989" y="2301046"/>
                      <a:ext cx="267124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𝑚𝑔</m:t>
                            </m:r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>
                <p:sp>
                  <p:nvSpPr>
                    <p:cNvPr id="193" name="文本框 192">
                      <a:extLst>
                        <a:ext uri="{FF2B5EF4-FFF2-40B4-BE49-F238E27FC236}">
                          <a16:creationId xmlns:a16="http://schemas.microsoft.com/office/drawing/2014/main" id="{9D7B61A5-74E6-4F62-8A76-B8BDB93CE23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26989" y="2301046"/>
                      <a:ext cx="267124" cy="18466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1364" r="-11364" b="-2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E1D37C76-3A0C-4EF9-A53B-BC059C3A812A}"/>
                  </a:ext>
                </a:extLst>
              </p:cNvPr>
              <p:cNvGrpSpPr/>
              <p:nvPr/>
            </p:nvGrpSpPr>
            <p:grpSpPr>
              <a:xfrm>
                <a:off x="5858661" y="1707244"/>
                <a:ext cx="682628" cy="485996"/>
                <a:chOff x="4853590" y="1690556"/>
                <a:chExt cx="682628" cy="485996"/>
              </a:xfrm>
            </p:grpSpPr>
            <p:grpSp>
              <p:nvGrpSpPr>
                <p:cNvPr id="196" name="组合 195">
                  <a:extLst>
                    <a:ext uri="{FF2B5EF4-FFF2-40B4-BE49-F238E27FC236}">
                      <a16:creationId xmlns:a16="http://schemas.microsoft.com/office/drawing/2014/main" id="{A18DBA69-2766-4D37-8FE5-CE8998289088}"/>
                    </a:ext>
                  </a:extLst>
                </p:cNvPr>
                <p:cNvGrpSpPr/>
                <p:nvPr/>
              </p:nvGrpSpPr>
              <p:grpSpPr>
                <a:xfrm>
                  <a:off x="4853590" y="1961108"/>
                  <a:ext cx="682628" cy="215444"/>
                  <a:chOff x="3516630" y="1966681"/>
                  <a:chExt cx="682628" cy="215444"/>
                </a:xfrm>
              </p:grpSpPr>
              <p:cxnSp>
                <p:nvCxnSpPr>
                  <p:cNvPr id="201" name="直接箭头连接符 200">
                    <a:extLst>
                      <a:ext uri="{FF2B5EF4-FFF2-40B4-BE49-F238E27FC236}">
                        <a16:creationId xmlns:a16="http://schemas.microsoft.com/office/drawing/2014/main" id="{F74EB17F-6DC3-4105-B2DD-C97362452E5C}"/>
                      </a:ext>
                    </a:extLst>
                  </p:cNvPr>
                  <p:cNvCxnSpPr>
                    <a:stCxn id="203" idx="2"/>
                  </p:cNvCxnSpPr>
                  <p:nvPr/>
                </p:nvCxnSpPr>
                <p:spPr>
                  <a:xfrm>
                    <a:off x="3516630" y="2122189"/>
                    <a:ext cx="486670" cy="0"/>
                  </a:xfrm>
                  <a:prstGeom prst="straightConnector1">
                    <a:avLst/>
                  </a:prstGeom>
                  <a:ln>
                    <a:solidFill>
                      <a:schemeClr val="accent4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2" name="文本框 201">
                        <a:extLst>
                          <a:ext uri="{FF2B5EF4-FFF2-40B4-BE49-F238E27FC236}">
                            <a16:creationId xmlns:a16="http://schemas.microsoft.com/office/drawing/2014/main" id="{BB36CFA2-AF4E-4A80-85E9-9DC1EDC8F97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95677" y="1966681"/>
                        <a:ext cx="20358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400" b="1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m:oMathPara>
                        </a14:m>
                        <a:endParaRPr lang="zh-CN" altLang="en-US" sz="1400" dirty="0">
                          <a:solidFill>
                            <a:schemeClr val="accent4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2" name="文本框 201">
                        <a:extLst>
                          <a:ext uri="{FF2B5EF4-FFF2-40B4-BE49-F238E27FC236}">
                            <a16:creationId xmlns:a16="http://schemas.microsoft.com/office/drawing/2014/main" id="{BB36CFA2-AF4E-4A80-85E9-9DC1EDC8F97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95677" y="1966681"/>
                        <a:ext cx="203581" cy="21544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t="-2778" r="-18182" b="-8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5BACAAA9-FFB3-4813-9CB0-C3E33BFA354A}"/>
                      </a:ext>
                    </a:extLst>
                  </p:cNvPr>
                  <p:cNvSpPr/>
                  <p:nvPr/>
                </p:nvSpPr>
                <p:spPr>
                  <a:xfrm>
                    <a:off x="3516630" y="2084089"/>
                    <a:ext cx="76200" cy="762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97" name="直接箭头连接符 196">
                  <a:extLst>
                    <a:ext uri="{FF2B5EF4-FFF2-40B4-BE49-F238E27FC236}">
                      <a16:creationId xmlns:a16="http://schemas.microsoft.com/office/drawing/2014/main" id="{B31BEE47-FB1C-499D-A9DA-7E521C0D9E2C}"/>
                    </a:ext>
                  </a:extLst>
                </p:cNvPr>
                <p:cNvCxnSpPr>
                  <a:cxnSpLocks/>
                  <a:stCxn id="203" idx="0"/>
                </p:cNvCxnSpPr>
                <p:nvPr/>
              </p:nvCxnSpPr>
              <p:spPr>
                <a:xfrm flipV="1">
                  <a:off x="4891690" y="1757680"/>
                  <a:ext cx="0" cy="32083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8" name="文本框 197">
                      <a:extLst>
                        <a:ext uri="{FF2B5EF4-FFF2-40B4-BE49-F238E27FC236}">
                          <a16:creationId xmlns:a16="http://schemas.microsoft.com/office/drawing/2014/main" id="{AEF80CB9-4125-4C11-9D29-95C5664D18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36893" y="1690556"/>
                      <a:ext cx="353558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𝑞𝑣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zh-CN" altLang="en-US" sz="1200" dirty="0"/>
                    </a:p>
                  </p:txBody>
                </p:sp>
              </mc:Choice>
              <mc:Fallback>
                <p:sp>
                  <p:nvSpPr>
                    <p:cNvPr id="198" name="文本框 197">
                      <a:extLst>
                        <a:ext uri="{FF2B5EF4-FFF2-40B4-BE49-F238E27FC236}">
                          <a16:creationId xmlns:a16="http://schemas.microsoft.com/office/drawing/2014/main" id="{AEF80CB9-4125-4C11-9D29-95C5664D18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36893" y="1690556"/>
                      <a:ext cx="353558" cy="18466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517" t="-6667" r="-12069" b="-3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485AA671-60EB-4199-B0CF-69CB98080A5C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308" y="1963640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204" name="文本框 203">
                    <a:extLst>
                      <a:ext uri="{FF2B5EF4-FFF2-40B4-BE49-F238E27FC236}">
                        <a16:creationId xmlns:a16="http://schemas.microsoft.com/office/drawing/2014/main" id="{485AA671-60EB-4199-B0CF-69CB98080A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8308" y="1963640"/>
                    <a:ext cx="26289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302" r="-18605" b="-39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51875A75-BE6D-40BE-9A91-849589B1889C}"/>
                      </a:ext>
                    </a:extLst>
                  </p:cNvPr>
                  <p:cNvSpPr txBox="1"/>
                  <p:nvPr/>
                </p:nvSpPr>
                <p:spPr>
                  <a:xfrm>
                    <a:off x="5478036" y="1953041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205" name="文本框 204">
                    <a:extLst>
                      <a:ext uri="{FF2B5EF4-FFF2-40B4-BE49-F238E27FC236}">
                        <a16:creationId xmlns:a16="http://schemas.microsoft.com/office/drawing/2014/main" id="{51875A75-BE6D-40BE-9A91-849589B188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8036" y="1953041"/>
                    <a:ext cx="262892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0930" r="-27907" b="-156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925AB8E5-5964-40F6-8C04-80E848435FB7}"/>
                </a:ext>
              </a:extLst>
            </p:cNvPr>
            <p:cNvGrpSpPr/>
            <p:nvPr/>
          </p:nvGrpSpPr>
          <p:grpSpPr>
            <a:xfrm>
              <a:off x="4378308" y="2693281"/>
              <a:ext cx="1940639" cy="438508"/>
              <a:chOff x="4378308" y="2693281"/>
              <a:chExt cx="1940639" cy="438508"/>
            </a:xfrm>
          </p:grpSpPr>
          <p:grpSp>
            <p:nvGrpSpPr>
              <p:cNvPr id="219" name="组合 218">
                <a:extLst>
                  <a:ext uri="{FF2B5EF4-FFF2-40B4-BE49-F238E27FC236}">
                    <a16:creationId xmlns:a16="http://schemas.microsoft.com/office/drawing/2014/main" id="{4DFC9107-DCE8-469B-B652-008345B293DB}"/>
                  </a:ext>
                </a:extLst>
              </p:cNvPr>
              <p:cNvGrpSpPr/>
              <p:nvPr/>
            </p:nvGrpSpPr>
            <p:grpSpPr>
              <a:xfrm>
                <a:off x="4758932" y="2838197"/>
                <a:ext cx="486670" cy="76200"/>
                <a:chOff x="3516630" y="2084089"/>
                <a:chExt cx="486670" cy="76200"/>
              </a:xfrm>
            </p:grpSpPr>
            <p:cxnSp>
              <p:nvCxnSpPr>
                <p:cNvPr id="224" name="直接箭头连接符 223">
                  <a:extLst>
                    <a:ext uri="{FF2B5EF4-FFF2-40B4-BE49-F238E27FC236}">
                      <a16:creationId xmlns:a16="http://schemas.microsoft.com/office/drawing/2014/main" id="{0E2BCFB2-3087-45F5-A919-0CC4395E40CA}"/>
                    </a:ext>
                  </a:extLst>
                </p:cNvPr>
                <p:cNvCxnSpPr>
                  <a:stCxn id="226" idx="2"/>
                </p:cNvCxnSpPr>
                <p:nvPr/>
              </p:nvCxnSpPr>
              <p:spPr>
                <a:xfrm>
                  <a:off x="3516630" y="2122189"/>
                  <a:ext cx="486670" cy="0"/>
                </a:xfrm>
                <a:prstGeom prst="straightConnector1">
                  <a:avLst/>
                </a:prstGeom>
                <a:ln w="12700">
                  <a:solidFill>
                    <a:schemeClr val="accent4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椭圆 225">
                  <a:extLst>
                    <a:ext uri="{FF2B5EF4-FFF2-40B4-BE49-F238E27FC236}">
                      <a16:creationId xmlns:a16="http://schemas.microsoft.com/office/drawing/2014/main" id="{E4F6C4B9-4060-4A29-8496-F0E1C260F5E3}"/>
                    </a:ext>
                  </a:extLst>
                </p:cNvPr>
                <p:cNvSpPr/>
                <p:nvPr/>
              </p:nvSpPr>
              <p:spPr>
                <a:xfrm>
                  <a:off x="3516630" y="2084089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39073447-A877-4622-877F-46CDF49D62C7}"/>
                  </a:ext>
                </a:extLst>
              </p:cNvPr>
              <p:cNvGrpSpPr/>
              <p:nvPr/>
            </p:nvGrpSpPr>
            <p:grpSpPr>
              <a:xfrm>
                <a:off x="5918539" y="2693281"/>
                <a:ext cx="400408" cy="438508"/>
                <a:chOff x="5718335" y="2852353"/>
                <a:chExt cx="400408" cy="438508"/>
              </a:xfrm>
            </p:grpSpPr>
            <p:sp>
              <p:nvSpPr>
                <p:cNvPr id="231" name="弧形 230">
                  <a:extLst>
                    <a:ext uri="{FF2B5EF4-FFF2-40B4-BE49-F238E27FC236}">
                      <a16:creationId xmlns:a16="http://schemas.microsoft.com/office/drawing/2014/main" id="{4F8CC96B-27C7-4989-8B01-769EDCF18B7D}"/>
                    </a:ext>
                  </a:extLst>
                </p:cNvPr>
                <p:cNvSpPr/>
                <p:nvPr/>
              </p:nvSpPr>
              <p:spPr>
                <a:xfrm>
                  <a:off x="5718335" y="2890453"/>
                  <a:ext cx="400408" cy="400408"/>
                </a:xfrm>
                <a:prstGeom prst="arc">
                  <a:avLst>
                    <a:gd name="adj1" fmla="val 16200000"/>
                    <a:gd name="adj2" fmla="val 12274407"/>
                  </a:avLst>
                </a:prstGeom>
                <a:ln w="12700">
                  <a:solidFill>
                    <a:schemeClr val="accent4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8" name="椭圆 217">
                  <a:extLst>
                    <a:ext uri="{FF2B5EF4-FFF2-40B4-BE49-F238E27FC236}">
                      <a16:creationId xmlns:a16="http://schemas.microsoft.com/office/drawing/2014/main" id="{7054B484-AEA7-4E2D-A765-3C4811836A30}"/>
                    </a:ext>
                  </a:extLst>
                </p:cNvPr>
                <p:cNvSpPr/>
                <p:nvPr/>
              </p:nvSpPr>
              <p:spPr>
                <a:xfrm>
                  <a:off x="5858661" y="2852353"/>
                  <a:ext cx="76200" cy="762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1" name="文本框 210">
                    <a:extLst>
                      <a:ext uri="{FF2B5EF4-FFF2-40B4-BE49-F238E27FC236}">
                        <a16:creationId xmlns:a16="http://schemas.microsoft.com/office/drawing/2014/main" id="{62C0D220-D225-4380-82DC-4DCA9D4DE1A7}"/>
                      </a:ext>
                    </a:extLst>
                  </p:cNvPr>
                  <p:cNvSpPr txBox="1"/>
                  <p:nvPr/>
                </p:nvSpPr>
                <p:spPr>
                  <a:xfrm>
                    <a:off x="4378308" y="2720789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zh-CN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211" name="文本框 210">
                    <a:extLst>
                      <a:ext uri="{FF2B5EF4-FFF2-40B4-BE49-F238E27FC236}">
                        <a16:creationId xmlns:a16="http://schemas.microsoft.com/office/drawing/2014/main" id="{62C0D220-D225-4380-82DC-4DCA9D4DE1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8308" y="2720789"/>
                    <a:ext cx="262892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302" r="-18605" b="-39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文本框 211">
                    <a:extLst>
                      <a:ext uri="{FF2B5EF4-FFF2-40B4-BE49-F238E27FC236}">
                        <a16:creationId xmlns:a16="http://schemas.microsoft.com/office/drawing/2014/main" id="{40EDFE5E-CAED-45F9-ACA3-0FBF67CA635B}"/>
                      </a:ext>
                    </a:extLst>
                  </p:cNvPr>
                  <p:cNvSpPr txBox="1"/>
                  <p:nvPr/>
                </p:nvSpPr>
                <p:spPr>
                  <a:xfrm>
                    <a:off x="5478036" y="2710190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zh-CN" altLang="en-US" sz="20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endParaRPr>
                  </a:p>
                </p:txBody>
              </p:sp>
            </mc:Choice>
            <mc:Fallback>
              <p:sp>
                <p:nvSpPr>
                  <p:cNvPr id="212" name="文本框 211">
                    <a:extLst>
                      <a:ext uri="{FF2B5EF4-FFF2-40B4-BE49-F238E27FC236}">
                        <a16:creationId xmlns:a16="http://schemas.microsoft.com/office/drawing/2014/main" id="{40EDFE5E-CAED-45F9-ACA3-0FBF67CA63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8036" y="2710190"/>
                    <a:ext cx="26289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0930" r="-27907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5438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49</Words>
  <Application>Microsoft Office PowerPoint</Application>
  <PresentationFormat>宽屏</PresentationFormat>
  <Paragraphs>33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家航</dc:creator>
  <cp:lastModifiedBy>陈 家航</cp:lastModifiedBy>
  <cp:revision>13</cp:revision>
  <dcterms:created xsi:type="dcterms:W3CDTF">2025-02-22T02:05:51Z</dcterms:created>
  <dcterms:modified xsi:type="dcterms:W3CDTF">2025-07-28T04:29:35Z</dcterms:modified>
</cp:coreProperties>
</file>