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7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E5A5-26D7-4440-8CCB-CA47F041D14D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1DFF-6AFE-49F6-805D-E9E3C5B07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2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EPS 228 Group 2- Group dynamics and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Onigbode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athan – BHU/21/04/05/0027</a:t>
            </a:r>
          </a:p>
          <a:p>
            <a:r>
              <a:rPr lang="en-US" dirty="0" smtClean="0"/>
              <a:t>Orji </a:t>
            </a:r>
            <a:r>
              <a:rPr lang="en-US" dirty="0" err="1" smtClean="0"/>
              <a:t>Gods’praise</a:t>
            </a:r>
            <a:r>
              <a:rPr lang="en-US" dirty="0" smtClean="0"/>
              <a:t> </a:t>
            </a:r>
            <a:r>
              <a:rPr lang="en-US" dirty="0" err="1" smtClean="0"/>
              <a:t>Chidera</a:t>
            </a:r>
            <a:r>
              <a:rPr lang="en-US" dirty="0" smtClean="0"/>
              <a:t> – BHU/21/04/05/0072</a:t>
            </a:r>
          </a:p>
          <a:p>
            <a:r>
              <a:rPr lang="en-US" dirty="0" smtClean="0"/>
              <a:t>Emmanuel David – BHU/21/04/07/0012</a:t>
            </a:r>
          </a:p>
          <a:p>
            <a:r>
              <a:rPr lang="en-US" dirty="0" smtClean="0"/>
              <a:t>KOPTONG BARNABAS DAZYAM – BHU/21/04/05/0085</a:t>
            </a:r>
          </a:p>
          <a:p>
            <a:r>
              <a:rPr lang="en-US" dirty="0" smtClean="0"/>
              <a:t>UKPATA EMMANUEL – BHU/21/04/05/0050</a:t>
            </a:r>
          </a:p>
          <a:p>
            <a:r>
              <a:rPr lang="en-US" dirty="0" smtClean="0"/>
              <a:t>DOMA SARATU AYE – BHU/22/04/05/0120</a:t>
            </a:r>
          </a:p>
          <a:p>
            <a:r>
              <a:rPr lang="en-US" dirty="0" smtClean="0"/>
              <a:t>ADENIYI OLUWATISHE FAITH – </a:t>
            </a:r>
            <a:r>
              <a:rPr lang="en-US" dirty="0" smtClean="0"/>
              <a:t>BHU/21/04/05/0011</a:t>
            </a:r>
          </a:p>
          <a:p>
            <a:r>
              <a:rPr lang="en-US" dirty="0" smtClean="0"/>
              <a:t>AGWON-SANI PATRICK – BHU/21/04/05/0061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</a:t>
            </a:r>
          </a:p>
          <a:p>
            <a:r>
              <a:rPr lang="en-US" smtClean="0"/>
              <a:t>JSTOR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4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</a:t>
            </a:r>
            <a:r>
              <a:rPr lang="en-US" dirty="0"/>
              <a:t>of </a:t>
            </a:r>
            <a:r>
              <a:rPr lang="en-US" dirty="0" smtClean="0"/>
              <a:t>Group </a:t>
            </a:r>
            <a:r>
              <a:rPr lang="en-US" dirty="0"/>
              <a:t>Dynamics in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 </a:t>
            </a:r>
            <a:r>
              <a:rPr lang="en-US" dirty="0"/>
              <a:t>dynamics play a crucial role in the success and growth of any entrepreneurial venture. Entrepreneurship is a journey that requires individuals to navigate various challenges, make critical decisions, and adapt to a rapidly changing business landscape. Building and maintaining a high-performing </a:t>
            </a:r>
            <a:r>
              <a:rPr lang="en-US" dirty="0" smtClean="0"/>
              <a:t>group </a:t>
            </a:r>
            <a:r>
              <a:rPr lang="en-US" dirty="0"/>
              <a:t>is essential to overcome these obstacles and maximize the chances of success. In this note, we will delve into the significance of </a:t>
            </a:r>
            <a:r>
              <a:rPr lang="en-US" dirty="0" smtClean="0"/>
              <a:t>group </a:t>
            </a:r>
            <a:r>
              <a:rPr lang="en-US" dirty="0"/>
              <a:t>dynamics in entrepreneurship, exploring how effective teamwork contributes to the overall success of an entrepreneurial venture.</a:t>
            </a:r>
          </a:p>
        </p:txBody>
      </p:sp>
    </p:spTree>
    <p:extLst>
      <p:ext uri="{BB962C8B-B14F-4D97-AF65-F5344CB8AC3E}">
        <p14:creationId xmlns:p14="http://schemas.microsoft.com/office/powerpoint/2010/main" val="361069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Skills and Expertise: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Successful </a:t>
            </a:r>
            <a:r>
              <a:rPr lang="en-US" dirty="0"/>
              <a:t>entrepreneurs understand the importance of assembling a </a:t>
            </a:r>
            <a:r>
              <a:rPr lang="en-US" dirty="0" smtClean="0"/>
              <a:t>group </a:t>
            </a:r>
            <a:r>
              <a:rPr lang="en-US" dirty="0"/>
              <a:t>with diverse skill sets and expertise. G</a:t>
            </a:r>
            <a:r>
              <a:rPr lang="en-US" dirty="0" smtClean="0"/>
              <a:t>roup </a:t>
            </a:r>
            <a:r>
              <a:rPr lang="en-US" dirty="0"/>
              <a:t>members with complementary skills bring different perspectives and strengths to the table, enhancing problem-solving capabilities and fostering innovation. By leveraging each member's unique skills, an entrepreneurial </a:t>
            </a:r>
            <a:r>
              <a:rPr lang="en-US" dirty="0" smtClean="0"/>
              <a:t>group </a:t>
            </a:r>
            <a:r>
              <a:rPr lang="en-US" dirty="0"/>
              <a:t>can effectively tackle complex challenges and seize opportunities that may arise.</a:t>
            </a:r>
          </a:p>
        </p:txBody>
      </p:sp>
    </p:spTree>
    <p:extLst>
      <p:ext uri="{BB962C8B-B14F-4D97-AF65-F5344CB8AC3E}">
        <p14:creationId xmlns:p14="http://schemas.microsoft.com/office/powerpoint/2010/main" val="22655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Communication: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</a:t>
            </a:r>
            <a:r>
              <a:rPr lang="en-US" dirty="0" smtClean="0"/>
              <a:t>group </a:t>
            </a:r>
            <a:r>
              <a:rPr lang="en-US" dirty="0"/>
              <a:t>dynamics emphasize collaboration and open communication. Entrepreneurs must create an environment that encourages </a:t>
            </a:r>
            <a:r>
              <a:rPr lang="en-US" dirty="0" smtClean="0"/>
              <a:t>group </a:t>
            </a:r>
            <a:r>
              <a:rPr lang="en-US" dirty="0"/>
              <a:t>members to share ideas, provide feedback, and engage in healthy debates. Transparent communication channels facilitate the exchange of knowledge, promote collective decision-making, and increase the team's adaptability to changing circumstances. A cohesive </a:t>
            </a:r>
            <a:r>
              <a:rPr lang="en-US" dirty="0" smtClean="0"/>
              <a:t>group </a:t>
            </a:r>
            <a:r>
              <a:rPr lang="en-US" dirty="0"/>
              <a:t>that communicates openly can address conflicts and resolve issues more efficiently, ensuring the smooth functioning of the entrepreneurial venture.</a:t>
            </a:r>
          </a:p>
        </p:txBody>
      </p:sp>
    </p:spTree>
    <p:extLst>
      <p:ext uri="{BB962C8B-B14F-4D97-AF65-F5344CB8AC3E}">
        <p14:creationId xmlns:p14="http://schemas.microsoft.com/office/powerpoint/2010/main" val="190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and Mutual Support: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is the foundation of strong </a:t>
            </a:r>
            <a:r>
              <a:rPr lang="en-US" dirty="0" smtClean="0"/>
              <a:t>group </a:t>
            </a:r>
            <a:r>
              <a:rPr lang="en-US" dirty="0"/>
              <a:t>dynamics. In an entrepreneurial setting, </a:t>
            </a:r>
            <a:r>
              <a:rPr lang="en-US" dirty="0" smtClean="0"/>
              <a:t>group </a:t>
            </a:r>
            <a:r>
              <a:rPr lang="en-US" dirty="0"/>
              <a:t>members must trust one another's skills, judgment, and commitment to the shared vision. Building trust requires clear expectations, accountability, and a supportive atmosphere where individuals feel safe to take risks and learn from failures. Mutual support within the </a:t>
            </a:r>
            <a:r>
              <a:rPr lang="en-US" dirty="0" smtClean="0"/>
              <a:t>group </a:t>
            </a:r>
            <a:r>
              <a:rPr lang="en-US" dirty="0"/>
              <a:t>fosters resilience, encourages collaboration, and boosts overall </a:t>
            </a:r>
            <a:r>
              <a:rPr lang="en-US" dirty="0" smtClean="0"/>
              <a:t>group </a:t>
            </a:r>
            <a:r>
              <a:rPr lang="en-US" dirty="0"/>
              <a:t>morale.</a:t>
            </a:r>
          </a:p>
        </p:txBody>
      </p:sp>
    </p:spTree>
    <p:extLst>
      <p:ext uri="{BB962C8B-B14F-4D97-AF65-F5344CB8AC3E}">
        <p14:creationId xmlns:p14="http://schemas.microsoft.com/office/powerpoint/2010/main" val="312108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and Empowerment: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Entrepreneurial ventures thrive when leaders empower </a:t>
            </a:r>
            <a:r>
              <a:rPr lang="en-US" dirty="0" smtClean="0"/>
              <a:t>group </a:t>
            </a:r>
            <a:r>
              <a:rPr lang="en-US" dirty="0"/>
              <a:t>members to take ownership of their work. Effective leaders inspire, motivate, and guide their teams, providing a clear vision and direction while fostering an environment of creativity and autonomy. Empowered </a:t>
            </a:r>
            <a:r>
              <a:rPr lang="en-US" dirty="0" smtClean="0"/>
              <a:t>group </a:t>
            </a:r>
            <a:r>
              <a:rPr lang="en-US" dirty="0"/>
              <a:t>members feel a sense of ownership, allowing them to contribute their best ideas, take calculated risks, and innovate without fear of failure. Encouraging leadership at all levels nurtures a culture of entrepreneurship within the </a:t>
            </a:r>
            <a:r>
              <a:rPr lang="en-US" dirty="0" smtClean="0"/>
              <a:t>group, </a:t>
            </a:r>
            <a:r>
              <a:rPr lang="en-US" dirty="0"/>
              <a:t>driving the venture forward.</a:t>
            </a:r>
          </a:p>
        </p:txBody>
      </p:sp>
    </p:spTree>
    <p:extLst>
      <p:ext uri="{BB962C8B-B14F-4D97-AF65-F5344CB8AC3E}">
        <p14:creationId xmlns:p14="http://schemas.microsoft.com/office/powerpoint/2010/main" val="64870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Adaptability and Agility: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Entrepreneurial environments are dynamic, and agility is a key characteristic of successful ventures. </a:t>
            </a:r>
            <a:r>
              <a:rPr lang="en-US" dirty="0" smtClean="0"/>
              <a:t>group </a:t>
            </a:r>
            <a:r>
              <a:rPr lang="en-US" dirty="0"/>
              <a:t>dynamics influence the team's ability to adapt to market changes, customer demands, and emerging trends. Agile teams embrace experimentation, quickly learn from failures, and iterate their strategies. A </a:t>
            </a:r>
            <a:r>
              <a:rPr lang="en-US" dirty="0" smtClean="0"/>
              <a:t>group </a:t>
            </a:r>
            <a:r>
              <a:rPr lang="en-US" dirty="0"/>
              <a:t>with a growth mindset and a willingness to adapt can seize new opportunities and navigate uncertainty effectively.</a:t>
            </a:r>
          </a:p>
        </p:txBody>
      </p:sp>
    </p:spTree>
    <p:extLst>
      <p:ext uri="{BB962C8B-B14F-4D97-AF65-F5344CB8AC3E}">
        <p14:creationId xmlns:p14="http://schemas.microsoft.com/office/powerpoint/2010/main" val="50385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and Growth: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Conflicts within a </a:t>
            </a:r>
            <a:r>
              <a:rPr lang="en-US" dirty="0" smtClean="0"/>
              <a:t>group </a:t>
            </a:r>
            <a:r>
              <a:rPr lang="en-US" dirty="0"/>
              <a:t>are inevitable, but how they are addressed determines the team's growth trajectory. Effective </a:t>
            </a:r>
            <a:r>
              <a:rPr lang="en-US" dirty="0" smtClean="0"/>
              <a:t>group </a:t>
            </a:r>
            <a:r>
              <a:rPr lang="en-US" dirty="0"/>
              <a:t>dynamics promote constructive conflict resolution, where disagreements are viewed as opportunities for growth rather than destructive forces. By encouraging open dialogue, active listening, and a focus on shared goals, conflicts can be managed in a way that strengthens relationships, enhances </a:t>
            </a:r>
            <a:r>
              <a:rPr lang="en-US" dirty="0" smtClean="0"/>
              <a:t>group </a:t>
            </a:r>
            <a:r>
              <a:rPr lang="en-US" dirty="0"/>
              <a:t>cohesion, and drives innovation.</a:t>
            </a:r>
          </a:p>
        </p:txBody>
      </p:sp>
    </p:spTree>
    <p:extLst>
      <p:ext uri="{BB962C8B-B14F-4D97-AF65-F5344CB8AC3E}">
        <p14:creationId xmlns:p14="http://schemas.microsoft.com/office/powerpoint/2010/main" val="30960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In Conclusion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entrepreneurial world, </a:t>
            </a:r>
            <a:r>
              <a:rPr lang="en-US" dirty="0" smtClean="0"/>
              <a:t>Group </a:t>
            </a:r>
            <a:r>
              <a:rPr lang="en-US" dirty="0"/>
              <a:t>dynamics are a crucial determinant of success. By fostering complementary skills, promoting collaboration and communication, building trust, empowering </a:t>
            </a:r>
            <a:r>
              <a:rPr lang="en-US" dirty="0" smtClean="0"/>
              <a:t>group </a:t>
            </a:r>
            <a:r>
              <a:rPr lang="en-US" dirty="0"/>
              <a:t>members, and embracing adaptability, entrepreneurial ventures can thrive in a competitive landscape. Nurturing a positive </a:t>
            </a:r>
            <a:r>
              <a:rPr lang="en-US" dirty="0" smtClean="0"/>
              <a:t>group </a:t>
            </a:r>
            <a:r>
              <a:rPr lang="en-US" dirty="0"/>
              <a:t>dynamic allows entrepreneurs to harness the collective intelligence, creativity, and resilience of their teams, leading to sustainable growth, innovation, and the realization of their entrepreneurial vision</a:t>
            </a:r>
          </a:p>
        </p:txBody>
      </p:sp>
    </p:spTree>
    <p:extLst>
      <p:ext uri="{BB962C8B-B14F-4D97-AF65-F5344CB8AC3E}">
        <p14:creationId xmlns:p14="http://schemas.microsoft.com/office/powerpoint/2010/main" val="373930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692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EPS 228 Group 2- Group dynamics and Entrepreneurship</vt:lpstr>
      <vt:lpstr>Role of Group Dynamics in Entrepreneurship</vt:lpstr>
      <vt:lpstr>Complementary Skills and Expertise:</vt:lpstr>
      <vt:lpstr>Collaboration and Communication:</vt:lpstr>
      <vt:lpstr>Trust and Mutual Support:</vt:lpstr>
      <vt:lpstr>Leadership and Empowerment:</vt:lpstr>
      <vt:lpstr>Adaptability and Agility:</vt:lpstr>
      <vt:lpstr>Conflict Resolution and Growth:</vt:lpstr>
      <vt:lpstr> In Conclusion :-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EPS 228 Group 2- Team dynamics and entrepreneurship</dc:title>
  <dc:creator>Nathan</dc:creator>
  <cp:lastModifiedBy>Nathan</cp:lastModifiedBy>
  <cp:revision>11</cp:revision>
  <dcterms:created xsi:type="dcterms:W3CDTF">2023-06-18T19:01:12Z</dcterms:created>
  <dcterms:modified xsi:type="dcterms:W3CDTF">2023-06-27T01:41:34Z</dcterms:modified>
</cp:coreProperties>
</file>