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5" r:id="rId7"/>
    <p:sldId id="289" r:id="rId8"/>
    <p:sldId id="262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C007453-580A-4C44-8E9F-0FBF639CF7B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6971" y="43745"/>
            <a:ext cx="970120" cy="6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6909" y="874450"/>
            <a:ext cx="4941771" cy="1122202"/>
          </a:xfrm>
        </p:spPr>
        <p:txBody>
          <a:bodyPr/>
          <a:lstStyle/>
          <a:p>
            <a:r>
              <a:rPr lang="en-US" dirty="0"/>
              <a:t>Candidate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3116251"/>
            <a:ext cx="4941770" cy="396660"/>
          </a:xfrm>
        </p:spPr>
        <p:txBody>
          <a:bodyPr/>
          <a:lstStyle/>
          <a:p>
            <a:r>
              <a:rPr lang="en-US" dirty="0"/>
              <a:t>College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78A1F7-C628-450C-95B4-0CB8B830811B}"/>
              </a:ext>
            </a:extLst>
          </p:cNvPr>
          <p:cNvSpPr txBox="1">
            <a:spLocks/>
          </p:cNvSpPr>
          <p:nvPr/>
        </p:nvSpPr>
        <p:spPr>
          <a:xfrm>
            <a:off x="6416041" y="3597437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Degree: [Pass Out Year / Pursuing]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0ED3E5-6145-4DE6-9A21-8D31AF6E220C}"/>
              </a:ext>
            </a:extLst>
          </p:cNvPr>
          <p:cNvSpPr txBox="1">
            <a:spLocks/>
          </p:cNvSpPr>
          <p:nvPr/>
        </p:nvSpPr>
        <p:spPr>
          <a:xfrm>
            <a:off x="6416041" y="4530679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Branch: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87C923-A3EC-420A-87B5-E29A7525E97A}"/>
              </a:ext>
            </a:extLst>
          </p:cNvPr>
          <p:cNvSpPr txBox="1">
            <a:spLocks/>
          </p:cNvSpPr>
          <p:nvPr/>
        </p:nvSpPr>
        <p:spPr>
          <a:xfrm>
            <a:off x="6416041" y="501186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Area of Interest: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0A329B-7CB7-475C-A8F3-F9A139F52823}"/>
              </a:ext>
            </a:extLst>
          </p:cNvPr>
          <p:cNvSpPr txBox="1">
            <a:spLocks/>
          </p:cNvSpPr>
          <p:nvPr/>
        </p:nvSpPr>
        <p:spPr>
          <a:xfrm>
            <a:off x="6416041" y="406405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Pass Out Year / Pursuing: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lang="en-US" dirty="0"/>
              <a:t>Profile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lang="en-US" dirty="0"/>
              <a:t>At Contoso, we empower organizations to foster collaborative thinking to further drive workplace innovation. By closing the loop and leveraging agile frameworks, we help business grow organically and foster a consumer-first mindset.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Technologies / Languages 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Contoso, we believe in giving 110%.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using our next-generation data architecture, we help organizations virtually manage agile workflows.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thrive because of our market knowledge and great team behind our product. As our CEO says, "Efficiencies will come from proactively transforming how we do business.”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ACADEMIC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Project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Role Handled in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Mention the contents developed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Technologies Used in Project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 </a:t>
            </a:r>
            <a:r>
              <a:rPr lang="en-US" dirty="0" err="1"/>
              <a:t>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794" y="584600"/>
            <a:ext cx="8421688" cy="1325563"/>
          </a:xfrm>
        </p:spPr>
        <p:txBody>
          <a:bodyPr/>
          <a:lstStyle/>
          <a:p>
            <a:r>
              <a:rPr lang="en-US" dirty="0"/>
              <a:t>Certifications / TRAININGS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227E3-90F9-45D9-A4AF-8C22D0D0D4FD}"/>
              </a:ext>
            </a:extLst>
          </p:cNvPr>
          <p:cNvSpPr txBox="1"/>
          <p:nvPr/>
        </p:nvSpPr>
        <p:spPr>
          <a:xfrm>
            <a:off x="1102659" y="1910163"/>
            <a:ext cx="101211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Certification / Training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Certification / Training from where it is done , mode of training, completed or ongoing, things learned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Certification / Training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Certification / Training from where it is done , mode of training, completed or ongoing, things learned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Certification / Training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Certification / Training from where it is done , mode of training, completed or ongoing, things learned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Certification / Training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Certification / Training from where it is done , mode of training, completed or ongoing, things learned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INTREST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Interest Area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noProof="1"/>
              <a:t>Detail of any learnings/projects in this area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Interest AREA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noProof="1"/>
              <a:t>Detail of any learnings/projects in this area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Interest AREA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noProof="1"/>
              <a:t>Detail of any learnings/projects in this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20</TotalTime>
  <Words>291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Candidate Name</vt:lpstr>
      <vt:lpstr>Profile Summary</vt:lpstr>
      <vt:lpstr>Technologies / Languages Known</vt:lpstr>
      <vt:lpstr>ACADEMIC PROJECTS</vt:lpstr>
      <vt:lpstr>Certifications / TRAININGS</vt:lpstr>
      <vt:lpstr>AREA OF INTREST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Name</dc:title>
  <dc:creator>Priyanka Sinha</dc:creator>
  <cp:lastModifiedBy>Indrani-Hande</cp:lastModifiedBy>
  <cp:revision>3</cp:revision>
  <dcterms:created xsi:type="dcterms:W3CDTF">2024-09-04T12:04:14Z</dcterms:created>
  <dcterms:modified xsi:type="dcterms:W3CDTF">2024-09-05T04:59:02Z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