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7" r:id="rId6"/>
    <p:sldId id="275" r:id="rId7"/>
    <p:sldId id="289" r:id="rId8"/>
    <p:sldId id="262" r:id="rId9"/>
    <p:sldId id="278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9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C007453-580A-4C44-8E9F-0FBF639CF7BD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1146971" y="43745"/>
            <a:ext cx="970120" cy="68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2D0ED3E5-6145-4DE6-9A21-8D31AF6E220C}"/>
              </a:ext>
            </a:extLst>
          </p:cNvPr>
          <p:cNvSpPr txBox="1">
            <a:spLocks/>
          </p:cNvSpPr>
          <p:nvPr/>
        </p:nvSpPr>
        <p:spPr>
          <a:xfrm>
            <a:off x="6416041" y="45306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B87C923-A3EC-420A-87B5-E29A7525E97A}"/>
              </a:ext>
            </a:extLst>
          </p:cNvPr>
          <p:cNvSpPr txBox="1">
            <a:spLocks/>
          </p:cNvSpPr>
          <p:nvPr/>
        </p:nvSpPr>
        <p:spPr>
          <a:xfrm>
            <a:off x="6416041" y="50118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80A329B-7CB7-475C-A8F3-F9A139F52823}"/>
              </a:ext>
            </a:extLst>
          </p:cNvPr>
          <p:cNvSpPr txBox="1">
            <a:spLocks/>
          </p:cNvSpPr>
          <p:nvPr/>
        </p:nvSpPr>
        <p:spPr>
          <a:xfrm>
            <a:off x="6416041" y="40640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471896-DC32-43C0-AF2D-D9875885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9067" y="1026850"/>
            <a:ext cx="5352013" cy="1122202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Thiruvarulnathan</a:t>
            </a:r>
            <a:r>
              <a:rPr lang="en-US" b="1" dirty="0">
                <a:solidFill>
                  <a:schemeClr val="tx1"/>
                </a:solidFill>
              </a:rPr>
              <a:t> K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278BCA0-01C6-4D8B-ADE1-4EDD24F629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31467" y="2971802"/>
            <a:ext cx="5541211" cy="362488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College Name   :  </a:t>
            </a:r>
            <a:r>
              <a:rPr lang="en-US" b="1" dirty="0" err="1"/>
              <a:t>Bharathiar</a:t>
            </a:r>
            <a:r>
              <a:rPr lang="en-US" b="1" dirty="0"/>
              <a:t> University, Coimbatore.</a:t>
            </a:r>
          </a:p>
          <a:p>
            <a:pPr>
              <a:lnSpc>
                <a:spcPct val="200000"/>
              </a:lnSpc>
            </a:pPr>
            <a:r>
              <a:rPr lang="en-US" dirty="0"/>
              <a:t>Degree              :  </a:t>
            </a:r>
            <a:r>
              <a:rPr lang="en-US" b="1" dirty="0" err="1"/>
              <a:t>M.Sc</a:t>
            </a:r>
            <a:r>
              <a:rPr lang="en-US" b="1" dirty="0"/>
              <a:t> Cyber 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Pass Out Year   :   </a:t>
            </a:r>
            <a:r>
              <a:rPr lang="en-US" b="1" dirty="0"/>
              <a:t>2024</a:t>
            </a:r>
          </a:p>
          <a:p>
            <a:pPr>
              <a:lnSpc>
                <a:spcPct val="200000"/>
              </a:lnSpc>
            </a:pPr>
            <a:r>
              <a:rPr lang="en-US" dirty="0"/>
              <a:t>Branch              :   </a:t>
            </a:r>
            <a:r>
              <a:rPr lang="en-US" b="1" dirty="0"/>
              <a:t>Computer science/ cyber security</a:t>
            </a:r>
          </a:p>
          <a:p>
            <a:pPr>
              <a:lnSpc>
                <a:spcPct val="200000"/>
              </a:lnSpc>
            </a:pPr>
            <a:r>
              <a:rPr lang="en-US" dirty="0"/>
              <a:t>Area of Interest:   </a:t>
            </a:r>
            <a:r>
              <a:rPr lang="en-US" b="1" dirty="0"/>
              <a:t>Cyber Security  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7FB798A-3EFF-43AC-9F53-52C3CC04AC41}"/>
              </a:ext>
            </a:extLst>
          </p:cNvPr>
          <p:cNvSpPr txBox="1">
            <a:spLocks/>
          </p:cNvSpPr>
          <p:nvPr/>
        </p:nvSpPr>
        <p:spPr>
          <a:xfrm>
            <a:off x="6568441" y="3749837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2E074EF0-AD19-402F-B32A-A0BCB453B221}"/>
              </a:ext>
            </a:extLst>
          </p:cNvPr>
          <p:cNvSpPr txBox="1">
            <a:spLocks/>
          </p:cNvSpPr>
          <p:nvPr/>
        </p:nvSpPr>
        <p:spPr>
          <a:xfrm>
            <a:off x="6568441" y="4683079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597D84E-0BE3-4F9D-ABDF-E096B4F45229}"/>
              </a:ext>
            </a:extLst>
          </p:cNvPr>
          <p:cNvSpPr txBox="1">
            <a:spLocks/>
          </p:cNvSpPr>
          <p:nvPr/>
        </p:nvSpPr>
        <p:spPr>
          <a:xfrm>
            <a:off x="6568441" y="5164266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72A0269F-2296-4B72-9982-90ECEE67AA53}"/>
              </a:ext>
            </a:extLst>
          </p:cNvPr>
          <p:cNvSpPr txBox="1">
            <a:spLocks/>
          </p:cNvSpPr>
          <p:nvPr/>
        </p:nvSpPr>
        <p:spPr>
          <a:xfrm>
            <a:off x="6568441" y="4216458"/>
            <a:ext cx="4941770" cy="396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632" y="2312987"/>
            <a:ext cx="6591301" cy="2232025"/>
          </a:xfrm>
        </p:spPr>
        <p:txBody>
          <a:bodyPr>
            <a:normAutofit/>
          </a:bodyPr>
          <a:lstStyle/>
          <a:p>
            <a:r>
              <a:rPr b="1" dirty="0">
                <a:solidFill>
                  <a:schemeClr val="tx1"/>
                </a:solidFill>
              </a:rPr>
              <a:t>• Completed </a:t>
            </a:r>
            <a:r>
              <a:rPr b="1" dirty="0" err="1">
                <a:solidFill>
                  <a:schemeClr val="tx1"/>
                </a:solidFill>
              </a:rPr>
              <a:t>M.Sc</a:t>
            </a:r>
            <a:r>
              <a:rPr b="1" dirty="0">
                <a:solidFill>
                  <a:schemeClr val="tx1"/>
                </a:solidFill>
              </a:rPr>
              <a:t> in Cyber Security from </a:t>
            </a:r>
            <a:r>
              <a:rPr b="1" dirty="0" err="1">
                <a:solidFill>
                  <a:schemeClr val="tx1"/>
                </a:solidFill>
              </a:rPr>
              <a:t>Bharathiar</a:t>
            </a:r>
            <a:r>
              <a:rPr b="1" dirty="0">
                <a:solidFill>
                  <a:schemeClr val="tx1"/>
                </a:solidFill>
              </a:rPr>
              <a:t> University, Coimbatore with CGPA: 8.094</a:t>
            </a:r>
          </a:p>
          <a:p>
            <a:r>
              <a:rPr b="1" dirty="0">
                <a:solidFill>
                  <a:schemeClr val="tx1"/>
                </a:solidFill>
              </a:rPr>
              <a:t>• Experience as a Network Administrator Intern at </a:t>
            </a:r>
            <a:r>
              <a:rPr b="1" dirty="0" err="1">
                <a:solidFill>
                  <a:schemeClr val="tx1"/>
                </a:solidFill>
              </a:rPr>
              <a:t>Acidus</a:t>
            </a:r>
            <a:r>
              <a:rPr b="1" dirty="0">
                <a:solidFill>
                  <a:schemeClr val="tx1"/>
                </a:solidFill>
              </a:rPr>
              <a:t> Management Solutions Pvt Ltd</a:t>
            </a:r>
          </a:p>
          <a:p>
            <a:r>
              <a:rPr b="1" dirty="0">
                <a:solidFill>
                  <a:schemeClr val="tx1"/>
                </a:solidFill>
              </a:rPr>
              <a:t>• </a:t>
            </a:r>
            <a:r>
              <a:rPr lang="en-IN" b="1" dirty="0">
                <a:solidFill>
                  <a:schemeClr val="tx1"/>
                </a:solidFill>
              </a:rPr>
              <a:t>Basic understanding</a:t>
            </a:r>
            <a:r>
              <a:rPr b="1" dirty="0">
                <a:solidFill>
                  <a:schemeClr val="tx1"/>
                </a:solidFill>
              </a:rPr>
              <a:t> in ethical hacking, </a:t>
            </a:r>
            <a:r>
              <a:rPr lang="en-IN" b="1" dirty="0">
                <a:solidFill>
                  <a:schemeClr val="tx1"/>
                </a:solidFill>
              </a:rPr>
              <a:t>soc, VAPT . </a:t>
            </a:r>
            <a:endParaRPr b="1" dirty="0">
              <a:solidFill>
                <a:schemeClr val="tx1"/>
              </a:solidFill>
            </a:endParaRPr>
          </a:p>
          <a:p>
            <a:endParaRPr b="1" dirty="0">
              <a:solidFill>
                <a:schemeClr val="tx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8FC5D45-3FFB-4712-ACB8-DFCA39108D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32" y="266912"/>
            <a:ext cx="3171825" cy="1325563"/>
          </a:xfrm>
        </p:spPr>
        <p:txBody>
          <a:bodyPr/>
          <a:lstStyle/>
          <a:p>
            <a:r>
              <a:rPr lang="en-US" dirty="0"/>
              <a:t>Profile Summary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8408" y="2868085"/>
            <a:ext cx="5826125" cy="2045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dirty="0"/>
              <a:t>• Operating Systems: Linux, Windows</a:t>
            </a:r>
          </a:p>
          <a:p>
            <a:r>
              <a:rPr dirty="0"/>
              <a:t>• Scripting: Python, Bash</a:t>
            </a:r>
            <a:r>
              <a:rPr lang="en-IN" dirty="0"/>
              <a:t>.</a:t>
            </a:r>
            <a:endParaRPr dirty="0"/>
          </a:p>
          <a:p>
            <a:r>
              <a:rPr dirty="0"/>
              <a:t>• Cybersecurity Tools: </a:t>
            </a:r>
            <a:r>
              <a:rPr lang="en-IN" dirty="0"/>
              <a:t>VAPT tools, SIEM Tool configuration. 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C0EEC95-3195-4835-AA50-D3C98ACED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08" y="1663173"/>
            <a:ext cx="5111750" cy="1204912"/>
          </a:xfrm>
        </p:spPr>
        <p:txBody>
          <a:bodyPr/>
          <a:lstStyle/>
          <a:p>
            <a:r>
              <a:rPr lang="en-US" dirty="0"/>
              <a:t>Technologies / Languages Known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2699139"/>
            <a:ext cx="12191999" cy="3108994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PROJECT 1</a:t>
            </a:r>
            <a:r>
              <a:rPr b="1" dirty="0"/>
              <a:t>: Ransomware Simulation and Analysis (FEB 2025)</a:t>
            </a:r>
            <a:r>
              <a:rPr lang="en-IN" b="1" dirty="0"/>
              <a:t> – [CDAC (ACC-</a:t>
            </a:r>
            <a:r>
              <a:rPr lang="en-IN" b="1" dirty="0" err="1"/>
              <a:t>Hpc</a:t>
            </a:r>
            <a:r>
              <a:rPr lang="en-IN" b="1" dirty="0"/>
              <a:t>)]</a:t>
            </a:r>
            <a:endParaRPr b="1" dirty="0"/>
          </a:p>
          <a:p>
            <a:pPr algn="ctr"/>
            <a:r>
              <a:rPr dirty="0"/>
              <a:t>   - Simulated ransomware attacks in a controlled environment.</a:t>
            </a:r>
          </a:p>
          <a:p>
            <a:pPr algn="ctr"/>
            <a:r>
              <a:rPr lang="en-IN" dirty="0"/>
              <a:t>   -</a:t>
            </a:r>
            <a:r>
              <a:rPr dirty="0"/>
              <a:t> </a:t>
            </a:r>
            <a:r>
              <a:rPr lang="en-IN" dirty="0"/>
              <a:t>Project based on CTF method to analysis the ransomware.</a:t>
            </a:r>
          </a:p>
          <a:p>
            <a:pPr algn="ctr"/>
            <a:r>
              <a:rPr dirty="0"/>
              <a:t>  - Technologies: Ubuntu Server, VirtualBox, </a:t>
            </a:r>
            <a:r>
              <a:rPr lang="en-IN" dirty="0"/>
              <a:t>analysis tools.</a:t>
            </a:r>
            <a:endParaRPr dirty="0"/>
          </a:p>
          <a:p>
            <a:pPr algn="ctr"/>
            <a:endParaRPr dirty="0"/>
          </a:p>
          <a:p>
            <a:pPr algn="ctr"/>
            <a:r>
              <a:rPr b="1" dirty="0"/>
              <a:t>PROJECT 2: Automated Threat Mitigation (APR 2024)</a:t>
            </a:r>
            <a:r>
              <a:rPr lang="en-IN" b="1" dirty="0"/>
              <a:t> – [ </a:t>
            </a:r>
            <a:r>
              <a:rPr lang="en-IN" b="1" dirty="0" err="1"/>
              <a:t>Bharathiar</a:t>
            </a:r>
            <a:r>
              <a:rPr lang="en-IN" b="1" dirty="0"/>
              <a:t> University ]</a:t>
            </a:r>
            <a:endParaRPr b="1" dirty="0"/>
          </a:p>
          <a:p>
            <a:pPr algn="ctr"/>
            <a:r>
              <a:rPr dirty="0"/>
              <a:t>   - Developed security monitoring and file integrity management solutions.</a:t>
            </a:r>
          </a:p>
          <a:p>
            <a:pPr algn="ctr"/>
            <a:r>
              <a:rPr dirty="0"/>
              <a:t>   - Technologies: Monitoring Scripts, SIEM</a:t>
            </a:r>
            <a:r>
              <a:rPr lang="en-IN" dirty="0"/>
              <a:t>.</a:t>
            </a:r>
            <a:endParaRPr dirty="0"/>
          </a:p>
          <a:p>
            <a:pPr algn="ctr"/>
            <a:endParaRPr dirty="0"/>
          </a:p>
          <a:p>
            <a:pPr algn="ctr"/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6C7BCE4-D7BE-4BB5-BCCA-003F8F5C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3405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ACADEMIC PROJECTS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ED299296-6FF4-417B-B0E3-38FE4E2B7B6C}"/>
              </a:ext>
            </a:extLst>
          </p:cNvPr>
          <p:cNvSpPr txBox="1">
            <a:spLocks/>
          </p:cNvSpPr>
          <p:nvPr/>
        </p:nvSpPr>
        <p:spPr>
          <a:xfrm>
            <a:off x="418493" y="167606"/>
            <a:ext cx="7650240" cy="3108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B4723C-5027-4918-8D12-6F718AE67770}"/>
              </a:ext>
            </a:extLst>
          </p:cNvPr>
          <p:cNvSpPr txBox="1">
            <a:spLocks/>
          </p:cNvSpPr>
          <p:nvPr/>
        </p:nvSpPr>
        <p:spPr>
          <a:xfrm>
            <a:off x="2069794" y="584600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Certifications / TRAININGS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3DF378-CA58-4BBE-A091-2452E47523CC}"/>
              </a:ext>
            </a:extLst>
          </p:cNvPr>
          <p:cNvSpPr txBox="1"/>
          <p:nvPr/>
        </p:nvSpPr>
        <p:spPr>
          <a:xfrm>
            <a:off x="2069794" y="1794933"/>
            <a:ext cx="849206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Advanced Certificate Course in HPC | Cyber Security   </a:t>
            </a:r>
            <a:r>
              <a:rPr lang="en-US" dirty="0"/>
              <a:t>(</a:t>
            </a:r>
            <a:r>
              <a:rPr lang="en-IN" dirty="0"/>
              <a:t>C-DAC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sz="1600" dirty="0"/>
              <a:t>	-Comprehensive training in OS, Scripting, VAPT, Ethical Hacking, Computer Networks, and Cloud Computing. </a:t>
            </a:r>
          </a:p>
          <a:p>
            <a:r>
              <a:rPr lang="en-US" sz="1600" dirty="0"/>
              <a:t>	-Extensive hands-on exposure to PARAM Supercomputing Facility and engagement with industry experts.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Cyber Security and Privacy (NPTEL)</a:t>
            </a:r>
          </a:p>
          <a:p>
            <a:pPr algn="l"/>
            <a:endParaRPr lang="en-US" dirty="0"/>
          </a:p>
          <a:p>
            <a:r>
              <a:rPr lang="en-US" sz="1800" dirty="0">
                <a:latin typeface="+mn-lt"/>
              </a:rPr>
              <a:t>	-Focused on risk management, incident response, and privacy regulations</a:t>
            </a:r>
            <a:r>
              <a:rPr lang="en-US" dirty="0"/>
              <a:t>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Junior Cyber Security Analyst (Cisco)</a:t>
            </a:r>
            <a:br>
              <a:rPr lang="en-US" b="1" dirty="0"/>
            </a:br>
            <a:r>
              <a:rPr lang="en-US" b="1" dirty="0"/>
              <a:t>	</a:t>
            </a:r>
          </a:p>
          <a:p>
            <a:r>
              <a:rPr lang="en-US" b="1" dirty="0"/>
              <a:t>	-</a:t>
            </a:r>
            <a:r>
              <a:rPr lang="en-US" sz="1800" dirty="0">
                <a:latin typeface="+mn-lt"/>
              </a:rPr>
              <a:t>Gained expertise in network security, endpoint protection, and threat management.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455217"/>
            <a:ext cx="5431971" cy="846301"/>
          </a:xfrm>
        </p:spPr>
        <p:txBody>
          <a:bodyPr>
            <a:normAutofit/>
          </a:bodyPr>
          <a:lstStyle/>
          <a:p>
            <a:r>
              <a:rPr lang="en-US" dirty="0"/>
              <a:t>AREA OF Interest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80467" y="1656417"/>
            <a:ext cx="7295380" cy="382998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Ethical Hacking</a:t>
            </a:r>
          </a:p>
          <a:p>
            <a:r>
              <a:rPr lang="en-US" dirty="0"/>
              <a:t>   - Practical experience in penetration testing and vulnerability assessments.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Threat Intelligence</a:t>
            </a:r>
          </a:p>
          <a:p>
            <a:r>
              <a:rPr lang="en-US" dirty="0"/>
              <a:t>   - Conducted research on emerging cyber threats and mitigation techniques.</a:t>
            </a:r>
          </a:p>
          <a:p>
            <a:endParaRPr dirty="0"/>
          </a:p>
          <a:p>
            <a:r>
              <a:rPr dirty="0"/>
              <a:t>• </a:t>
            </a:r>
            <a:r>
              <a:rPr lang="en-IN" b="1" dirty="0"/>
              <a:t>VAPT</a:t>
            </a:r>
            <a:endParaRPr b="1" dirty="0"/>
          </a:p>
          <a:p>
            <a:r>
              <a:rPr dirty="0"/>
              <a:t>   - </a:t>
            </a:r>
            <a:r>
              <a:rPr lang="en-IN" dirty="0"/>
              <a:t>understanding and hands on training in penetration testing.</a:t>
            </a:r>
            <a:endParaRPr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91</TotalTime>
  <Words>338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Monoline</vt:lpstr>
      <vt:lpstr>Thiruvarulnathan K</vt:lpstr>
      <vt:lpstr>Profile Summary</vt:lpstr>
      <vt:lpstr>Technologies / Languages Known</vt:lpstr>
      <vt:lpstr>ACADEMIC PROJECTS</vt:lpstr>
      <vt:lpstr>PowerPoint Presentation</vt:lpstr>
      <vt:lpstr>AREA OF Interest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Candidate Name</dc:title>
  <dc:creator>Priyanka Sinha</dc:creator>
  <cp:lastModifiedBy>CDAC</cp:lastModifiedBy>
  <cp:revision>7</cp:revision>
  <dcterms:created xsi:type="dcterms:W3CDTF">2024-09-04T12:04:14Z</dcterms:created>
  <dcterms:modified xsi:type="dcterms:W3CDTF">2025-03-04T10:53:43Z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