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Professional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Resume-based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Languages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2.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3.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Certifications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