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89" r:id="rId8"/>
    <p:sldId id="262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microsoft.com/office/2018/10/relationships/authors" Target="author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9/5/2024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Relationship Id="rId4" Type="http://schemas.openxmlformats.org/officeDocument/2006/relationships/image" Target="../media/image19.png"/><Relationship Id="rId5" Type="http://schemas.openxmlformats.org/officeDocument/2006/relationships/image" Target="../media/image20.svg"/><Relationship Id="rId6" Type="http://schemas.openxmlformats.org/officeDocument/2006/relationships/image" Target="../media/image21.png"/><Relationship Id="rId7" Type="http://schemas.openxmlformats.org/officeDocument/2006/relationships/image" Target="../media/image22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4.sv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28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image" Target="../media/image9.png"/><Relationship Id="rId5" Type="http://schemas.openxmlformats.org/officeDocument/2006/relationships/image" Target="../media/image10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21" Type="http://schemas.openxmlformats.org/officeDocument/2006/relationships/image" Target="../media/image1.png"/><Relationship Id="rId22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007453-580A-4C44-8E9F-0FBF639CF7B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6971" y="43745"/>
            <a:ext cx="970120" cy="6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6909" y="874450"/>
            <a:ext cx="4941771" cy="1122202"/>
          </a:xfrm>
        </p:spPr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THIRUVARULNATHAN. 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3116251"/>
            <a:ext cx="4941770" cy="396660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Bharathiar University, Coimbatore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78A1F7-C628-450C-95B4-0CB8B830811B}"/>
              </a:ext>
            </a:extLst>
          </p:cNvPr>
          <p:cNvSpPr txBox="1">
            <a:spLocks/>
          </p:cNvSpPr>
          <p:nvPr/>
        </p:nvSpPr>
        <p:spPr>
          <a:xfrm>
            <a:off x="6416041" y="3597437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>
                <a:solidFill>
                  <a:srgbClr val="0A0A0A"/>
                </a:solidFill>
              </a:rPr>
              <a:t>M.Sc Cyber Security (2022-2024)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D0ED3E5-6145-4DE6-9A21-8D31AF6E220C}"/>
              </a:ext>
            </a:extLst>
          </p:cNvPr>
          <p:cNvSpPr txBox="1">
            <a:spLocks/>
          </p:cNvSpPr>
          <p:nvPr/>
        </p:nvSpPr>
        <p:spPr>
          <a:xfrm>
            <a:off x="6416041" y="45306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>
                <a:solidFill>
                  <a:srgbClr val="0A0A0A"/>
                </a:solidFill>
              </a:rPr>
              <a:t>Cyber Security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87C923-A3EC-420A-87B5-E29A7525E97A}"/>
              </a:ext>
            </a:extLst>
          </p:cNvPr>
          <p:cNvSpPr txBox="1">
            <a:spLocks/>
          </p:cNvSpPr>
          <p:nvPr/>
        </p:nvSpPr>
        <p:spPr>
          <a:xfrm>
            <a:off x="6416041" y="50118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>
                <a:solidFill>
                  <a:srgbClr val="0A0A0A"/>
                </a:solidFill>
              </a:rPr>
              <a:t>Threat Intelligence, Network Security, Ethical Hacking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0A329B-7CB7-475C-A8F3-F9A139F52823}"/>
              </a:ext>
            </a:extLst>
          </p:cNvPr>
          <p:cNvSpPr txBox="1">
            <a:spLocks/>
          </p:cNvSpPr>
          <p:nvPr/>
        </p:nvSpPr>
        <p:spPr>
          <a:xfrm>
            <a:off x="6416041" y="40640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 b="0">
                <a:solidFill>
                  <a:srgbClr val="0A0A0A"/>
                </a:solidFill>
              </a:rPr>
              <a:t>2024 (Completed), Pursuing ACC-HPC Cyber Security (2024-2025)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• Pursuing Advanced Certificate Course in HPC | Cyber Security from C-DAC, Bangalore</a:t>
            </a:r>
          </a:p>
          <a:p>
            <a:r>
              <a:rPr sz="2800" b="1">
                <a:solidFill>
                  <a:srgbClr val="003366"/>
                </a:solidFill>
              </a:rPr>
              <a:t>• Completed M.Sc in Cyber Security from Bharathiar University, Coimbatore with CGPA: 8.094</a:t>
            </a:r>
          </a:p>
          <a:p>
            <a:r>
              <a:rPr sz="2800" b="1">
                <a:solidFill>
                  <a:srgbClr val="003366"/>
                </a:solidFill>
              </a:rPr>
              <a:t>• Experience as a Network Administrator Intern at Acidus Management Solutions Pvt Ltd</a:t>
            </a:r>
          </a:p>
          <a:p>
            <a:r>
              <a:rPr sz="2800" b="1">
                <a:solidFill>
                  <a:srgbClr val="003366"/>
                </a:solidFill>
              </a:rPr>
              <a:t>• Strong skills in ethical hacking, risk assessments, digital forensics, and secure system design</a:t>
            </a:r>
          </a:p>
          <a:p/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/>
          <a:p>
            <a:r>
              <a:rPr sz="2000" b="0">
                <a:solidFill>
                  <a:srgbClr val="0A0A0A"/>
                </a:solidFill>
              </a:rPr>
              <a:t>• Pursuing Advanced Certificate Course in HPC | Cyber Security from C-DAC, Bangalore</a:t>
            </a:r>
          </a:p>
          <a:p>
            <a:r>
              <a:rPr sz="2000" b="0">
                <a:solidFill>
                  <a:srgbClr val="0A0A0A"/>
                </a:solidFill>
              </a:rPr>
              <a:t>• Completed M.Sc in Cyber Security from Bharathiar University, Coimbatore with CGPA: 8.094</a:t>
            </a:r>
          </a:p>
          <a:p>
            <a:r>
              <a:rPr sz="2000" b="0">
                <a:solidFill>
                  <a:srgbClr val="0A0A0A"/>
                </a:solidFill>
              </a:rPr>
              <a:t>• Experience as a Network Administrator Intern at Acidus Management Solutions Pvt Ltd</a:t>
            </a:r>
          </a:p>
          <a:p>
            <a:r>
              <a:rPr sz="2000" b="0">
                <a:solidFill>
                  <a:srgbClr val="0A0A0A"/>
                </a:solidFill>
              </a:rPr>
              <a:t>• Strong skills in ethical hacking, risk assessments, digital forensics, and secure system design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• Pursuing Advanced Certificate Course in HPC | Cyber Security from C-DAC, Bangalore</a:t>
            </a:r>
          </a:p>
          <a:p>
            <a:r>
              <a:rPr sz="2000" b="0">
                <a:solidFill>
                  <a:srgbClr val="0A0A0A"/>
                </a:solidFill>
              </a:rPr>
              <a:t>• Completed M.Sc in Cyber Security from Bharathiar University, Coimbatore with CGPA: 8.094</a:t>
            </a:r>
          </a:p>
          <a:p>
            <a:r>
              <a:rPr sz="2000" b="0">
                <a:solidFill>
                  <a:srgbClr val="0A0A0A"/>
                </a:solidFill>
              </a:rPr>
              <a:t>• Experience as a Network Administrator Intern at Acidus Management Solutions Pvt Ltd</a:t>
            </a:r>
          </a:p>
          <a:p>
            <a:r>
              <a:rPr sz="2000" b="0">
                <a:solidFill>
                  <a:srgbClr val="0A0A0A"/>
                </a:solidFill>
              </a:rPr>
              <a:t>• Strong skills in ethical hacking, risk assessments, digital forensics, and secure system design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• Operating Systems: Linux, Windows</a:t>
            </a:r>
          </a:p>
          <a:p>
            <a:r>
              <a:rPr sz="2800" b="1">
                <a:solidFill>
                  <a:srgbClr val="003366"/>
                </a:solidFill>
              </a:rPr>
              <a:t>• Scripting: Python, Bash</a:t>
            </a:r>
          </a:p>
          <a:p>
            <a:r>
              <a:rPr sz="2800" b="1">
                <a:solidFill>
                  <a:srgbClr val="003366"/>
                </a:solidFill>
              </a:rPr>
              <a:t>• Cybersecurity Tools: Wireshark, Ghidra, VirtualBox</a:t>
            </a:r>
          </a:p>
          <a:p>
            <a:r>
              <a:rPr sz="2800" b="1">
                <a:solidFill>
                  <a:srgbClr val="003366"/>
                </a:solidFill>
              </a:rPr>
              <a:t>• Networking: Network Security, Threat Management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r>
              <a:rPr sz="2000" b="0">
                <a:solidFill>
                  <a:srgbClr val="0A0A0A"/>
                </a:solidFill>
              </a:rPr>
              <a:t>• Operating Systems: Linux, Windows</a:t>
            </a:r>
          </a:p>
          <a:p>
            <a:r>
              <a:rPr sz="2000" b="0">
                <a:solidFill>
                  <a:srgbClr val="0A0A0A"/>
                </a:solidFill>
              </a:rPr>
              <a:t>• Scripting: Python, Bash</a:t>
            </a:r>
          </a:p>
          <a:p>
            <a:r>
              <a:rPr sz="2000" b="0">
                <a:solidFill>
                  <a:srgbClr val="0A0A0A"/>
                </a:solidFill>
              </a:rPr>
              <a:t>• Cybersecurity Tools: Wireshark, Ghidra, VirtualBox</a:t>
            </a:r>
          </a:p>
          <a:p>
            <a:r>
              <a:rPr sz="2000" b="0">
                <a:solidFill>
                  <a:srgbClr val="0A0A0A"/>
                </a:solidFill>
              </a:rPr>
              <a:t>• Networking: Network Security, Threat Management</a:t>
            </a:r>
          </a:p>
          <a:p/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• Operating Systems: Linux, Windows</a:t>
            </a:r>
          </a:p>
          <a:p>
            <a:r>
              <a:rPr sz="2000" b="0">
                <a:solidFill>
                  <a:srgbClr val="0A0A0A"/>
                </a:solidFill>
              </a:rPr>
              <a:t>• Scripting: Python, Bash</a:t>
            </a:r>
          </a:p>
          <a:p>
            <a:r>
              <a:rPr sz="2000" b="0">
                <a:solidFill>
                  <a:srgbClr val="0A0A0A"/>
                </a:solidFill>
              </a:rPr>
              <a:t>• Cybersecurity Tools: Wireshark, Ghidra, VirtualBox</a:t>
            </a:r>
          </a:p>
          <a:p>
            <a:r>
              <a:rPr sz="2000" b="0">
                <a:solidFill>
                  <a:srgbClr val="0A0A0A"/>
                </a:solidFill>
              </a:rPr>
              <a:t>• Networking: Network Security, Threat Management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PROJECT 1: Ransomware Simulation and Analysis (FEB 2025)</a:t>
            </a:r>
          </a:p>
          <a:p>
            <a:r>
              <a:rPr sz="2800" b="1">
                <a:solidFill>
                  <a:srgbClr val="003366"/>
                </a:solidFill>
              </a:rPr>
              <a:t>   - Simulated ransomware attacks in a controlled environment.</a:t>
            </a:r>
          </a:p>
          <a:p>
            <a:r>
              <a:rPr sz="2800" b="1">
                <a:solidFill>
                  <a:srgbClr val="003366"/>
                </a:solidFill>
              </a:rPr>
              <a:t>   - Technologies: Ubuntu Server, VirtualBox, Wireshark, Ghidra</a:t>
            </a:r>
          </a:p>
          <a:p/>
          <a:p>
            <a:r>
              <a:rPr sz="2800" b="1">
                <a:solidFill>
                  <a:srgbClr val="003366"/>
                </a:solidFill>
              </a:rPr>
              <a:t>PROJECT 2: Automated Threat Mitigation (APR 2024)</a:t>
            </a:r>
          </a:p>
          <a:p>
            <a:r>
              <a:rPr sz="2800" b="1">
                <a:solidFill>
                  <a:srgbClr val="003366"/>
                </a:solidFill>
              </a:rPr>
              <a:t>   - Developed security monitoring and file integrity management solutions.</a:t>
            </a:r>
          </a:p>
          <a:p>
            <a:r>
              <a:rPr sz="2800" b="1">
                <a:solidFill>
                  <a:srgbClr val="003366"/>
                </a:solidFill>
              </a:rPr>
              <a:t>   - Technologies: Monitoring Scripts, SIEM</a:t>
            </a:r>
          </a:p>
          <a:p/>
          <a:p>
            <a:r>
              <a:rPr sz="2800" b="1">
                <a:solidFill>
                  <a:srgbClr val="003366"/>
                </a:solidFill>
              </a:rPr>
              <a:t>PROJECT 3: OWASP Top 10 Vulnerabilities (NOV 2023)</a:t>
            </a:r>
          </a:p>
          <a:p>
            <a:r>
              <a:rPr sz="2800" b="1">
                <a:solidFill>
                  <a:srgbClr val="003366"/>
                </a:solidFill>
              </a:rPr>
              <a:t>   - Designed interactive penetration testing modules.</a:t>
            </a:r>
          </a:p>
          <a:p>
            <a:r>
              <a:rPr sz="2800" b="1">
                <a:solidFill>
                  <a:srgbClr val="003366"/>
                </a:solidFill>
              </a:rPr>
              <a:t>   - Technologies: Web Security, OWASP Testing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PROJECT 1: Ransomware Simulation and Analysis (FEB 2025)</a:t>
            </a:r>
          </a:p>
          <a:p>
            <a:r>
              <a:rPr sz="2000" b="0">
                <a:solidFill>
                  <a:srgbClr val="0A0A0A"/>
                </a:solidFill>
              </a:rPr>
              <a:t>   - Simulated ransomware attacks in a controlled environment.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Ubuntu Server, VirtualBox, Wireshark, Ghidra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2: Automated Threat Mitigation (APR 2024)</a:t>
            </a:r>
          </a:p>
          <a:p>
            <a:r>
              <a:rPr sz="2000" b="0">
                <a:solidFill>
                  <a:srgbClr val="0A0A0A"/>
                </a:solidFill>
              </a:rPr>
              <a:t>   - Developed security monitoring and file integrity management solutions.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Monitoring Scripts, SIEM</a:t>
            </a:r>
          </a:p>
          <a:p/>
          <a:p>
            <a:r>
              <a:rPr sz="2000" b="0">
                <a:solidFill>
                  <a:srgbClr val="0A0A0A"/>
                </a:solidFill>
              </a:rPr>
              <a:t>PROJECT 3: OWASP Top 10 Vulnerabilities (NOV 2023)</a:t>
            </a:r>
          </a:p>
          <a:p>
            <a:r>
              <a:rPr sz="2000" b="0">
                <a:solidFill>
                  <a:srgbClr val="0A0A0A"/>
                </a:solidFill>
              </a:rPr>
              <a:t>   - Designed interactive penetration testing modules.</a:t>
            </a:r>
          </a:p>
          <a:p>
            <a:r>
              <a:rPr sz="2000" b="0">
                <a:solidFill>
                  <a:srgbClr val="0A0A0A"/>
                </a:solidFill>
              </a:rPr>
              <a:t>   - Technologies: Web Security, OWASP Testing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794" y="584600"/>
            <a:ext cx="8421688" cy="1325563"/>
          </a:xfrm>
        </p:spPr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• Cyber Security and Privacy (NPTEL)</a:t>
            </a:r>
          </a:p>
          <a:p>
            <a:r>
              <a:rPr sz="2800" b="1">
                <a:solidFill>
                  <a:srgbClr val="003366"/>
                </a:solidFill>
              </a:rPr>
              <a:t>   - Focused on risk management, incident response, and privacy regulations.</a:t>
            </a:r>
          </a:p>
          <a:p/>
          <a:p>
            <a:r>
              <a:rPr sz="2800" b="1">
                <a:solidFill>
                  <a:srgbClr val="003366"/>
                </a:solidFill>
              </a:rPr>
              <a:t>• Junior Cyber Security Analyst (Cisco)</a:t>
            </a:r>
          </a:p>
          <a:p>
            <a:r>
              <a:rPr sz="2800" b="1">
                <a:solidFill>
                  <a:srgbClr val="003366"/>
                </a:solidFill>
              </a:rPr>
              <a:t>   - Gained expertise in network security, endpoint protection, and threat management.</a:t>
            </a:r>
          </a:p>
          <a:p/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• Cyber Security and Privacy (NPTEL)</a:t>
            </a:r>
          </a:p>
          <a:p>
            <a:r>
              <a:rPr sz="2000" b="0">
                <a:solidFill>
                  <a:srgbClr val="0A0A0A"/>
                </a:solidFill>
              </a:rPr>
              <a:t>   - Focused on risk management, incident response, and privacy regulations.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Junior Cyber Security Analyst (Cisco)</a:t>
            </a:r>
          </a:p>
          <a:p>
            <a:r>
              <a:rPr sz="2000" b="0">
                <a:solidFill>
                  <a:srgbClr val="0A0A0A"/>
                </a:solidFill>
              </a:rPr>
              <a:t>   - Gained expertise in network security, endpoint protection, and threat management.</a:t>
            </a:r>
          </a:p>
          <a:p/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• Cyber Security and Privacy (NPTEL)</a:t>
            </a:r>
          </a:p>
          <a:p>
            <a:r>
              <a:rPr sz="2000" b="0">
                <a:solidFill>
                  <a:srgbClr val="0A0A0A"/>
                </a:solidFill>
              </a:rPr>
              <a:t>   - Focused on risk management, incident response, and privacy regulations.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Junior Cyber Security Analyst (Cisco)</a:t>
            </a:r>
          </a:p>
          <a:p>
            <a:r>
              <a:rPr sz="2000" b="0">
                <a:solidFill>
                  <a:srgbClr val="0A0A0A"/>
                </a:solidFill>
              </a:rPr>
              <a:t>   - Gained expertise in network security, endpoint protection, and threat management.</a:t>
            </a:r>
          </a:p>
          <a:p/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F227E3-90F9-45D9-A4AF-8C22D0D0D4FD}"/>
              </a:ext>
            </a:extLst>
          </p:cNvPr>
          <p:cNvSpPr txBox="1"/>
          <p:nvPr/>
        </p:nvSpPr>
        <p:spPr>
          <a:xfrm>
            <a:off x="1102659" y="1910163"/>
            <a:ext cx="101211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0">
                <a:solidFill>
                  <a:srgbClr val="0A0A0A"/>
                </a:solidFill>
              </a:rPr>
              <a:t>• Cyber Security and Privacy (NPTEL)</a:t>
            </a:r>
          </a:p>
          <a:p>
            <a:r>
              <a:rPr sz="2000" b="0">
                <a:solidFill>
                  <a:srgbClr val="0A0A0A"/>
                </a:solidFill>
              </a:rPr>
              <a:t>   - Focused on risk management, incident response, and privacy regulations.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Junior Cyber Security Analyst (Cisco)</a:t>
            </a:r>
          </a:p>
          <a:p>
            <a:r>
              <a:rPr sz="2000" b="0">
                <a:solidFill>
                  <a:srgbClr val="0A0A0A"/>
                </a:solidFill>
              </a:rPr>
              <a:t>   - Gained expertise in network security, endpoint protection, and threat management.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</a:rPr>
              <a:t>• Threat Intelligence</a:t>
            </a:r>
          </a:p>
          <a:p>
            <a:r>
              <a:rPr sz="2800" b="1">
                <a:solidFill>
                  <a:srgbClr val="003366"/>
                </a:solidFill>
              </a:rPr>
              <a:t>   - Conducted research on emerging cyber threats and mitigation techniques.</a:t>
            </a:r>
          </a:p>
          <a:p/>
          <a:p>
            <a:r>
              <a:rPr sz="2800" b="1">
                <a:solidFill>
                  <a:srgbClr val="003366"/>
                </a:solidFill>
              </a:rPr>
              <a:t>• Network Security</a:t>
            </a:r>
          </a:p>
          <a:p>
            <a:r>
              <a:rPr sz="2800" b="1">
                <a:solidFill>
                  <a:srgbClr val="003366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800" b="1">
                <a:solidFill>
                  <a:srgbClr val="003366"/>
                </a:solidFill>
              </a:rPr>
              <a:t>• Ethical Hacking</a:t>
            </a:r>
          </a:p>
          <a:p>
            <a:r>
              <a:rPr sz="2800" b="1">
                <a:solidFill>
                  <a:srgbClr val="003366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sz="2000" b="0">
                <a:solidFill>
                  <a:srgbClr val="0A0A0A"/>
                </a:solidFill>
              </a:rPr>
              <a:t>• Threat Intelligence</a:t>
            </a:r>
          </a:p>
          <a:p>
            <a:r>
              <a:rPr sz="2000" b="0">
                <a:solidFill>
                  <a:srgbClr val="0A0A0A"/>
                </a:solidFill>
              </a:rPr>
              <a:t>   - Conducted research on emerging cyber threats and mitigation techniques.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Network Security</a:t>
            </a:r>
          </a:p>
          <a:p>
            <a:r>
              <a:rPr sz="2000" b="0">
                <a:solidFill>
                  <a:srgbClr val="0A0A0A"/>
                </a:solidFill>
              </a:rPr>
              <a:t>   - Hands-on experience in securing network infrastructure and implementing defense strategies.</a:t>
            </a:r>
          </a:p>
          <a:p/>
          <a:p>
            <a:r>
              <a:rPr sz="2000" b="0">
                <a:solidFill>
                  <a:srgbClr val="0A0A0A"/>
                </a:solidFill>
              </a:rPr>
              <a:t>• Ethical Hacking</a:t>
            </a:r>
          </a:p>
          <a:p>
            <a:r>
              <a:rPr sz="2000" b="0">
                <a:solidFill>
                  <a:srgbClr val="0A0A0A"/>
                </a:solidFill>
              </a:rPr>
              <a:t>   - Practical experience in penetration testing and vulnerability assessments.</a:t>
            </a:r>
          </a:p>
          <a:p/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sz="2800" b="1">
                <a:solidFill>
                  <a:srgbClr val="003366"/>
                </a:solidFill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</TotalTime>
  <Words>291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Candidate Name</vt:lpstr>
      <vt:lpstr>Profile Summary</vt:lpstr>
      <vt:lpstr>Technologies / Languages Known</vt:lpstr>
      <vt:lpstr>ACADEMIC PROJECTS</vt:lpstr>
      <vt:lpstr>Certifications / TRAININGS</vt:lpstr>
      <vt:lpstr>AREA OF INTREST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Name</dc:title>
  <dc:creator>Priyanka Sinha</dc:creator>
  <cp:lastModifiedBy>Indrani-Hande</cp:lastModifiedBy>
  <cp:revision>3</cp:revision>
  <dcterms:created xsi:type="dcterms:W3CDTF">2024-09-04T12:04:14Z</dcterms:created>
  <dcterms:modified xsi:type="dcterms:W3CDTF">2024-09-05T04:59:02Z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