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0F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7" autoAdjust="0"/>
    <p:restoredTop sz="94660"/>
  </p:normalViewPr>
  <p:slideViewPr>
    <p:cSldViewPr snapToGrid="0">
      <p:cViewPr>
        <p:scale>
          <a:sx n="75" d="100"/>
          <a:sy n="75" d="100"/>
        </p:scale>
        <p:origin x="58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ADD2-1324-4931-E04E-60F039B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D1C4-230C-8CAA-5249-B83CF58A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5E65-C3F0-473B-8625-29338368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A3BA-1954-B849-A630-A52DAE6E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284D-916A-85CF-1CAB-DFBF78C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9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E2-4DE9-FC6A-6FEC-774FEA1E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1A20-C6DB-2531-BA63-30BEC343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E931-9819-CB5B-C752-3055B899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0721-5034-2509-27CA-C9633FD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8538-4A59-C5C8-6CF1-11A4B46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9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AF8B-464B-93E5-53C8-5B721F0F7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6855A-F78D-5311-DE9A-B90E89C8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6655-5E6D-8CF0-5F7C-24C280C5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9FAA-4F47-048F-F34B-A911BE7E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98EF-5854-4323-41A3-CA0EABA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0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8C6E-2681-A964-DDC3-216A0845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0D54-4A35-2EA8-4251-2AFBF135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ED75-5B32-878D-66AA-10C61FE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76BA-7C0D-1AAD-343B-28E3EF1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ACA8-2676-1A51-362E-514525B2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BF3-133F-07A7-7C82-763B3B4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CB08-3003-AE7A-6C30-C626C21B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C200-DD41-8CE4-3203-2FBF3888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0071-A831-ED99-BCFC-6A943F7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61DD-98DB-5C19-F182-A17A9DE4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6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A17-DFD5-0C28-15E6-F3C3B4F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B287-182D-6962-840E-0F7A16CE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47D4-B2EB-57BA-62B0-B7763065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FBCB-54C6-38F0-3517-FF84C7F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3F7E-F07C-3ADB-18A3-9A0E3A28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2D3E-87A0-0156-6E42-2FADFD8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2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2C5-27AC-ACBF-2823-E494E2ED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DCDD-5094-E70C-0C4A-D1DB85E0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AD5F-D642-82AA-4183-313B7305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3ECA-B2B1-E908-B43A-6D79BF22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19945-8BBF-BB34-0188-98ED15C6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17076-A67A-FD38-E3FF-F6C6512F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B268-508E-0302-94B6-3D3B3E2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0B6F5-7EE0-29F8-FE14-70506E4A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2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4C72-1822-9DCF-AB30-C6401A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513B-E07F-8565-5442-6B61266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B94D-6995-7152-74F5-04B5DF83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D539-58DA-313B-BC18-CD1EB5AF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8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8D42-ADCA-2ABA-0C38-7A25CD7D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F08-0171-BF9F-F214-C20D5B52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3D52-B376-F384-5AFA-4A3ABD85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3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9F36-55D7-DB26-E508-44078DD3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1DDA-9C70-781B-7A3C-B82FDD07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2F2E-4F94-7BE6-7A0C-DDA75FB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2ECF-68B7-F15A-4B80-EE44F01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D7D6-5BB1-C743-64A3-FE46F3AC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F29D-413B-2819-7CB7-F2247C2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901-B428-9B76-826E-7C844739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F4A03-0B84-02F5-2A14-7EC3DF2AA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ED35-1741-9913-6281-657ACE9C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55A68-67D7-F75B-7CC6-0855B5D1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D3F2F-8158-3343-EE92-CEB993A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BDF4-B638-6518-0ECE-EA68933F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5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444C3-C435-9861-4770-CE8B26B7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5800-91FC-44A2-990B-5C77EA63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6800-E006-D4CA-F1A9-39D55E872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8045-1463-4D73-A6D0-B314E7250A1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5510-C62F-8169-214E-5ACB119F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E344-53DB-B3C2-7D1B-A3CE8325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3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00B28BF-A6B9-AD08-24F3-11FB1EE57EA5}"/>
              </a:ext>
            </a:extLst>
          </p:cNvPr>
          <p:cNvGrpSpPr/>
          <p:nvPr/>
        </p:nvGrpSpPr>
        <p:grpSpPr>
          <a:xfrm>
            <a:off x="2409682" y="-26359369"/>
            <a:ext cx="12482921" cy="6858000"/>
            <a:chOff x="-9766749" y="0"/>
            <a:chExt cx="1248292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DBD5A1-1A98-ECB2-65AD-E7620CF08D10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CF6402-DC0A-92FD-C921-FDD98E5EC0BB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EC5E49-4DC5-993D-52EB-9E44193DEC70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9D5ED1-8A7F-1031-70CC-7DC6D9F50E92}"/>
              </a:ext>
            </a:extLst>
          </p:cNvPr>
          <p:cNvGrpSpPr/>
          <p:nvPr/>
        </p:nvGrpSpPr>
        <p:grpSpPr>
          <a:xfrm>
            <a:off x="1479026" y="-25463680"/>
            <a:ext cx="12482922" cy="6858000"/>
            <a:chOff x="-10231068" y="0"/>
            <a:chExt cx="12482922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6A1266-6919-1F11-F765-27C91CC492EB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459AA-5AF4-D575-0968-D8420D3D8A69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5B2EE0-CEB5-5501-7D41-46B8EDD6001D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78AE12-2D6C-CF15-EEC7-DEBEF5420519}"/>
              </a:ext>
            </a:extLst>
          </p:cNvPr>
          <p:cNvGrpSpPr/>
          <p:nvPr/>
        </p:nvGrpSpPr>
        <p:grpSpPr>
          <a:xfrm>
            <a:off x="1014000" y="-25423323"/>
            <a:ext cx="12482923" cy="6858000"/>
            <a:chOff x="-10684854" y="0"/>
            <a:chExt cx="1248292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78ED08-3503-C5B3-ADC5-6E295F7944E9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DC78A-7CB6-AA91-ECFD-081CD7234283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88A809-8086-425C-6073-7415CBFE4EBC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55D973-3C0A-28D6-7A19-CE20C9D5873B}"/>
              </a:ext>
            </a:extLst>
          </p:cNvPr>
          <p:cNvGrpSpPr/>
          <p:nvPr/>
        </p:nvGrpSpPr>
        <p:grpSpPr>
          <a:xfrm>
            <a:off x="560740" y="-25423323"/>
            <a:ext cx="12482923" cy="6858000"/>
            <a:chOff x="-11138114" y="0"/>
            <a:chExt cx="12482923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AA2C86-41A3-FA76-AA7B-4C711974DFB3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982165-743F-9650-545F-DBE8985F6581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929B5D-1F0E-5B38-4993-95286E8D5166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E20F7-4DC7-5B38-0DF9-4D7F88C56388}"/>
              </a:ext>
            </a:extLst>
          </p:cNvPr>
          <p:cNvGrpSpPr/>
          <p:nvPr/>
        </p:nvGrpSpPr>
        <p:grpSpPr>
          <a:xfrm>
            <a:off x="98557" y="-25423323"/>
            <a:ext cx="12482924" cy="6858000"/>
            <a:chOff x="-11600297" y="0"/>
            <a:chExt cx="12482924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EBD4FE-F2A8-EF3B-8796-44199A4C9CF4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555DB1-29BD-1397-9BDF-AB5D5CA847D9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4D247E-A051-E6EA-04D3-CD6ADC8345D4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51305C-0AF7-8343-AFEF-7D38AA926640}"/>
              </a:ext>
            </a:extLst>
          </p:cNvPr>
          <p:cNvGrpSpPr/>
          <p:nvPr/>
        </p:nvGrpSpPr>
        <p:grpSpPr>
          <a:xfrm>
            <a:off x="-354768" y="-25460630"/>
            <a:ext cx="12482924" cy="6895307"/>
            <a:chOff x="-12129822" y="-37307"/>
            <a:chExt cx="12482924" cy="68953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DA12D0-8EF8-F82D-41F4-9B2EC2CFCCA8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760646-A21A-5B64-9DAF-3F2EA6251B8B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CA4B79-9089-FDA0-8010-23BEDACF7902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F93772-13B8-67A4-D875-F097E38116BB}"/>
              </a:ext>
            </a:extLst>
          </p:cNvPr>
          <p:cNvSpPr txBox="1"/>
          <p:nvPr/>
        </p:nvSpPr>
        <p:spPr>
          <a:xfrm>
            <a:off x="3657547" y="2350899"/>
            <a:ext cx="7184059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rPr>
              <a:t>Famous World Landmarks and Their History 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775772-BC21-2290-3654-7FFDE8C26E04}"/>
              </a:ext>
            </a:extLst>
          </p:cNvPr>
          <p:cNvSpPr txBox="1"/>
          <p:nvPr/>
        </p:nvSpPr>
        <p:spPr>
          <a:xfrm>
            <a:off x="3653086" y="3831723"/>
            <a:ext cx="721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Exploring Ancient, Modern, and Symbolic Wonders of the World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1A259D-169D-1BE4-70FF-A8FA84824AF5}"/>
              </a:ext>
            </a:extLst>
          </p:cNvPr>
          <p:cNvGrpSpPr/>
          <p:nvPr/>
        </p:nvGrpSpPr>
        <p:grpSpPr>
          <a:xfrm>
            <a:off x="529625" y="23181225"/>
            <a:ext cx="12482924" cy="6895307"/>
            <a:chOff x="-12129822" y="-37307"/>
            <a:chExt cx="12482924" cy="68953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20E20-16B7-83EB-252E-F31DF30D628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CFD7E-92CD-E741-B1A3-318A1F5BD6F4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0C58E-FD0B-92EA-A901-FDF7ECB5D092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5CBC4A-8462-D159-F4EA-F4D3675B75A3}"/>
              </a:ext>
            </a:extLst>
          </p:cNvPr>
          <p:cNvGrpSpPr/>
          <p:nvPr/>
        </p:nvGrpSpPr>
        <p:grpSpPr>
          <a:xfrm>
            <a:off x="-14138158" y="22355944"/>
            <a:ext cx="12482924" cy="6895307"/>
            <a:chOff x="-12129822" y="-37307"/>
            <a:chExt cx="12482924" cy="689530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BC705DB-E891-36CE-1235-D2A1070B9B3B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620E14-A81E-01FD-1A4D-57955128950F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CC1DD8-85E4-DBFF-E6C2-AFDD92160226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4A91FC-1A91-99C7-6B75-D94F182A1636}"/>
              </a:ext>
            </a:extLst>
          </p:cNvPr>
          <p:cNvGrpSpPr/>
          <p:nvPr/>
        </p:nvGrpSpPr>
        <p:grpSpPr>
          <a:xfrm>
            <a:off x="16303742" y="22355943"/>
            <a:ext cx="12482924" cy="6895307"/>
            <a:chOff x="-12129822" y="-37307"/>
            <a:chExt cx="12482924" cy="689530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B165268-9DA5-C757-A49D-AF2D41CC798D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0522D5-0213-4A4B-12AB-B45A1A301742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F39A58-0C29-74CD-ADC0-CA085053BE74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DED09-5B69-8065-8FC8-B620BBBAFD6A}"/>
              </a:ext>
            </a:extLst>
          </p:cNvPr>
          <p:cNvGrpSpPr/>
          <p:nvPr/>
        </p:nvGrpSpPr>
        <p:grpSpPr>
          <a:xfrm>
            <a:off x="13140003" y="-20277119"/>
            <a:ext cx="12482924" cy="6895307"/>
            <a:chOff x="-12129822" y="-37307"/>
            <a:chExt cx="12482924" cy="689530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3ACF53-2193-E8BB-85C4-533C7CDC4F05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5AE0B32-7725-C8C4-0E6A-D3F1DB8C8329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E19B4E-D02B-4DFE-60E8-3177E46B799D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40B7131-2D05-B2E1-4092-AB5C448DA8D6}"/>
              </a:ext>
            </a:extLst>
          </p:cNvPr>
          <p:cNvGrpSpPr/>
          <p:nvPr/>
        </p:nvGrpSpPr>
        <p:grpSpPr>
          <a:xfrm>
            <a:off x="-18131714" y="-25031699"/>
            <a:ext cx="12482924" cy="6895307"/>
            <a:chOff x="-12129822" y="-37307"/>
            <a:chExt cx="12482924" cy="689530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C9E081-B6EF-5EFE-F133-0D958FAC6E18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DA96C9-3AF8-228B-26AB-969A27E43602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1296FBD-8F8D-0563-6CC3-BF03B28ECE17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BA9013-BF91-B658-41A9-B4F9BD1325F5}"/>
              </a:ext>
            </a:extLst>
          </p:cNvPr>
          <p:cNvGrpSpPr/>
          <p:nvPr/>
        </p:nvGrpSpPr>
        <p:grpSpPr>
          <a:xfrm>
            <a:off x="-11984572" y="-762"/>
            <a:ext cx="12482920" cy="6858762"/>
            <a:chOff x="-9211123" y="115382"/>
            <a:chExt cx="12482920" cy="685876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8E8B1A-6A61-4424-A601-261E4746E587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8D0B69D-13CD-E216-A1BD-4C9640FEB68C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72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96159 0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6" grpId="0" build="allAtOnce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A8F00-FC6E-5B9B-C080-570346159CC6}"/>
              </a:ext>
            </a:extLst>
          </p:cNvPr>
          <p:cNvSpPr txBox="1"/>
          <p:nvPr/>
        </p:nvSpPr>
        <p:spPr>
          <a:xfrm>
            <a:off x="22512" y="209735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5F488-B056-F55A-0354-ABE089078E40}"/>
              </a:ext>
            </a:extLst>
          </p:cNvPr>
          <p:cNvSpPr txBox="1"/>
          <p:nvPr/>
        </p:nvSpPr>
        <p:spPr>
          <a:xfrm>
            <a:off x="1967162" y="1282258"/>
            <a:ext cx="85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Landmarks are iconic structures that represent the essence of human history, culture, and progress.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CC8C5-644F-BA6F-147C-7174CADD968D}"/>
              </a:ext>
            </a:extLst>
          </p:cNvPr>
          <p:cNvSpPr txBox="1"/>
          <p:nvPr/>
        </p:nvSpPr>
        <p:spPr>
          <a:xfrm>
            <a:off x="1967163" y="2113255"/>
            <a:ext cx="8967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Ancient &amp; Historical Landmarks</a:t>
            </a:r>
            <a:r>
              <a:rPr lang="en-GB" sz="2400" dirty="0"/>
              <a:t>: Feats from early civilizations that showcase their architectural brilliance.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Modern Landmarks</a:t>
            </a:r>
            <a:r>
              <a:rPr lang="en-GB" sz="2400" dirty="0"/>
              <a:t>: Symbols of technological and architectural innovations of the contemporary world.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Cultural &amp; Symbolic Landmarks</a:t>
            </a:r>
            <a:r>
              <a:rPr lang="en-GB" sz="2400" dirty="0"/>
              <a:t>: Representations of identity, faith, and freedom, holding deep cultural and religious meaning.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8126CC-CF3F-48F3-1258-5B17BF169C4B}"/>
              </a:ext>
            </a:extLst>
          </p:cNvPr>
          <p:cNvGrpSpPr/>
          <p:nvPr/>
        </p:nvGrpSpPr>
        <p:grpSpPr>
          <a:xfrm>
            <a:off x="-11984572" y="-762"/>
            <a:ext cx="12482920" cy="6858762"/>
            <a:chOff x="-9211123" y="115382"/>
            <a:chExt cx="12482920" cy="68587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16223C-D85F-A64D-9091-0A3857EC5077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F50B64-3EEE-BD1E-50E8-69991E693386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CB52EE-3F61-C513-EE28-9DE8BD635B44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8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96159 0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229FD-10B4-A943-494B-169A675E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C242-98F4-EE14-AC37-D15535E82D2A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D5BD8-9D9E-3330-C1D5-4DD532269410}"/>
              </a:ext>
            </a:extLst>
          </p:cNvPr>
          <p:cNvSpPr txBox="1"/>
          <p:nvPr/>
        </p:nvSpPr>
        <p:spPr>
          <a:xfrm>
            <a:off x="2771240" y="1976367"/>
            <a:ext cx="8105197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Landmarks are a powerful reflection of human history, culture, and achievement. They offer us a window into the past, present, and future, helping us understand how societies have shaped the world we live in today.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F47BA-A324-9E45-784D-5CE9DEDF7336}"/>
              </a:ext>
            </a:extLst>
          </p:cNvPr>
          <p:cNvSpPr txBox="1"/>
          <p:nvPr/>
        </p:nvSpPr>
        <p:spPr>
          <a:xfrm>
            <a:off x="1834765" y="576548"/>
            <a:ext cx="67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52CBBE"/>
                </a:solidFill>
                <a:latin typeface="Tw Cen MT" panose="020B0602020104020603" pitchFamily="34" charset="0"/>
              </a:rPr>
              <a:t>Why We Chose This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52494-A44F-7896-4420-86EDE7DC013D}"/>
              </a:ext>
            </a:extLst>
          </p:cNvPr>
          <p:cNvGrpSpPr/>
          <p:nvPr/>
        </p:nvGrpSpPr>
        <p:grpSpPr>
          <a:xfrm>
            <a:off x="-11984572" y="-762"/>
            <a:ext cx="12482920" cy="6858762"/>
            <a:chOff x="-9211123" y="115382"/>
            <a:chExt cx="12482920" cy="6858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14E811-5C3F-B253-9CD6-DDB3876C8B0D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CA9F4C-FFEA-A6FC-139A-F5A0544ED394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144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96159 0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2C0D9-A383-DD47-FDA4-0A58D87F7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0B4B5F4-1F86-C992-2457-BCE5A960ACB1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DF219-B978-0201-B110-F77D36302E9A}"/>
              </a:ext>
            </a:extLst>
          </p:cNvPr>
          <p:cNvSpPr txBox="1">
            <a:spLocks/>
          </p:cNvSpPr>
          <p:nvPr/>
        </p:nvSpPr>
        <p:spPr>
          <a:xfrm>
            <a:off x="2713702" y="2738437"/>
            <a:ext cx="7610169" cy="68980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00B0F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SemiCondensed" panose="020B0502040204020203" pitchFamily="34" charset="0"/>
              </a:rPr>
              <a:t>Ancient and Historical Landmarks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C61F0-DEAF-36F4-3AFD-705DAEA81E91}"/>
              </a:ext>
            </a:extLst>
          </p:cNvPr>
          <p:cNvGrpSpPr/>
          <p:nvPr/>
        </p:nvGrpSpPr>
        <p:grpSpPr>
          <a:xfrm>
            <a:off x="-11984572" y="-762"/>
            <a:ext cx="12482920" cy="6858762"/>
            <a:chOff x="-9211123" y="115382"/>
            <a:chExt cx="12482920" cy="68587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71FE14-FE4C-3801-EDCF-04EFBC9F221A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A86A55-5044-C92E-E051-D30304922C5C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859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96159 0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FBBAA-D396-DD30-D6BE-E7234CA49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596A1-06A2-CB2E-A292-42D9D8199C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" y="1507784"/>
            <a:ext cx="4475516" cy="4430259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AB0D91-02EE-0B55-98B7-89E7D4689A69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73DE0-41EA-DA80-DB2B-1909E1BC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98" y="158894"/>
            <a:ext cx="10515600" cy="1858591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Great Wall of China (China)</a:t>
            </a:r>
            <a:br>
              <a:rPr lang="en-GB" b="1" dirty="0"/>
            </a:b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F4E20-FEFF-CEB5-3FF8-C6B0F3A611E1}"/>
              </a:ext>
            </a:extLst>
          </p:cNvPr>
          <p:cNvSpPr/>
          <p:nvPr/>
        </p:nvSpPr>
        <p:spPr>
          <a:xfrm>
            <a:off x="5241786" y="1507784"/>
            <a:ext cx="6005732" cy="9613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Began construction in the 7th century BC, expanded during the Ming Dynasty (14th-17th century).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040C0-7B38-D03E-A1EF-787A47542E7A}"/>
              </a:ext>
            </a:extLst>
          </p:cNvPr>
          <p:cNvSpPr/>
          <p:nvPr/>
        </p:nvSpPr>
        <p:spPr>
          <a:xfrm>
            <a:off x="5241786" y="3000270"/>
            <a:ext cx="6005732" cy="9613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longest structure ever built by humans, spanning over 13,000 miles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99DFD-470C-3C95-31FF-E33B8885813A}"/>
              </a:ext>
            </a:extLst>
          </p:cNvPr>
          <p:cNvSpPr/>
          <p:nvPr/>
        </p:nvSpPr>
        <p:spPr>
          <a:xfrm>
            <a:off x="5241786" y="4557816"/>
            <a:ext cx="6005732" cy="9613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Interesting Fact: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Contrary to popular belief, it is not visible from the moon.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A4B640-351E-CD1D-DB55-D3067D93D841}"/>
              </a:ext>
            </a:extLst>
          </p:cNvPr>
          <p:cNvGrpSpPr/>
          <p:nvPr/>
        </p:nvGrpSpPr>
        <p:grpSpPr>
          <a:xfrm>
            <a:off x="-12028115" y="-762"/>
            <a:ext cx="12482920" cy="6858762"/>
            <a:chOff x="-9211123" y="115382"/>
            <a:chExt cx="12482920" cy="68587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73754-DAA0-5C25-1A7A-21395F34EA17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EEBC73-6FC0-7907-8DFD-4522A81B28BC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6169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96159 0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FA712-2FF2-B496-2447-F3551B9F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2493FD6-E392-391F-AF63-E8C2E83DA1D1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10018-A696-A99E-1AA0-B421AA6F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98" y="136312"/>
            <a:ext cx="10515600" cy="110590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Great Pyramid of Giza (Egypt)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B6815-9531-1928-82DB-415F51D7B4C1}"/>
              </a:ext>
            </a:extLst>
          </p:cNvPr>
          <p:cNvSpPr/>
          <p:nvPr/>
        </p:nvSpPr>
        <p:spPr>
          <a:xfrm>
            <a:off x="525690" y="1494361"/>
            <a:ext cx="2957739" cy="22888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History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Built around 2560 BC during Egypt’s Old Kingdom.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57F14-1C4B-9A40-0B53-E722AECEF241}"/>
              </a:ext>
            </a:extLst>
          </p:cNvPr>
          <p:cNvSpPr/>
          <p:nvPr/>
        </p:nvSpPr>
        <p:spPr>
          <a:xfrm>
            <a:off x="3661557" y="1470356"/>
            <a:ext cx="2957739" cy="2274330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Fame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only surviving Wonder of the Ancient World.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6A9A6-762B-0CD4-068F-6915FF62D8CC}"/>
              </a:ext>
            </a:extLst>
          </p:cNvPr>
          <p:cNvSpPr/>
          <p:nvPr/>
        </p:nvSpPr>
        <p:spPr>
          <a:xfrm>
            <a:off x="1320800" y="4199041"/>
            <a:ext cx="4533900" cy="22888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Interesting Fact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remained the tallest man made structure for over 3,800 years.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BFB3A-08E0-74F5-6177-2412EE544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3" y="3909672"/>
            <a:ext cx="5003517" cy="29483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654FB9-D52C-7CAE-DF6E-306ACADC8DEA}"/>
              </a:ext>
            </a:extLst>
          </p:cNvPr>
          <p:cNvGrpSpPr/>
          <p:nvPr/>
        </p:nvGrpSpPr>
        <p:grpSpPr>
          <a:xfrm>
            <a:off x="-12028115" y="-762"/>
            <a:ext cx="12482920" cy="6858762"/>
            <a:chOff x="-9211123" y="115382"/>
            <a:chExt cx="12482920" cy="68587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67EFBB-53C1-5834-732A-5AF0DD865041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92477B-E0A5-C35A-14C4-21DB10B3703F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8809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96159 0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865B4-9573-2A95-65C2-64AE49E13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532649-98DF-F726-A7C4-023EF84279FE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77AFC-8136-F9A8-1BF8-C7BFC16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98" y="136312"/>
            <a:ext cx="10515600" cy="110590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Brihadeeswarar</a:t>
            </a:r>
            <a:r>
              <a:rPr lang="en-GB" dirty="0">
                <a:ln w="0"/>
                <a:solidFill>
                  <a:schemeClr val="accent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Temple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F94AB-E928-30FB-9C8E-01FC8A6550BC}"/>
              </a:ext>
            </a:extLst>
          </p:cNvPr>
          <p:cNvSpPr/>
          <p:nvPr/>
        </p:nvSpPr>
        <p:spPr>
          <a:xfrm>
            <a:off x="677989" y="1349028"/>
            <a:ext cx="3491339" cy="22888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History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Built by Raja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Raja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Chola I in 1010 AD during the Chola Dynasty.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C82CA-5E17-6BAC-8148-52C499001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56" y="3804212"/>
            <a:ext cx="5718403" cy="3053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D8BA2-8E3B-1C82-D6DE-FD1D569397CE}"/>
              </a:ext>
            </a:extLst>
          </p:cNvPr>
          <p:cNvSpPr/>
          <p:nvPr/>
        </p:nvSpPr>
        <p:spPr>
          <a:xfrm>
            <a:off x="4296328" y="1349027"/>
            <a:ext cx="3387172" cy="22888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Fame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UNESCO World Heritage Site and an epitome of Dravidian architecture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0B539-78D5-DE0A-199E-EC9E9A39AB11}"/>
              </a:ext>
            </a:extLst>
          </p:cNvPr>
          <p:cNvSpPr/>
          <p:nvPr/>
        </p:nvSpPr>
        <p:spPr>
          <a:xfrm>
            <a:off x="7810500" y="1349026"/>
            <a:ext cx="3714523" cy="2288845"/>
          </a:xfrm>
          <a:prstGeom prst="rect">
            <a:avLst/>
          </a:prstGeom>
          <a:solidFill>
            <a:srgbClr val="E5F0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Interesting Fact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temple’s Vimana (tower) is 216 feet tall, and the topmost stone weighs around 80 tons.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F59A3-AAE5-D331-205D-9CD93A12903A}"/>
              </a:ext>
            </a:extLst>
          </p:cNvPr>
          <p:cNvGrpSpPr/>
          <p:nvPr/>
        </p:nvGrpSpPr>
        <p:grpSpPr>
          <a:xfrm>
            <a:off x="-12028115" y="-762"/>
            <a:ext cx="12482920" cy="6858762"/>
            <a:chOff x="-9211123" y="115382"/>
            <a:chExt cx="12482920" cy="68587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216A3-293F-E131-285A-832FCBB5E8BE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2997A5-9CD5-4CCB-55A6-DB19E88601EA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9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96159 0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F227D8-4445-6C6E-B693-C3D2A223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773196-774F-5094-6154-C178D6F0531C}"/>
              </a:ext>
            </a:extLst>
          </p:cNvPr>
          <p:cNvSpPr txBox="1"/>
          <p:nvPr/>
        </p:nvSpPr>
        <p:spPr>
          <a:xfrm>
            <a:off x="22512" y="209735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921EB-ED14-4686-DA6F-04DA4BBDC864}"/>
              </a:ext>
            </a:extLst>
          </p:cNvPr>
          <p:cNvSpPr txBox="1"/>
          <p:nvPr/>
        </p:nvSpPr>
        <p:spPr>
          <a:xfrm>
            <a:off x="1967162" y="1282258"/>
            <a:ext cx="85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Landmarks are iconic structures that represent the essence of human history, culture, and progress.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CC03F-7E48-7BDB-54B9-2F72C99B7C44}"/>
              </a:ext>
            </a:extLst>
          </p:cNvPr>
          <p:cNvSpPr txBox="1"/>
          <p:nvPr/>
        </p:nvSpPr>
        <p:spPr>
          <a:xfrm>
            <a:off x="1967163" y="2113255"/>
            <a:ext cx="8967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Ancient &amp; Historical Landmarks</a:t>
            </a:r>
            <a:r>
              <a:rPr lang="en-GB" sz="2400" dirty="0"/>
              <a:t>: Feats from early civilizations that showcase their architectural brilliance.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Modern Landmarks</a:t>
            </a:r>
            <a:r>
              <a:rPr lang="en-GB" sz="2400" dirty="0"/>
              <a:t>: Symbols of technological and architectural innovations of the contemporary world.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Cultural &amp; Symbolic Landmarks</a:t>
            </a:r>
            <a:r>
              <a:rPr lang="en-GB" sz="2400" dirty="0"/>
              <a:t>: Representations of identity, faith, and freedom, holding deep cultural and religious meaning.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F4CFAE-F52D-02B1-7DCA-BBC100861DB3}"/>
              </a:ext>
            </a:extLst>
          </p:cNvPr>
          <p:cNvGrpSpPr/>
          <p:nvPr/>
        </p:nvGrpSpPr>
        <p:grpSpPr>
          <a:xfrm>
            <a:off x="-11984572" y="-762"/>
            <a:ext cx="12482920" cy="6858762"/>
            <a:chOff x="-9211123" y="115382"/>
            <a:chExt cx="12482920" cy="68587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2299CC-427E-437E-3E54-DB913E173C44}"/>
                </a:ext>
              </a:extLst>
            </p:cNvPr>
            <p:cNvSpPr/>
            <p:nvPr/>
          </p:nvSpPr>
          <p:spPr>
            <a:xfrm>
              <a:off x="-9211123" y="11538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BA4D99-8E39-6986-089B-C0A9F4005126}"/>
                </a:ext>
              </a:extLst>
            </p:cNvPr>
            <p:cNvSpPr/>
            <p:nvPr/>
          </p:nvSpPr>
          <p:spPr>
            <a:xfrm>
              <a:off x="2754399" y="116906"/>
              <a:ext cx="495300" cy="6857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3147-B612-C1E0-0C27-45238D93D0BF}"/>
              </a:ext>
            </a:extLst>
          </p:cNvPr>
          <p:cNvSpPr/>
          <p:nvPr/>
        </p:nvSpPr>
        <p:spPr>
          <a:xfrm>
            <a:off x="11688408" y="2552"/>
            <a:ext cx="495300" cy="68572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1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96159 0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316</TotalTime>
  <Words>378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SemiCondensed</vt:lpstr>
      <vt:lpstr>Calibri</vt:lpstr>
      <vt:lpstr>Calibri Light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Great Wall of China (China) </vt:lpstr>
      <vt:lpstr>Great Pyramid of Giza (Egypt)</vt:lpstr>
      <vt:lpstr>Brihadeeswarar Temple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wolve</dc:creator>
  <cp:lastModifiedBy>wolve</cp:lastModifiedBy>
  <cp:revision>2</cp:revision>
  <dcterms:created xsi:type="dcterms:W3CDTF">2024-12-05T19:39:03Z</dcterms:created>
  <dcterms:modified xsi:type="dcterms:W3CDTF">2024-12-08T21:54:01Z</dcterms:modified>
</cp:coreProperties>
</file>