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62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ADD2-1324-4931-E04E-60F039BA5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FD1C4-230C-8CAA-5249-B83CF58AC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95E65-C3F0-473B-8625-29338368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045-1463-4D73-A6D0-B314E7250A1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2A3BA-1954-B849-A630-A52DAE6E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2284D-916A-85CF-1CAB-DFBF78C8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79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04E2-4DE9-FC6A-6FEC-774FEA1E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21A20-C6DB-2531-BA63-30BEC3430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BE931-9819-CB5B-C752-3055B899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045-1463-4D73-A6D0-B314E7250A1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30721-5034-2509-27CA-C9633FDD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08538-4A59-C5C8-6CF1-11A4B463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29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3AF8B-464B-93E5-53C8-5B721F0F7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6855A-F78D-5311-DE9A-B90E89C8C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26655-5E6D-8CF0-5F7C-24C280C5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045-1463-4D73-A6D0-B314E7250A1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9FAA-4F47-048F-F34B-A911BE7E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C98EF-5854-4323-41A3-CA0EABAF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90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8C6E-2681-A964-DDC3-216A0845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0D54-4A35-2EA8-4251-2AFBF135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6ED75-5B32-878D-66AA-10C61FE9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045-1463-4D73-A6D0-B314E7250A1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B76BA-7C0D-1AAD-343B-28E3EF1A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8ACA8-2676-1A51-362E-514525B2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88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CBF3-133F-07A7-7C82-763B3B47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CB08-3003-AE7A-6C30-C626C21B7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BC200-DD41-8CE4-3203-2FBF3888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045-1463-4D73-A6D0-B314E7250A1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0071-A831-ED99-BCFC-6A943F75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61DD-98DB-5C19-F182-A17A9DE4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6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5A17-DFD5-0C28-15E6-F3C3B4F0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FB287-182D-6962-840E-0F7A16CEC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547D4-B2EB-57BA-62B0-B77630651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2FBCB-54C6-38F0-3517-FF84C7F7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045-1463-4D73-A6D0-B314E7250A1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43F7E-F07C-3ADB-18A3-9A0E3A28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02D3E-87A0-0156-6E42-2FADFD8F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82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F2C5-27AC-ACBF-2823-E494E2ED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8DCDD-5094-E70C-0C4A-D1DB85E0C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2AD5F-D642-82AA-4183-313B7305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23ECA-B2B1-E908-B43A-6D79BF229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19945-8BBF-BB34-0188-98ED15C65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17076-A67A-FD38-E3FF-F6C6512F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045-1463-4D73-A6D0-B314E7250A1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7B268-508E-0302-94B6-3D3B3E2F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0B6F5-7EE0-29F8-FE14-70506E4A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82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4C72-1822-9DCF-AB30-C6401A59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2513B-E07F-8565-5442-6B61266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045-1463-4D73-A6D0-B314E7250A1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7B94D-6995-7152-74F5-04B5DF83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6D539-58DA-313B-BC18-CD1EB5AF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58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18D42-ADCA-2ABA-0C38-7A25CD7D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045-1463-4D73-A6D0-B314E7250A1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43F08-0171-BF9F-F214-C20D5B52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73D52-B376-F384-5AFA-4A3ABD85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33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9F36-55D7-DB26-E508-44078DD3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1DDA-9C70-781B-7A3C-B82FDD07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A2F2E-4F94-7BE6-7A0C-DDA75FB3A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D2ECF-68B7-F15A-4B80-EE44F017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045-1463-4D73-A6D0-B314E7250A1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0D7D6-5BB1-C743-64A3-FE46F3AC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3F29D-413B-2819-7CB7-F2247C20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7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D901-B428-9B76-826E-7C844739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F4A03-0B84-02F5-2A14-7EC3DF2AA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1ED35-1741-9913-6281-657ACE9CB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55A68-67D7-F75B-7CC6-0855B5D1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8045-1463-4D73-A6D0-B314E7250A1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D3F2F-8158-3343-EE92-CEB993A5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4BDF4-B638-6518-0ECE-EA68933F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85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444C3-C435-9861-4770-CE8B26B7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B5800-91FC-44A2-990B-5C77EA632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C6800-E006-D4CA-F1A9-39D55E872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8045-1463-4D73-A6D0-B314E7250A1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5510-C62F-8169-214E-5ACB119F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AE344-53DB-B3C2-7D1B-A3CE83257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6572D-B53E-4B89-88C7-617A6A81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03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DF65457-ABAE-DBF2-886E-A02DBC5FE2C2}"/>
              </a:ext>
            </a:extLst>
          </p:cNvPr>
          <p:cNvGrpSpPr/>
          <p:nvPr/>
        </p:nvGrpSpPr>
        <p:grpSpPr>
          <a:xfrm>
            <a:off x="-9308754" y="0"/>
            <a:ext cx="12482920" cy="6913626"/>
            <a:chOff x="-9296849" y="0"/>
            <a:chExt cx="12482920" cy="691362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8B7481-64E0-0106-571D-5011EA4ED139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C972C0E-CA01-C6B5-0D5F-CA804E16F449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E5DDE1-A078-DCC0-7E0A-856697B49749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0B28BF-A6B9-AD08-24F3-11FB1EE57EA5}"/>
              </a:ext>
            </a:extLst>
          </p:cNvPr>
          <p:cNvGrpSpPr/>
          <p:nvPr/>
        </p:nvGrpSpPr>
        <p:grpSpPr>
          <a:xfrm>
            <a:off x="-9761987" y="0"/>
            <a:ext cx="12482921" cy="6858000"/>
            <a:chOff x="-9766749" y="0"/>
            <a:chExt cx="12482921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DBD5A1-1A98-ECB2-65AD-E7620CF08D10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BCF6402-DC0A-92FD-C921-FDD98E5EC0BB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EC5E49-4DC5-993D-52EB-9E44193DEC70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9D5ED1-8A7F-1031-70CC-7DC6D9F50E92}"/>
              </a:ext>
            </a:extLst>
          </p:cNvPr>
          <p:cNvGrpSpPr/>
          <p:nvPr/>
        </p:nvGrpSpPr>
        <p:grpSpPr>
          <a:xfrm>
            <a:off x="-10210303" y="-40357"/>
            <a:ext cx="12482922" cy="6858000"/>
            <a:chOff x="-10231068" y="0"/>
            <a:chExt cx="12482922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06A1266-6919-1F11-F765-27C91CC492EB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B459AA-5AF4-D575-0968-D8420D3D8A69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5B2EE0-CEB5-5501-7D41-46B8EDD6001D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C78AE12-2D6C-CF15-EEC7-DEBEF5420519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78ED08-3503-C5B3-ADC5-6E295F7944E9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A5DC78A-7CB6-AA91-ECFD-081CD7234283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88A809-8086-425C-6073-7415CBFE4EBC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655D973-3C0A-28D6-7A19-CE20C9D5873B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AA2C86-41A3-FA76-AA7B-4C711974DFB3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4982165-743F-9650-545F-DBE8985F6581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929B5D-1F0E-5B38-4993-95286E8D5166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2E20F7-4DC7-5B38-0DF9-4D7F88C56388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1EBD4FE-F2A8-EF3B-8796-44199A4C9CF4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D555DB1-29BD-1397-9BDF-AB5D5CA847D9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A4D247E-A051-E6EA-04D3-CD6ADC8345D4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51305C-0AF7-8343-AFEF-7D38AA926640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5DA12D0-8EF8-F82D-41F4-9B2EC2CFCCA8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760646-A21A-5B64-9DAF-3F2EA6251B8B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CA4B79-9089-FDA0-8010-23BEDACF7902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0F93772-13B8-67A4-D875-F097E38116BB}"/>
              </a:ext>
            </a:extLst>
          </p:cNvPr>
          <p:cNvSpPr txBox="1"/>
          <p:nvPr/>
        </p:nvSpPr>
        <p:spPr>
          <a:xfrm>
            <a:off x="3657547" y="2350899"/>
            <a:ext cx="7184059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</a:rPr>
              <a:t>Famous World Landmarks and Their History </a:t>
            </a:r>
            <a:endParaRPr lang="en-US" sz="4000" b="1" dirty="0">
              <a:solidFill>
                <a:schemeClr val="accent4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775772-BC21-2290-3654-7FFDE8C26E04}"/>
              </a:ext>
            </a:extLst>
          </p:cNvPr>
          <p:cNvSpPr txBox="1"/>
          <p:nvPr/>
        </p:nvSpPr>
        <p:spPr>
          <a:xfrm>
            <a:off x="3653086" y="3831723"/>
            <a:ext cx="7215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Exploring Ancient, Modern, and Symbolic Wonders of the World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72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2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6" grpId="0" build="allAtOnce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317C8-4865-B9B5-0BBF-8E11A9864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C20174-864D-A934-0A1D-ABB61DC9CCFD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19B004D-FB1F-636E-EC93-7F43DE4C6192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9D5924-7F6E-0042-0EAC-446520F4105C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3A55F6-2263-A7E7-3C7C-611680361018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24FEEF0-2E25-2CA1-E3EE-F1AC207387EF}"/>
              </a:ext>
            </a:extLst>
          </p:cNvPr>
          <p:cNvSpPr txBox="1"/>
          <p:nvPr/>
        </p:nvSpPr>
        <p:spPr>
          <a:xfrm>
            <a:off x="4896847" y="296939"/>
            <a:ext cx="483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5969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9C418E-F910-620B-7A1E-B80C88082C87}"/>
              </a:ext>
            </a:extLst>
          </p:cNvPr>
          <p:cNvGrpSpPr/>
          <p:nvPr/>
        </p:nvGrpSpPr>
        <p:grpSpPr>
          <a:xfrm>
            <a:off x="3490868" y="738685"/>
            <a:ext cx="3723411" cy="1113751"/>
            <a:chOff x="764723" y="2142394"/>
            <a:chExt cx="3723411" cy="111375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2FAF96-2939-DDD5-C0C9-7871B23AB73C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7FCD249-053F-B134-FF29-CD76DA24D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123E74-AC1C-ADB3-9FEF-07FAA272612E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272367-A822-C23E-CAB2-F3E4491E8189}"/>
                </a:ext>
              </a:extLst>
            </p:cNvPr>
            <p:cNvSpPr txBox="1"/>
            <p:nvPr/>
          </p:nvSpPr>
          <p:spPr>
            <a:xfrm>
              <a:off x="1435199" y="2425148"/>
              <a:ext cx="30529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8EE23D-40AF-2CC3-D3B2-ACB2CEDD208B}"/>
              </a:ext>
            </a:extLst>
          </p:cNvPr>
          <p:cNvGrpSpPr/>
          <p:nvPr/>
        </p:nvGrpSpPr>
        <p:grpSpPr>
          <a:xfrm>
            <a:off x="3636742" y="3472569"/>
            <a:ext cx="3197225" cy="1359972"/>
            <a:chOff x="764723" y="3420415"/>
            <a:chExt cx="3197225" cy="135997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204559E-9ED3-14E6-3A9F-C4D49D633CC7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909CBB-9D10-CD06-CCCF-E09355129FAA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3A714D-2146-4700-6D2C-E3BD8D80F8E9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84C967C-2945-38A5-1222-5C04E818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A916C-CF0C-0CEB-898B-88BB8AFE204F}"/>
              </a:ext>
            </a:extLst>
          </p:cNvPr>
          <p:cNvGrpSpPr/>
          <p:nvPr/>
        </p:nvGrpSpPr>
        <p:grpSpPr>
          <a:xfrm>
            <a:off x="3636742" y="5039668"/>
            <a:ext cx="3739903" cy="1113751"/>
            <a:chOff x="764723" y="4698436"/>
            <a:chExt cx="3739903" cy="111375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CFCAC5-8315-763B-0ADC-1DE716010956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75954E-3D70-79A1-079B-8C60618F62C9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4E483A-0D61-4906-2CA6-DCA6F6DB98B7}"/>
                </a:ext>
              </a:extLst>
            </p:cNvPr>
            <p:cNvSpPr txBox="1"/>
            <p:nvPr/>
          </p:nvSpPr>
          <p:spPr>
            <a:xfrm>
              <a:off x="1435199" y="4981190"/>
              <a:ext cx="30694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ECAF506-AF68-3CAC-6567-B8CD815EF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6282E8-C7A3-AC05-5EC3-202F77A8BAC5}"/>
              </a:ext>
            </a:extLst>
          </p:cNvPr>
          <p:cNvGrpSpPr/>
          <p:nvPr/>
        </p:nvGrpSpPr>
        <p:grpSpPr>
          <a:xfrm>
            <a:off x="7490946" y="3472569"/>
            <a:ext cx="3723411" cy="1113751"/>
            <a:chOff x="4504627" y="3420415"/>
            <a:chExt cx="3723411" cy="111375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0B172E-AC37-89A9-36D3-E1034256AC72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B67B61-DF51-F3C1-9D8B-9E6FCE801D1D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3762A5-010C-6005-043C-889F82BDE76B}"/>
                </a:ext>
              </a:extLst>
            </p:cNvPr>
            <p:cNvSpPr txBox="1"/>
            <p:nvPr/>
          </p:nvSpPr>
          <p:spPr>
            <a:xfrm>
              <a:off x="5175104" y="3703169"/>
              <a:ext cx="3052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D1C6AB2-5253-DBD0-8A77-4AE8EEF07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5D23E3-7993-EE64-941B-246EC73D2E1E}"/>
              </a:ext>
            </a:extLst>
          </p:cNvPr>
          <p:cNvGrpSpPr/>
          <p:nvPr/>
        </p:nvGrpSpPr>
        <p:grpSpPr>
          <a:xfrm>
            <a:off x="7490946" y="5039668"/>
            <a:ext cx="3739903" cy="1113751"/>
            <a:chOff x="4504627" y="4698436"/>
            <a:chExt cx="3739903" cy="111375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C78EE6D-1653-388A-E6E8-4F56BF2E4BDF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AC6AE1-C5CA-2246-9B47-66CEBC95BE2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09C537-204B-FFBC-6A87-705C675BA3C1}"/>
                </a:ext>
              </a:extLst>
            </p:cNvPr>
            <p:cNvSpPr txBox="1"/>
            <p:nvPr/>
          </p:nvSpPr>
          <p:spPr>
            <a:xfrm>
              <a:off x="5175103" y="4981190"/>
              <a:ext cx="30694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EF8F74E-A7B3-17CC-E75B-B579B9260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80F7D6-54E6-9C82-9268-906E5EF5D6C1}"/>
              </a:ext>
            </a:extLst>
          </p:cNvPr>
          <p:cNvGrpSpPr/>
          <p:nvPr/>
        </p:nvGrpSpPr>
        <p:grpSpPr>
          <a:xfrm>
            <a:off x="7490946" y="2099298"/>
            <a:ext cx="3723411" cy="1113751"/>
            <a:chOff x="4504627" y="2142394"/>
            <a:chExt cx="3723411" cy="111375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E2550C3-F0E5-F90F-1A4B-3B3BBA670F92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ED77DA-A3CA-4A9E-EF2B-7BB45D2F01F7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915A1B-678B-9D62-ED2D-C7889C8146DB}"/>
                </a:ext>
              </a:extLst>
            </p:cNvPr>
            <p:cNvSpPr txBox="1"/>
            <p:nvPr/>
          </p:nvSpPr>
          <p:spPr>
            <a:xfrm>
              <a:off x="5175104" y="2425148"/>
              <a:ext cx="3052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B605C00-4B5C-9DD8-449E-60B5F4D12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D21BEB1-9E10-3802-B810-0F91E5730877}"/>
              </a:ext>
            </a:extLst>
          </p:cNvPr>
          <p:cNvGrpSpPr/>
          <p:nvPr/>
        </p:nvGrpSpPr>
        <p:grpSpPr>
          <a:xfrm>
            <a:off x="-9761987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32E0A75-2AE3-2F18-AC8D-1F0F42073AA8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36082A-ADD7-BB63-0496-57785076C532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6BA92D-AEA6-4FE2-485F-953E8F6CCC80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2EE789E-2E47-0A09-F2A1-2A4A8BF64D14}"/>
              </a:ext>
            </a:extLst>
          </p:cNvPr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C923855-D542-5404-C4A0-9C44990C9C0B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5587080-BDA1-5085-D87B-94467E20F11F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685245-7757-56C2-5E3F-22328BB3978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4703777-1D1A-53EA-EB95-BB40D7C9AA3A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549DA6E-015B-0EF9-5D6B-29138138E71B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67C185F-827E-2D2F-4446-A4F95ACE8725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D168992-E471-8A59-F1B0-F870DDF69DC7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B72E998-E5A3-8B7A-7793-096B17A69BE6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E933BBA-4DC5-7ECF-FF88-AAAC5EE38FE9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AF2BD1F-BD7E-E7F8-D4F6-933A91E44133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922582D-9377-7409-F187-4A3B862A7E7C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356CF69-FA49-1078-BE89-DA75181CBA24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7B2A66E-3A16-C842-6501-C697B1A39643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02A5277-D184-259A-8513-24A0C4579AD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12CB7C4-DFAC-B815-917A-7A553729C58B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56F31E0-841A-EBDF-8C95-F0300235184A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705898-C8B0-EB75-C30C-C7BEA497F840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F453386-B9FC-99C4-816B-4BF3446943E9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1DB7BD9-346F-8D77-4B24-C6F146E7BD26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42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wolve</dc:creator>
  <cp:lastModifiedBy>wolve</cp:lastModifiedBy>
  <cp:revision>1</cp:revision>
  <dcterms:created xsi:type="dcterms:W3CDTF">2024-12-05T19:39:03Z</dcterms:created>
  <dcterms:modified xsi:type="dcterms:W3CDTF">2024-12-05T20:07:32Z</dcterms:modified>
</cp:coreProperties>
</file>