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67" r:id="rId2"/>
  </p:sldMasterIdLst>
  <p:sldIdLst>
    <p:sldId id="702" r:id="rId3"/>
    <p:sldId id="703" r:id="rId4"/>
    <p:sldId id="704" r:id="rId5"/>
    <p:sldId id="705" r:id="rId6"/>
    <p:sldId id="706" r:id="rId7"/>
    <p:sldId id="708" r:id="rId8"/>
    <p:sldId id="707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FFF5FF"/>
    <a:srgbClr val="0033CC"/>
    <a:srgbClr val="FFFFF5"/>
    <a:srgbClr val="FF0000"/>
    <a:srgbClr val="006600"/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7" autoAdjust="0"/>
    <p:restoredTop sz="94682" autoAdjust="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4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6583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6583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147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47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F8133D-5124-4415-BD18-FB294CF14E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A1255-6D00-4611-A0C2-625CF6AB4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266BD-DF08-45D3-8D53-9D8DC5E927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403AC-C573-4207-ADBD-96CE551E24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BB50D-F3CC-4764-8D63-D74AFD4DCA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5642-E6FB-49E4-8C9A-89183762A2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23F0D-AED0-4C49-9EE2-FE47B1C612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17EC5-F6D7-46B0-84A9-B3F11EB8D3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2C109-290F-401B-AF5A-62CC8091F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9C3AD-213D-4228-9820-2F60B77FF6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34547-CF8E-4AB2-8CFD-CB38B6C91E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76700" cy="647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381000"/>
            <a:ext cx="4076700" cy="647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007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007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007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007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007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5007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007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007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5007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81000"/>
            <a:ext cx="83058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7AFFF"/>
        </a:buClr>
        <a:buSzPct val="80000"/>
        <a:buFont typeface="Wingdings" pitchFamily="2" charset="2"/>
        <a:buChar char="F"/>
        <a:defRPr sz="2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ª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58BAB823-EDE4-4EE5-92B8-D2BF53D5BC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367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1367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1367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1367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367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1367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36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7AFFF"/>
        </a:buClr>
        <a:buSzPct val="80000"/>
        <a:buFont typeface="Wingdings" pitchFamily="2" charset="2"/>
        <a:buChar char="F"/>
        <a:defRPr sz="2600" b="1">
          <a:solidFill>
            <a:schemeClr val="tx1"/>
          </a:solidFill>
          <a:latin typeface="+mn-lt"/>
          <a:ea typeface="+mj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ª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实验测试二叉树</a:t>
            </a:r>
            <a:r>
              <a:rPr lang="zh-CN" altLang="en-US" dirty="0" smtClean="0"/>
              <a:t>图形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bt151.btr</a:t>
            </a:r>
          </a:p>
        </p:txBody>
      </p:sp>
      <p:grpSp>
        <p:nvGrpSpPr>
          <p:cNvPr id="16388" name="Group 43"/>
          <p:cNvGrpSpPr>
            <a:grpSpLocks/>
          </p:cNvGrpSpPr>
          <p:nvPr/>
        </p:nvGrpSpPr>
        <p:grpSpPr bwMode="auto">
          <a:xfrm>
            <a:off x="2159000" y="2159000"/>
            <a:ext cx="5327650" cy="2447925"/>
            <a:chOff x="1360" y="1360"/>
            <a:chExt cx="3356" cy="1542"/>
          </a:xfrm>
        </p:grpSpPr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2947" y="136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</a:p>
          </p:txBody>
        </p:sp>
        <p:sp>
          <p:nvSpPr>
            <p:cNvPr id="16390" name="Oval 7"/>
            <p:cNvSpPr>
              <a:spLocks noChangeArrowheads="1"/>
            </p:cNvSpPr>
            <p:nvPr/>
          </p:nvSpPr>
          <p:spPr bwMode="auto">
            <a:xfrm>
              <a:off x="2040" y="181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16391" name="Oval 9"/>
            <p:cNvSpPr>
              <a:spLocks noChangeArrowheads="1"/>
            </p:cNvSpPr>
            <p:nvPr/>
          </p:nvSpPr>
          <p:spPr bwMode="auto">
            <a:xfrm>
              <a:off x="3853" y="181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</a:p>
          </p:txBody>
        </p:sp>
        <p:sp>
          <p:nvSpPr>
            <p:cNvPr id="16392" name="Oval 10"/>
            <p:cNvSpPr>
              <a:spLocks noChangeArrowheads="1"/>
            </p:cNvSpPr>
            <p:nvPr/>
          </p:nvSpPr>
          <p:spPr bwMode="auto">
            <a:xfrm>
              <a:off x="1586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sp>
          <p:nvSpPr>
            <p:cNvPr id="16393" name="Oval 11"/>
            <p:cNvSpPr>
              <a:spLocks noChangeArrowheads="1"/>
            </p:cNvSpPr>
            <p:nvPr/>
          </p:nvSpPr>
          <p:spPr bwMode="auto">
            <a:xfrm>
              <a:off x="2493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</a:p>
          </p:txBody>
        </p:sp>
        <p:sp>
          <p:nvSpPr>
            <p:cNvPr id="16394" name="Oval 12"/>
            <p:cNvSpPr>
              <a:spLocks noChangeArrowheads="1"/>
            </p:cNvSpPr>
            <p:nvPr/>
          </p:nvSpPr>
          <p:spPr bwMode="auto">
            <a:xfrm>
              <a:off x="4307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</a:t>
              </a:r>
            </a:p>
          </p:txBody>
        </p:sp>
        <p:sp>
          <p:nvSpPr>
            <p:cNvPr id="16395" name="Oval 13"/>
            <p:cNvSpPr>
              <a:spLocks noChangeArrowheads="1"/>
            </p:cNvSpPr>
            <p:nvPr/>
          </p:nvSpPr>
          <p:spPr bwMode="auto">
            <a:xfrm>
              <a:off x="3400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J</a:t>
              </a:r>
            </a:p>
          </p:txBody>
        </p:sp>
        <p:sp>
          <p:nvSpPr>
            <p:cNvPr id="16396" name="Oval 14"/>
            <p:cNvSpPr>
              <a:spLocks noChangeArrowheads="1"/>
            </p:cNvSpPr>
            <p:nvPr/>
          </p:nvSpPr>
          <p:spPr bwMode="auto">
            <a:xfrm>
              <a:off x="1360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</a:p>
          </p:txBody>
        </p:sp>
        <p:sp>
          <p:nvSpPr>
            <p:cNvPr id="16397" name="Oval 15"/>
            <p:cNvSpPr>
              <a:spLocks noChangeArrowheads="1"/>
            </p:cNvSpPr>
            <p:nvPr/>
          </p:nvSpPr>
          <p:spPr bwMode="auto">
            <a:xfrm>
              <a:off x="1813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</a:p>
          </p:txBody>
        </p:sp>
        <p:sp>
          <p:nvSpPr>
            <p:cNvPr id="16398" name="Oval 16"/>
            <p:cNvSpPr>
              <a:spLocks noChangeArrowheads="1"/>
            </p:cNvSpPr>
            <p:nvPr/>
          </p:nvSpPr>
          <p:spPr bwMode="auto">
            <a:xfrm>
              <a:off x="2267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</a:p>
          </p:txBody>
        </p:sp>
        <p:sp>
          <p:nvSpPr>
            <p:cNvPr id="16399" name="Oval 17"/>
            <p:cNvSpPr>
              <a:spLocks noChangeArrowheads="1"/>
            </p:cNvSpPr>
            <p:nvPr/>
          </p:nvSpPr>
          <p:spPr bwMode="auto">
            <a:xfrm>
              <a:off x="2720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</a:p>
          </p:txBody>
        </p:sp>
        <p:sp>
          <p:nvSpPr>
            <p:cNvPr id="16400" name="Oval 18"/>
            <p:cNvSpPr>
              <a:spLocks noChangeArrowheads="1"/>
            </p:cNvSpPr>
            <p:nvPr/>
          </p:nvSpPr>
          <p:spPr bwMode="auto">
            <a:xfrm>
              <a:off x="3173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K</a:t>
              </a:r>
            </a:p>
          </p:txBody>
        </p:sp>
        <p:sp>
          <p:nvSpPr>
            <p:cNvPr id="16401" name="Oval 19"/>
            <p:cNvSpPr>
              <a:spLocks noChangeArrowheads="1"/>
            </p:cNvSpPr>
            <p:nvPr/>
          </p:nvSpPr>
          <p:spPr bwMode="auto">
            <a:xfrm>
              <a:off x="3627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L</a:t>
              </a:r>
            </a:p>
          </p:txBody>
        </p:sp>
        <p:cxnSp>
          <p:nvCxnSpPr>
            <p:cNvPr id="16402" name="AutoShape 20"/>
            <p:cNvCxnSpPr>
              <a:cxnSpLocks noChangeShapeType="1"/>
              <a:stCxn id="16390" idx="0"/>
              <a:endCxn id="16389" idx="4"/>
            </p:cNvCxnSpPr>
            <p:nvPr/>
          </p:nvCxnSpPr>
          <p:spPr bwMode="auto">
            <a:xfrm flipV="1">
              <a:off x="2131" y="1542"/>
              <a:ext cx="907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3" name="AutoShape 21"/>
            <p:cNvCxnSpPr>
              <a:cxnSpLocks noChangeShapeType="1"/>
              <a:stCxn id="16389" idx="4"/>
              <a:endCxn id="16391" idx="2"/>
            </p:cNvCxnSpPr>
            <p:nvPr/>
          </p:nvCxnSpPr>
          <p:spPr bwMode="auto">
            <a:xfrm>
              <a:off x="3038" y="1542"/>
              <a:ext cx="815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4" name="AutoShape 29"/>
            <p:cNvCxnSpPr>
              <a:cxnSpLocks noChangeShapeType="1"/>
              <a:stCxn id="16390" idx="4"/>
              <a:endCxn id="16392" idx="0"/>
            </p:cNvCxnSpPr>
            <p:nvPr/>
          </p:nvCxnSpPr>
          <p:spPr bwMode="auto">
            <a:xfrm flipH="1">
              <a:off x="1677" y="1995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405" name="Oval 30"/>
            <p:cNvSpPr>
              <a:spLocks noChangeArrowheads="1"/>
            </p:cNvSpPr>
            <p:nvPr/>
          </p:nvSpPr>
          <p:spPr bwMode="auto">
            <a:xfrm>
              <a:off x="4080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</a:t>
              </a:r>
            </a:p>
          </p:txBody>
        </p:sp>
        <p:sp>
          <p:nvSpPr>
            <p:cNvPr id="16406" name="Oval 31"/>
            <p:cNvSpPr>
              <a:spLocks noChangeArrowheads="1"/>
            </p:cNvSpPr>
            <p:nvPr/>
          </p:nvSpPr>
          <p:spPr bwMode="auto">
            <a:xfrm>
              <a:off x="4534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O</a:t>
              </a:r>
            </a:p>
          </p:txBody>
        </p:sp>
        <p:cxnSp>
          <p:nvCxnSpPr>
            <p:cNvPr id="16407" name="AutoShape 32"/>
            <p:cNvCxnSpPr>
              <a:cxnSpLocks noChangeShapeType="1"/>
              <a:stCxn id="16390" idx="4"/>
              <a:endCxn id="16393" idx="0"/>
            </p:cNvCxnSpPr>
            <p:nvPr/>
          </p:nvCxnSpPr>
          <p:spPr bwMode="auto">
            <a:xfrm>
              <a:off x="2131" y="1995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8" name="AutoShape 33"/>
            <p:cNvCxnSpPr>
              <a:cxnSpLocks noChangeShapeType="1"/>
              <a:stCxn id="16391" idx="4"/>
              <a:endCxn id="16395" idx="0"/>
            </p:cNvCxnSpPr>
            <p:nvPr/>
          </p:nvCxnSpPr>
          <p:spPr bwMode="auto">
            <a:xfrm flipH="1">
              <a:off x="3491" y="1995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9" name="AutoShape 34"/>
            <p:cNvCxnSpPr>
              <a:cxnSpLocks noChangeShapeType="1"/>
              <a:stCxn id="16391" idx="4"/>
              <a:endCxn id="16394" idx="0"/>
            </p:cNvCxnSpPr>
            <p:nvPr/>
          </p:nvCxnSpPr>
          <p:spPr bwMode="auto">
            <a:xfrm>
              <a:off x="3944" y="1995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0" name="AutoShape 35"/>
            <p:cNvCxnSpPr>
              <a:cxnSpLocks noChangeShapeType="1"/>
              <a:stCxn id="16392" idx="4"/>
              <a:endCxn id="16396" idx="0"/>
            </p:cNvCxnSpPr>
            <p:nvPr/>
          </p:nvCxnSpPr>
          <p:spPr bwMode="auto">
            <a:xfrm flipH="1">
              <a:off x="1451" y="2448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1" name="AutoShape 36"/>
            <p:cNvCxnSpPr>
              <a:cxnSpLocks noChangeShapeType="1"/>
              <a:stCxn id="16392" idx="4"/>
              <a:endCxn id="16397" idx="0"/>
            </p:cNvCxnSpPr>
            <p:nvPr/>
          </p:nvCxnSpPr>
          <p:spPr bwMode="auto">
            <a:xfrm>
              <a:off x="1677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2" name="AutoShape 37"/>
            <p:cNvCxnSpPr>
              <a:cxnSpLocks noChangeShapeType="1"/>
              <a:stCxn id="16393" idx="4"/>
              <a:endCxn id="16398" idx="0"/>
            </p:cNvCxnSpPr>
            <p:nvPr/>
          </p:nvCxnSpPr>
          <p:spPr bwMode="auto">
            <a:xfrm flipH="1">
              <a:off x="2358" y="2448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3" name="AutoShape 38"/>
            <p:cNvCxnSpPr>
              <a:cxnSpLocks noChangeShapeType="1"/>
              <a:stCxn id="16393" idx="4"/>
              <a:endCxn id="16399" idx="0"/>
            </p:cNvCxnSpPr>
            <p:nvPr/>
          </p:nvCxnSpPr>
          <p:spPr bwMode="auto">
            <a:xfrm>
              <a:off x="2584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4" name="AutoShape 39"/>
            <p:cNvCxnSpPr>
              <a:cxnSpLocks noChangeShapeType="1"/>
              <a:stCxn id="16395" idx="4"/>
              <a:endCxn id="16400" idx="0"/>
            </p:cNvCxnSpPr>
            <p:nvPr/>
          </p:nvCxnSpPr>
          <p:spPr bwMode="auto">
            <a:xfrm flipH="1">
              <a:off x="3264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5" name="AutoShape 40"/>
            <p:cNvCxnSpPr>
              <a:cxnSpLocks noChangeShapeType="1"/>
              <a:stCxn id="16395" idx="4"/>
              <a:endCxn id="16401" idx="0"/>
            </p:cNvCxnSpPr>
            <p:nvPr/>
          </p:nvCxnSpPr>
          <p:spPr bwMode="auto">
            <a:xfrm>
              <a:off x="3491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6" name="AutoShape 41"/>
            <p:cNvCxnSpPr>
              <a:cxnSpLocks noChangeShapeType="1"/>
              <a:stCxn id="16394" idx="4"/>
              <a:endCxn id="16405" idx="0"/>
            </p:cNvCxnSpPr>
            <p:nvPr/>
          </p:nvCxnSpPr>
          <p:spPr bwMode="auto">
            <a:xfrm flipH="1">
              <a:off x="4171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7" name="AutoShape 42"/>
            <p:cNvCxnSpPr>
              <a:cxnSpLocks noChangeShapeType="1"/>
              <a:stCxn id="16394" idx="4"/>
              <a:endCxn id="16406" idx="0"/>
            </p:cNvCxnSpPr>
            <p:nvPr/>
          </p:nvCxnSpPr>
          <p:spPr bwMode="auto">
            <a:xfrm>
              <a:off x="4398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bt21.btr</a:t>
            </a:r>
          </a:p>
        </p:txBody>
      </p:sp>
      <p:grpSp>
        <p:nvGrpSpPr>
          <p:cNvPr id="17411" name="Group 46"/>
          <p:cNvGrpSpPr>
            <a:grpSpLocks/>
          </p:cNvGrpSpPr>
          <p:nvPr/>
        </p:nvGrpSpPr>
        <p:grpSpPr bwMode="auto">
          <a:xfrm>
            <a:off x="1600200" y="1143000"/>
            <a:ext cx="6172200" cy="3887788"/>
            <a:chOff x="1008" y="720"/>
            <a:chExt cx="3888" cy="2449"/>
          </a:xfrm>
        </p:grpSpPr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743" y="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1836" y="1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3649" y="1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k</a:t>
              </a:r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1382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2289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4138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o</a:t>
              </a:r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3196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l</a:t>
              </a: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1156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</a:p>
          </p:txBody>
        </p:sp>
        <p:sp>
          <p:nvSpPr>
            <p:cNvPr id="17420" name="Oval 13"/>
            <p:cNvSpPr>
              <a:spLocks noChangeArrowheads="1"/>
            </p:cNvSpPr>
            <p:nvPr/>
          </p:nvSpPr>
          <p:spPr bwMode="auto">
            <a:xfrm>
              <a:off x="1609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</a:p>
          </p:txBody>
        </p:sp>
        <p:sp>
          <p:nvSpPr>
            <p:cNvPr id="17421" name="Oval 14"/>
            <p:cNvSpPr>
              <a:spLocks noChangeArrowheads="1"/>
            </p:cNvSpPr>
            <p:nvPr/>
          </p:nvSpPr>
          <p:spPr bwMode="auto">
            <a:xfrm>
              <a:off x="2063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</a:p>
          </p:txBody>
        </p:sp>
        <p:sp>
          <p:nvSpPr>
            <p:cNvPr id="17422" name="Oval 15"/>
            <p:cNvSpPr>
              <a:spLocks noChangeArrowheads="1"/>
            </p:cNvSpPr>
            <p:nvPr/>
          </p:nvSpPr>
          <p:spPr bwMode="auto">
            <a:xfrm>
              <a:off x="2516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j</a:t>
              </a:r>
            </a:p>
          </p:txBody>
        </p:sp>
        <p:sp>
          <p:nvSpPr>
            <p:cNvPr id="17423" name="Oval 16"/>
            <p:cNvSpPr>
              <a:spLocks noChangeArrowheads="1"/>
            </p:cNvSpPr>
            <p:nvPr/>
          </p:nvSpPr>
          <p:spPr bwMode="auto">
            <a:xfrm>
              <a:off x="2969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</a:t>
              </a:r>
            </a:p>
          </p:txBody>
        </p:sp>
        <p:sp>
          <p:nvSpPr>
            <p:cNvPr id="17424" name="Oval 17"/>
            <p:cNvSpPr>
              <a:spLocks noChangeArrowheads="1"/>
            </p:cNvSpPr>
            <p:nvPr/>
          </p:nvSpPr>
          <p:spPr bwMode="auto">
            <a:xfrm>
              <a:off x="3423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</a:t>
              </a:r>
            </a:p>
          </p:txBody>
        </p:sp>
        <p:cxnSp>
          <p:nvCxnSpPr>
            <p:cNvPr id="17425" name="AutoShape 18"/>
            <p:cNvCxnSpPr>
              <a:cxnSpLocks noChangeShapeType="1"/>
              <a:stCxn id="17413" idx="0"/>
              <a:endCxn id="17412" idx="4"/>
            </p:cNvCxnSpPr>
            <p:nvPr/>
          </p:nvCxnSpPr>
          <p:spPr bwMode="auto">
            <a:xfrm flipV="1">
              <a:off x="1927" y="902"/>
              <a:ext cx="907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26" name="AutoShape 19"/>
            <p:cNvCxnSpPr>
              <a:cxnSpLocks noChangeShapeType="1"/>
              <a:stCxn id="17412" idx="4"/>
              <a:endCxn id="17414" idx="2"/>
            </p:cNvCxnSpPr>
            <p:nvPr/>
          </p:nvCxnSpPr>
          <p:spPr bwMode="auto">
            <a:xfrm>
              <a:off x="2834" y="902"/>
              <a:ext cx="815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27" name="AutoShape 20"/>
            <p:cNvCxnSpPr>
              <a:cxnSpLocks noChangeShapeType="1"/>
              <a:stCxn id="17413" idx="4"/>
              <a:endCxn id="17415" idx="0"/>
            </p:cNvCxnSpPr>
            <p:nvPr/>
          </p:nvCxnSpPr>
          <p:spPr bwMode="auto">
            <a:xfrm flipH="1">
              <a:off x="1473" y="1355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28" name="Oval 21"/>
            <p:cNvSpPr>
              <a:spLocks noChangeArrowheads="1"/>
            </p:cNvSpPr>
            <p:nvPr/>
          </p:nvSpPr>
          <p:spPr bwMode="auto">
            <a:xfrm>
              <a:off x="3792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</a:p>
          </p:txBody>
        </p:sp>
        <p:sp>
          <p:nvSpPr>
            <p:cNvPr id="17429" name="Oval 22"/>
            <p:cNvSpPr>
              <a:spLocks noChangeArrowheads="1"/>
            </p:cNvSpPr>
            <p:nvPr/>
          </p:nvSpPr>
          <p:spPr bwMode="auto">
            <a:xfrm>
              <a:off x="4522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r</a:t>
              </a:r>
            </a:p>
          </p:txBody>
        </p:sp>
        <p:cxnSp>
          <p:nvCxnSpPr>
            <p:cNvPr id="17430" name="AutoShape 23"/>
            <p:cNvCxnSpPr>
              <a:cxnSpLocks noChangeShapeType="1"/>
              <a:stCxn id="17413" idx="4"/>
              <a:endCxn id="17416" idx="0"/>
            </p:cNvCxnSpPr>
            <p:nvPr/>
          </p:nvCxnSpPr>
          <p:spPr bwMode="auto">
            <a:xfrm>
              <a:off x="1927" y="1355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1" name="AutoShape 24"/>
            <p:cNvCxnSpPr>
              <a:cxnSpLocks noChangeShapeType="1"/>
              <a:stCxn id="17414" idx="4"/>
              <a:endCxn id="17418" idx="0"/>
            </p:cNvCxnSpPr>
            <p:nvPr/>
          </p:nvCxnSpPr>
          <p:spPr bwMode="auto">
            <a:xfrm flipH="1">
              <a:off x="3287" y="1355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2" name="AutoShape 25"/>
            <p:cNvCxnSpPr>
              <a:cxnSpLocks noChangeShapeType="1"/>
              <a:stCxn id="17414" idx="4"/>
              <a:endCxn id="17417" idx="0"/>
            </p:cNvCxnSpPr>
            <p:nvPr/>
          </p:nvCxnSpPr>
          <p:spPr bwMode="auto">
            <a:xfrm>
              <a:off x="3740" y="1355"/>
              <a:ext cx="489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3" name="AutoShape 26"/>
            <p:cNvCxnSpPr>
              <a:cxnSpLocks noChangeShapeType="1"/>
              <a:stCxn id="17415" idx="4"/>
              <a:endCxn id="17419" idx="0"/>
            </p:cNvCxnSpPr>
            <p:nvPr/>
          </p:nvCxnSpPr>
          <p:spPr bwMode="auto">
            <a:xfrm flipH="1">
              <a:off x="1247" y="1808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4" name="AutoShape 27"/>
            <p:cNvCxnSpPr>
              <a:cxnSpLocks noChangeShapeType="1"/>
              <a:stCxn id="17415" idx="4"/>
              <a:endCxn id="17420" idx="0"/>
            </p:cNvCxnSpPr>
            <p:nvPr/>
          </p:nvCxnSpPr>
          <p:spPr bwMode="auto">
            <a:xfrm>
              <a:off x="1473" y="180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5" name="AutoShape 28"/>
            <p:cNvCxnSpPr>
              <a:cxnSpLocks noChangeShapeType="1"/>
              <a:stCxn id="17416" idx="4"/>
              <a:endCxn id="17421" idx="0"/>
            </p:cNvCxnSpPr>
            <p:nvPr/>
          </p:nvCxnSpPr>
          <p:spPr bwMode="auto">
            <a:xfrm flipH="1">
              <a:off x="2154" y="1808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6" name="AutoShape 29"/>
            <p:cNvCxnSpPr>
              <a:cxnSpLocks noChangeShapeType="1"/>
              <a:stCxn id="17416" idx="4"/>
              <a:endCxn id="17422" idx="0"/>
            </p:cNvCxnSpPr>
            <p:nvPr/>
          </p:nvCxnSpPr>
          <p:spPr bwMode="auto">
            <a:xfrm>
              <a:off x="2380" y="180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7" name="AutoShape 30"/>
            <p:cNvCxnSpPr>
              <a:cxnSpLocks noChangeShapeType="1"/>
              <a:stCxn id="17418" idx="4"/>
              <a:endCxn id="17423" idx="0"/>
            </p:cNvCxnSpPr>
            <p:nvPr/>
          </p:nvCxnSpPr>
          <p:spPr bwMode="auto">
            <a:xfrm flipH="1">
              <a:off x="3060" y="180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8" name="AutoShape 31"/>
            <p:cNvCxnSpPr>
              <a:cxnSpLocks noChangeShapeType="1"/>
              <a:stCxn id="17418" idx="4"/>
              <a:endCxn id="17424" idx="0"/>
            </p:cNvCxnSpPr>
            <p:nvPr/>
          </p:nvCxnSpPr>
          <p:spPr bwMode="auto">
            <a:xfrm>
              <a:off x="3287" y="180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9" name="AutoShape 32"/>
            <p:cNvCxnSpPr>
              <a:cxnSpLocks noChangeShapeType="1"/>
              <a:stCxn id="17417" idx="4"/>
              <a:endCxn id="17428" idx="0"/>
            </p:cNvCxnSpPr>
            <p:nvPr/>
          </p:nvCxnSpPr>
          <p:spPr bwMode="auto">
            <a:xfrm flipH="1">
              <a:off x="3883" y="1808"/>
              <a:ext cx="34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0" name="AutoShape 33"/>
            <p:cNvCxnSpPr>
              <a:cxnSpLocks noChangeShapeType="1"/>
              <a:stCxn id="17417" idx="4"/>
              <a:endCxn id="17429" idx="0"/>
            </p:cNvCxnSpPr>
            <p:nvPr/>
          </p:nvCxnSpPr>
          <p:spPr bwMode="auto">
            <a:xfrm>
              <a:off x="4229" y="1808"/>
              <a:ext cx="384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41" name="Oval 34"/>
            <p:cNvSpPr>
              <a:spLocks noChangeArrowheads="1"/>
            </p:cNvSpPr>
            <p:nvPr/>
          </p:nvSpPr>
          <p:spPr bwMode="auto">
            <a:xfrm>
              <a:off x="1008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</a:p>
          </p:txBody>
        </p:sp>
        <p:sp>
          <p:nvSpPr>
            <p:cNvPr id="17442" name="Oval 35"/>
            <p:cNvSpPr>
              <a:spLocks noChangeArrowheads="1"/>
            </p:cNvSpPr>
            <p:nvPr/>
          </p:nvSpPr>
          <p:spPr bwMode="auto">
            <a:xfrm>
              <a:off x="1296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</a:p>
          </p:txBody>
        </p:sp>
        <p:sp>
          <p:nvSpPr>
            <p:cNvPr id="17443" name="Oval 36"/>
            <p:cNvSpPr>
              <a:spLocks noChangeArrowheads="1"/>
            </p:cNvSpPr>
            <p:nvPr/>
          </p:nvSpPr>
          <p:spPr bwMode="auto">
            <a:xfrm>
              <a:off x="4320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s</a:t>
              </a:r>
            </a:p>
          </p:txBody>
        </p:sp>
        <p:sp>
          <p:nvSpPr>
            <p:cNvPr id="17444" name="Oval 37"/>
            <p:cNvSpPr>
              <a:spLocks noChangeArrowheads="1"/>
            </p:cNvSpPr>
            <p:nvPr/>
          </p:nvSpPr>
          <p:spPr bwMode="auto">
            <a:xfrm>
              <a:off x="4714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t</a:t>
              </a:r>
            </a:p>
          </p:txBody>
        </p:sp>
        <p:sp>
          <p:nvSpPr>
            <p:cNvPr id="17445" name="Oval 38"/>
            <p:cNvSpPr>
              <a:spLocks noChangeArrowheads="1"/>
            </p:cNvSpPr>
            <p:nvPr/>
          </p:nvSpPr>
          <p:spPr bwMode="auto">
            <a:xfrm>
              <a:off x="4042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</a:p>
          </p:txBody>
        </p:sp>
        <p:sp>
          <p:nvSpPr>
            <p:cNvPr id="17446" name="Oval 39"/>
            <p:cNvSpPr>
              <a:spLocks noChangeArrowheads="1"/>
            </p:cNvSpPr>
            <p:nvPr/>
          </p:nvSpPr>
          <p:spPr bwMode="auto">
            <a:xfrm>
              <a:off x="4560" y="2987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u</a:t>
              </a:r>
            </a:p>
          </p:txBody>
        </p:sp>
        <p:cxnSp>
          <p:nvCxnSpPr>
            <p:cNvPr id="17447" name="AutoShape 40"/>
            <p:cNvCxnSpPr>
              <a:cxnSpLocks noChangeShapeType="1"/>
              <a:stCxn id="17419" idx="4"/>
              <a:endCxn id="17441" idx="0"/>
            </p:cNvCxnSpPr>
            <p:nvPr/>
          </p:nvCxnSpPr>
          <p:spPr bwMode="auto">
            <a:xfrm flipH="1">
              <a:off x="1099" y="2262"/>
              <a:ext cx="148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8" name="AutoShape 41"/>
            <p:cNvCxnSpPr>
              <a:cxnSpLocks noChangeShapeType="1"/>
              <a:stCxn id="17419" idx="4"/>
              <a:endCxn id="17442" idx="0"/>
            </p:cNvCxnSpPr>
            <p:nvPr/>
          </p:nvCxnSpPr>
          <p:spPr bwMode="auto">
            <a:xfrm>
              <a:off x="1247" y="2262"/>
              <a:ext cx="14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9" name="AutoShape 42"/>
            <p:cNvCxnSpPr>
              <a:cxnSpLocks noChangeShapeType="1"/>
              <a:stCxn id="17428" idx="4"/>
              <a:endCxn id="17445" idx="0"/>
            </p:cNvCxnSpPr>
            <p:nvPr/>
          </p:nvCxnSpPr>
          <p:spPr bwMode="auto">
            <a:xfrm>
              <a:off x="3883" y="2262"/>
              <a:ext cx="25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50" name="AutoShape 43"/>
            <p:cNvCxnSpPr>
              <a:cxnSpLocks noChangeShapeType="1"/>
              <a:stCxn id="17429" idx="4"/>
              <a:endCxn id="17443" idx="0"/>
            </p:cNvCxnSpPr>
            <p:nvPr/>
          </p:nvCxnSpPr>
          <p:spPr bwMode="auto">
            <a:xfrm flipH="1">
              <a:off x="4411" y="2262"/>
              <a:ext cx="202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51" name="AutoShape 44"/>
            <p:cNvCxnSpPr>
              <a:cxnSpLocks noChangeShapeType="1"/>
              <a:stCxn id="17429" idx="4"/>
              <a:endCxn id="17444" idx="0"/>
            </p:cNvCxnSpPr>
            <p:nvPr/>
          </p:nvCxnSpPr>
          <p:spPr bwMode="auto">
            <a:xfrm>
              <a:off x="4613" y="2262"/>
              <a:ext cx="192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52" name="AutoShape 45"/>
            <p:cNvCxnSpPr>
              <a:cxnSpLocks noChangeShapeType="1"/>
              <a:stCxn id="17444" idx="4"/>
              <a:endCxn id="17446" idx="0"/>
            </p:cNvCxnSpPr>
            <p:nvPr/>
          </p:nvCxnSpPr>
          <p:spPr bwMode="auto">
            <a:xfrm flipH="1">
              <a:off x="4651" y="2716"/>
              <a:ext cx="1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bt14.btr</a:t>
            </a:r>
          </a:p>
        </p:txBody>
      </p:sp>
      <p:grpSp>
        <p:nvGrpSpPr>
          <p:cNvPr id="18435" name="Group 46"/>
          <p:cNvGrpSpPr>
            <a:grpSpLocks/>
          </p:cNvGrpSpPr>
          <p:nvPr/>
        </p:nvGrpSpPr>
        <p:grpSpPr bwMode="auto">
          <a:xfrm>
            <a:off x="2971800" y="1143000"/>
            <a:ext cx="3200400" cy="4572000"/>
            <a:chOff x="912" y="720"/>
            <a:chExt cx="2016" cy="2880"/>
          </a:xfrm>
        </p:grpSpPr>
        <p:sp>
          <p:nvSpPr>
            <p:cNvPr id="18436" name="Oval 5"/>
            <p:cNvSpPr>
              <a:spLocks noChangeArrowheads="1"/>
            </p:cNvSpPr>
            <p:nvPr/>
          </p:nvSpPr>
          <p:spPr bwMode="auto">
            <a:xfrm>
              <a:off x="2551" y="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</a:p>
          </p:txBody>
        </p:sp>
        <p:sp>
          <p:nvSpPr>
            <p:cNvPr id="18437" name="Oval 6"/>
            <p:cNvSpPr>
              <a:spLocks noChangeArrowheads="1"/>
            </p:cNvSpPr>
            <p:nvPr/>
          </p:nvSpPr>
          <p:spPr bwMode="auto">
            <a:xfrm>
              <a:off x="1882" y="1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18438" name="Oval 8"/>
            <p:cNvSpPr>
              <a:spLocks noChangeArrowheads="1"/>
            </p:cNvSpPr>
            <p:nvPr/>
          </p:nvSpPr>
          <p:spPr bwMode="auto">
            <a:xfrm>
              <a:off x="1190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sp>
          <p:nvSpPr>
            <p:cNvPr id="18439" name="Oval 9"/>
            <p:cNvSpPr>
              <a:spLocks noChangeArrowheads="1"/>
            </p:cNvSpPr>
            <p:nvPr/>
          </p:nvSpPr>
          <p:spPr bwMode="auto">
            <a:xfrm>
              <a:off x="2650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</a:p>
          </p:txBody>
        </p:sp>
        <p:sp>
          <p:nvSpPr>
            <p:cNvPr id="18440" name="Oval 11"/>
            <p:cNvSpPr>
              <a:spLocks noChangeArrowheads="1"/>
            </p:cNvSpPr>
            <p:nvPr/>
          </p:nvSpPr>
          <p:spPr bwMode="auto">
            <a:xfrm>
              <a:off x="2458" y="297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</a:t>
              </a:r>
            </a:p>
          </p:txBody>
        </p:sp>
        <p:sp>
          <p:nvSpPr>
            <p:cNvPr id="18441" name="Oval 12"/>
            <p:cNvSpPr>
              <a:spLocks noChangeArrowheads="1"/>
            </p:cNvSpPr>
            <p:nvPr/>
          </p:nvSpPr>
          <p:spPr bwMode="auto">
            <a:xfrm>
              <a:off x="912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</a:p>
          </p:txBody>
        </p:sp>
        <p:sp>
          <p:nvSpPr>
            <p:cNvPr id="18442" name="Oval 13"/>
            <p:cNvSpPr>
              <a:spLocks noChangeArrowheads="1"/>
            </p:cNvSpPr>
            <p:nvPr/>
          </p:nvSpPr>
          <p:spPr bwMode="auto">
            <a:xfrm>
              <a:off x="1498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</a:p>
          </p:txBody>
        </p:sp>
        <p:sp>
          <p:nvSpPr>
            <p:cNvPr id="18443" name="Oval 14"/>
            <p:cNvSpPr>
              <a:spLocks noChangeArrowheads="1"/>
            </p:cNvSpPr>
            <p:nvPr/>
          </p:nvSpPr>
          <p:spPr bwMode="auto">
            <a:xfrm>
              <a:off x="2410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j</a:t>
              </a:r>
            </a:p>
          </p:txBody>
        </p:sp>
        <p:sp>
          <p:nvSpPr>
            <p:cNvPr id="18444" name="Oval 15"/>
            <p:cNvSpPr>
              <a:spLocks noChangeArrowheads="1"/>
            </p:cNvSpPr>
            <p:nvPr/>
          </p:nvSpPr>
          <p:spPr bwMode="auto">
            <a:xfrm>
              <a:off x="2160" y="254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k</a:t>
              </a:r>
            </a:p>
          </p:txBody>
        </p:sp>
        <p:sp>
          <p:nvSpPr>
            <p:cNvPr id="18445" name="Oval 16"/>
            <p:cNvSpPr>
              <a:spLocks noChangeArrowheads="1"/>
            </p:cNvSpPr>
            <p:nvPr/>
          </p:nvSpPr>
          <p:spPr bwMode="auto">
            <a:xfrm>
              <a:off x="2746" y="254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l</a:t>
              </a:r>
            </a:p>
          </p:txBody>
        </p:sp>
        <p:sp>
          <p:nvSpPr>
            <p:cNvPr id="18446" name="Oval 17"/>
            <p:cNvSpPr>
              <a:spLocks noChangeArrowheads="1"/>
            </p:cNvSpPr>
            <p:nvPr/>
          </p:nvSpPr>
          <p:spPr bwMode="auto">
            <a:xfrm>
              <a:off x="2160" y="341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</a:t>
              </a:r>
            </a:p>
          </p:txBody>
        </p:sp>
        <p:cxnSp>
          <p:nvCxnSpPr>
            <p:cNvPr id="18447" name="AutoShape 18"/>
            <p:cNvCxnSpPr>
              <a:cxnSpLocks noChangeShapeType="1"/>
              <a:stCxn id="18437" idx="0"/>
              <a:endCxn id="18436" idx="4"/>
            </p:cNvCxnSpPr>
            <p:nvPr/>
          </p:nvCxnSpPr>
          <p:spPr bwMode="auto">
            <a:xfrm flipV="1">
              <a:off x="1973" y="902"/>
              <a:ext cx="669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48" name="AutoShape 20"/>
            <p:cNvCxnSpPr>
              <a:cxnSpLocks noChangeShapeType="1"/>
              <a:stCxn id="18437" idx="4"/>
              <a:endCxn id="18438" idx="0"/>
            </p:cNvCxnSpPr>
            <p:nvPr/>
          </p:nvCxnSpPr>
          <p:spPr bwMode="auto">
            <a:xfrm flipH="1">
              <a:off x="1281" y="1355"/>
              <a:ext cx="692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49" name="AutoShape 23"/>
            <p:cNvCxnSpPr>
              <a:cxnSpLocks noChangeShapeType="1"/>
              <a:stCxn id="18437" idx="4"/>
              <a:endCxn id="18439" idx="0"/>
            </p:cNvCxnSpPr>
            <p:nvPr/>
          </p:nvCxnSpPr>
          <p:spPr bwMode="auto">
            <a:xfrm>
              <a:off x="1973" y="1355"/>
              <a:ext cx="768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50" name="AutoShape 24"/>
            <p:cNvCxnSpPr>
              <a:cxnSpLocks noChangeShapeType="1"/>
              <a:stCxn id="18445" idx="4"/>
              <a:endCxn id="18440" idx="0"/>
            </p:cNvCxnSpPr>
            <p:nvPr/>
          </p:nvCxnSpPr>
          <p:spPr bwMode="auto">
            <a:xfrm flipH="1">
              <a:off x="2549" y="2726"/>
              <a:ext cx="288" cy="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51" name="AutoShape 26"/>
            <p:cNvCxnSpPr>
              <a:cxnSpLocks noChangeShapeType="1"/>
              <a:stCxn id="18438" idx="4"/>
              <a:endCxn id="18441" idx="0"/>
            </p:cNvCxnSpPr>
            <p:nvPr/>
          </p:nvCxnSpPr>
          <p:spPr bwMode="auto">
            <a:xfrm flipH="1">
              <a:off x="1003" y="1808"/>
              <a:ext cx="278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52" name="AutoShape 27"/>
            <p:cNvCxnSpPr>
              <a:cxnSpLocks noChangeShapeType="1"/>
              <a:stCxn id="18438" idx="4"/>
              <a:endCxn id="18442" idx="0"/>
            </p:cNvCxnSpPr>
            <p:nvPr/>
          </p:nvCxnSpPr>
          <p:spPr bwMode="auto">
            <a:xfrm>
              <a:off x="1281" y="1808"/>
              <a:ext cx="308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53" name="AutoShape 28"/>
            <p:cNvCxnSpPr>
              <a:cxnSpLocks noChangeShapeType="1"/>
              <a:stCxn id="18439" idx="4"/>
              <a:endCxn id="18443" idx="0"/>
            </p:cNvCxnSpPr>
            <p:nvPr/>
          </p:nvCxnSpPr>
          <p:spPr bwMode="auto">
            <a:xfrm flipH="1">
              <a:off x="2501" y="1808"/>
              <a:ext cx="24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54" name="AutoShape 29"/>
            <p:cNvCxnSpPr>
              <a:cxnSpLocks noChangeShapeType="1"/>
              <a:stCxn id="18443" idx="4"/>
              <a:endCxn id="18444" idx="0"/>
            </p:cNvCxnSpPr>
            <p:nvPr/>
          </p:nvCxnSpPr>
          <p:spPr bwMode="auto">
            <a:xfrm flipH="1">
              <a:off x="2251" y="2262"/>
              <a:ext cx="250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55" name="AutoShape 30"/>
            <p:cNvCxnSpPr>
              <a:cxnSpLocks noChangeShapeType="1"/>
              <a:stCxn id="18443" idx="4"/>
              <a:endCxn id="18445" idx="0"/>
            </p:cNvCxnSpPr>
            <p:nvPr/>
          </p:nvCxnSpPr>
          <p:spPr bwMode="auto">
            <a:xfrm>
              <a:off x="2501" y="2262"/>
              <a:ext cx="33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56" name="AutoShape 31"/>
            <p:cNvCxnSpPr>
              <a:cxnSpLocks noChangeShapeType="1"/>
              <a:stCxn id="18440" idx="4"/>
              <a:endCxn id="18446" idx="0"/>
            </p:cNvCxnSpPr>
            <p:nvPr/>
          </p:nvCxnSpPr>
          <p:spPr bwMode="auto">
            <a:xfrm flipH="1">
              <a:off x="2251" y="3158"/>
              <a:ext cx="298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457" name="Oval 34"/>
            <p:cNvSpPr>
              <a:spLocks noChangeArrowheads="1"/>
            </p:cNvSpPr>
            <p:nvPr/>
          </p:nvSpPr>
          <p:spPr bwMode="auto">
            <a:xfrm>
              <a:off x="1344" y="254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</a:p>
          </p:txBody>
        </p:sp>
        <p:sp>
          <p:nvSpPr>
            <p:cNvPr id="18458" name="Oval 35"/>
            <p:cNvSpPr>
              <a:spLocks noChangeArrowheads="1"/>
            </p:cNvSpPr>
            <p:nvPr/>
          </p:nvSpPr>
          <p:spPr bwMode="auto">
            <a:xfrm>
              <a:off x="1056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</a:p>
          </p:txBody>
        </p:sp>
        <p:sp>
          <p:nvSpPr>
            <p:cNvPr id="18459" name="Oval 39"/>
            <p:cNvSpPr>
              <a:spLocks noChangeArrowheads="1"/>
            </p:cNvSpPr>
            <p:nvPr/>
          </p:nvSpPr>
          <p:spPr bwMode="auto">
            <a:xfrm>
              <a:off x="1584" y="2987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</a:p>
          </p:txBody>
        </p:sp>
        <p:cxnSp>
          <p:nvCxnSpPr>
            <p:cNvPr id="18460" name="AutoShape 40"/>
            <p:cNvCxnSpPr>
              <a:cxnSpLocks noChangeShapeType="1"/>
              <a:stCxn id="18442" idx="4"/>
              <a:endCxn id="18457" idx="0"/>
            </p:cNvCxnSpPr>
            <p:nvPr/>
          </p:nvCxnSpPr>
          <p:spPr bwMode="auto">
            <a:xfrm flipH="1">
              <a:off x="1435" y="2262"/>
              <a:ext cx="154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61" name="AutoShape 41"/>
            <p:cNvCxnSpPr>
              <a:cxnSpLocks noChangeShapeType="1"/>
              <a:stCxn id="18441" idx="4"/>
              <a:endCxn id="18458" idx="0"/>
            </p:cNvCxnSpPr>
            <p:nvPr/>
          </p:nvCxnSpPr>
          <p:spPr bwMode="auto">
            <a:xfrm>
              <a:off x="1003" y="2262"/>
              <a:ext cx="144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62" name="AutoShape 45"/>
            <p:cNvCxnSpPr>
              <a:cxnSpLocks noChangeShapeType="1"/>
              <a:stCxn id="18457" idx="4"/>
              <a:endCxn id="18459" idx="0"/>
            </p:cNvCxnSpPr>
            <p:nvPr/>
          </p:nvCxnSpPr>
          <p:spPr bwMode="auto">
            <a:xfrm>
              <a:off x="1435" y="2726"/>
              <a:ext cx="240" cy="2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bt26.btr</a:t>
            </a:r>
          </a:p>
        </p:txBody>
      </p:sp>
      <p:grpSp>
        <p:nvGrpSpPr>
          <p:cNvPr id="19459" name="Group 56"/>
          <p:cNvGrpSpPr>
            <a:grpSpLocks/>
          </p:cNvGrpSpPr>
          <p:nvPr/>
        </p:nvGrpSpPr>
        <p:grpSpPr bwMode="auto">
          <a:xfrm>
            <a:off x="1600200" y="1828800"/>
            <a:ext cx="5688013" cy="3167063"/>
            <a:chOff x="1246" y="1360"/>
            <a:chExt cx="3583" cy="1995"/>
          </a:xfrm>
        </p:grpSpPr>
        <p:sp>
          <p:nvSpPr>
            <p:cNvPr id="19460" name="Oval 5"/>
            <p:cNvSpPr>
              <a:spLocks noChangeArrowheads="1"/>
            </p:cNvSpPr>
            <p:nvPr/>
          </p:nvSpPr>
          <p:spPr bwMode="auto">
            <a:xfrm>
              <a:off x="2947" y="136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</a:p>
          </p:txBody>
        </p:sp>
        <p:sp>
          <p:nvSpPr>
            <p:cNvPr id="19461" name="Oval 6"/>
            <p:cNvSpPr>
              <a:spLocks noChangeArrowheads="1"/>
            </p:cNvSpPr>
            <p:nvPr/>
          </p:nvSpPr>
          <p:spPr bwMode="auto">
            <a:xfrm>
              <a:off x="2040" y="181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19462" name="Oval 7"/>
            <p:cNvSpPr>
              <a:spLocks noChangeArrowheads="1"/>
            </p:cNvSpPr>
            <p:nvPr/>
          </p:nvSpPr>
          <p:spPr bwMode="auto">
            <a:xfrm>
              <a:off x="3853" y="181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</a:t>
              </a:r>
            </a:p>
          </p:txBody>
        </p:sp>
        <p:sp>
          <p:nvSpPr>
            <p:cNvPr id="19463" name="Oval 8"/>
            <p:cNvSpPr>
              <a:spLocks noChangeArrowheads="1"/>
            </p:cNvSpPr>
            <p:nvPr/>
          </p:nvSpPr>
          <p:spPr bwMode="auto">
            <a:xfrm>
              <a:off x="1586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sp>
          <p:nvSpPr>
            <p:cNvPr id="19464" name="Oval 9"/>
            <p:cNvSpPr>
              <a:spLocks noChangeArrowheads="1"/>
            </p:cNvSpPr>
            <p:nvPr/>
          </p:nvSpPr>
          <p:spPr bwMode="auto">
            <a:xfrm>
              <a:off x="2493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</a:p>
          </p:txBody>
        </p:sp>
        <p:sp>
          <p:nvSpPr>
            <p:cNvPr id="19465" name="Oval 10"/>
            <p:cNvSpPr>
              <a:spLocks noChangeArrowheads="1"/>
            </p:cNvSpPr>
            <p:nvPr/>
          </p:nvSpPr>
          <p:spPr bwMode="auto">
            <a:xfrm>
              <a:off x="4307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t</a:t>
              </a:r>
            </a:p>
          </p:txBody>
        </p:sp>
        <p:sp>
          <p:nvSpPr>
            <p:cNvPr id="19466" name="Oval 11"/>
            <p:cNvSpPr>
              <a:spLocks noChangeArrowheads="1"/>
            </p:cNvSpPr>
            <p:nvPr/>
          </p:nvSpPr>
          <p:spPr bwMode="auto">
            <a:xfrm>
              <a:off x="3400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o</a:t>
              </a:r>
            </a:p>
          </p:txBody>
        </p:sp>
        <p:sp>
          <p:nvSpPr>
            <p:cNvPr id="19467" name="Oval 12"/>
            <p:cNvSpPr>
              <a:spLocks noChangeArrowheads="1"/>
            </p:cNvSpPr>
            <p:nvPr/>
          </p:nvSpPr>
          <p:spPr bwMode="auto">
            <a:xfrm>
              <a:off x="1360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</a:p>
          </p:txBody>
        </p:sp>
        <p:sp>
          <p:nvSpPr>
            <p:cNvPr id="19468" name="Oval 13"/>
            <p:cNvSpPr>
              <a:spLocks noChangeArrowheads="1"/>
            </p:cNvSpPr>
            <p:nvPr/>
          </p:nvSpPr>
          <p:spPr bwMode="auto">
            <a:xfrm>
              <a:off x="1813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</a:p>
          </p:txBody>
        </p:sp>
        <p:sp>
          <p:nvSpPr>
            <p:cNvPr id="19469" name="Oval 14"/>
            <p:cNvSpPr>
              <a:spLocks noChangeArrowheads="1"/>
            </p:cNvSpPr>
            <p:nvPr/>
          </p:nvSpPr>
          <p:spPr bwMode="auto">
            <a:xfrm>
              <a:off x="2267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j</a:t>
              </a:r>
            </a:p>
          </p:txBody>
        </p:sp>
        <p:sp>
          <p:nvSpPr>
            <p:cNvPr id="19470" name="Oval 15"/>
            <p:cNvSpPr>
              <a:spLocks noChangeArrowheads="1"/>
            </p:cNvSpPr>
            <p:nvPr/>
          </p:nvSpPr>
          <p:spPr bwMode="auto">
            <a:xfrm>
              <a:off x="2720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l</a:t>
              </a:r>
            </a:p>
          </p:txBody>
        </p:sp>
        <p:sp>
          <p:nvSpPr>
            <p:cNvPr id="19471" name="Oval 16"/>
            <p:cNvSpPr>
              <a:spLocks noChangeArrowheads="1"/>
            </p:cNvSpPr>
            <p:nvPr/>
          </p:nvSpPr>
          <p:spPr bwMode="auto">
            <a:xfrm>
              <a:off x="3173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</a:p>
          </p:txBody>
        </p:sp>
        <p:sp>
          <p:nvSpPr>
            <p:cNvPr id="19472" name="Oval 17"/>
            <p:cNvSpPr>
              <a:spLocks noChangeArrowheads="1"/>
            </p:cNvSpPr>
            <p:nvPr/>
          </p:nvSpPr>
          <p:spPr bwMode="auto">
            <a:xfrm>
              <a:off x="3627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s</a:t>
              </a:r>
            </a:p>
          </p:txBody>
        </p:sp>
        <p:cxnSp>
          <p:nvCxnSpPr>
            <p:cNvPr id="19473" name="AutoShape 18"/>
            <p:cNvCxnSpPr>
              <a:cxnSpLocks noChangeShapeType="1"/>
              <a:stCxn id="19461" idx="0"/>
              <a:endCxn id="19460" idx="4"/>
            </p:cNvCxnSpPr>
            <p:nvPr/>
          </p:nvCxnSpPr>
          <p:spPr bwMode="auto">
            <a:xfrm flipV="1">
              <a:off x="2131" y="1542"/>
              <a:ext cx="907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4" name="AutoShape 19"/>
            <p:cNvCxnSpPr>
              <a:cxnSpLocks noChangeShapeType="1"/>
              <a:stCxn id="19460" idx="4"/>
              <a:endCxn id="19462" idx="2"/>
            </p:cNvCxnSpPr>
            <p:nvPr/>
          </p:nvCxnSpPr>
          <p:spPr bwMode="auto">
            <a:xfrm>
              <a:off x="3038" y="1542"/>
              <a:ext cx="815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5" name="AutoShape 20"/>
            <p:cNvCxnSpPr>
              <a:cxnSpLocks noChangeShapeType="1"/>
              <a:stCxn id="19461" idx="4"/>
              <a:endCxn id="19463" idx="0"/>
            </p:cNvCxnSpPr>
            <p:nvPr/>
          </p:nvCxnSpPr>
          <p:spPr bwMode="auto">
            <a:xfrm flipH="1">
              <a:off x="1677" y="1995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76" name="Oval 21"/>
            <p:cNvSpPr>
              <a:spLocks noChangeArrowheads="1"/>
            </p:cNvSpPr>
            <p:nvPr/>
          </p:nvSpPr>
          <p:spPr bwMode="auto">
            <a:xfrm>
              <a:off x="4080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u</a:t>
              </a:r>
            </a:p>
          </p:txBody>
        </p:sp>
        <p:sp>
          <p:nvSpPr>
            <p:cNvPr id="19477" name="Oval 22"/>
            <p:cNvSpPr>
              <a:spLocks noChangeArrowheads="1"/>
            </p:cNvSpPr>
            <p:nvPr/>
          </p:nvSpPr>
          <p:spPr bwMode="auto">
            <a:xfrm>
              <a:off x="4534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x</a:t>
              </a:r>
            </a:p>
          </p:txBody>
        </p:sp>
        <p:cxnSp>
          <p:nvCxnSpPr>
            <p:cNvPr id="19478" name="AutoShape 23"/>
            <p:cNvCxnSpPr>
              <a:cxnSpLocks noChangeShapeType="1"/>
              <a:stCxn id="19461" idx="4"/>
              <a:endCxn id="19464" idx="0"/>
            </p:cNvCxnSpPr>
            <p:nvPr/>
          </p:nvCxnSpPr>
          <p:spPr bwMode="auto">
            <a:xfrm>
              <a:off x="2131" y="1995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9" name="AutoShape 24"/>
            <p:cNvCxnSpPr>
              <a:cxnSpLocks noChangeShapeType="1"/>
              <a:stCxn id="19462" idx="4"/>
              <a:endCxn id="19466" idx="0"/>
            </p:cNvCxnSpPr>
            <p:nvPr/>
          </p:nvCxnSpPr>
          <p:spPr bwMode="auto">
            <a:xfrm flipH="1">
              <a:off x="3491" y="1995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0" name="AutoShape 25"/>
            <p:cNvCxnSpPr>
              <a:cxnSpLocks noChangeShapeType="1"/>
              <a:stCxn id="19462" idx="4"/>
              <a:endCxn id="19465" idx="0"/>
            </p:cNvCxnSpPr>
            <p:nvPr/>
          </p:nvCxnSpPr>
          <p:spPr bwMode="auto">
            <a:xfrm>
              <a:off x="3944" y="1995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1" name="AutoShape 26"/>
            <p:cNvCxnSpPr>
              <a:cxnSpLocks noChangeShapeType="1"/>
              <a:stCxn id="19463" idx="4"/>
              <a:endCxn id="19467" idx="0"/>
            </p:cNvCxnSpPr>
            <p:nvPr/>
          </p:nvCxnSpPr>
          <p:spPr bwMode="auto">
            <a:xfrm flipH="1">
              <a:off x="1451" y="2448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2" name="AutoShape 27"/>
            <p:cNvCxnSpPr>
              <a:cxnSpLocks noChangeShapeType="1"/>
              <a:stCxn id="19463" idx="4"/>
              <a:endCxn id="19468" idx="0"/>
            </p:cNvCxnSpPr>
            <p:nvPr/>
          </p:nvCxnSpPr>
          <p:spPr bwMode="auto">
            <a:xfrm>
              <a:off x="1677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3" name="AutoShape 28"/>
            <p:cNvCxnSpPr>
              <a:cxnSpLocks noChangeShapeType="1"/>
              <a:stCxn id="19464" idx="4"/>
              <a:endCxn id="19469" idx="0"/>
            </p:cNvCxnSpPr>
            <p:nvPr/>
          </p:nvCxnSpPr>
          <p:spPr bwMode="auto">
            <a:xfrm flipH="1">
              <a:off x="2358" y="2448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4" name="AutoShape 29"/>
            <p:cNvCxnSpPr>
              <a:cxnSpLocks noChangeShapeType="1"/>
              <a:stCxn id="19464" idx="4"/>
              <a:endCxn id="19470" idx="0"/>
            </p:cNvCxnSpPr>
            <p:nvPr/>
          </p:nvCxnSpPr>
          <p:spPr bwMode="auto">
            <a:xfrm>
              <a:off x="2584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5" name="AutoShape 30"/>
            <p:cNvCxnSpPr>
              <a:cxnSpLocks noChangeShapeType="1"/>
              <a:stCxn id="19466" idx="4"/>
              <a:endCxn id="19471" idx="0"/>
            </p:cNvCxnSpPr>
            <p:nvPr/>
          </p:nvCxnSpPr>
          <p:spPr bwMode="auto">
            <a:xfrm flipH="1">
              <a:off x="3264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6" name="AutoShape 31"/>
            <p:cNvCxnSpPr>
              <a:cxnSpLocks noChangeShapeType="1"/>
              <a:stCxn id="19466" idx="4"/>
              <a:endCxn id="19472" idx="0"/>
            </p:cNvCxnSpPr>
            <p:nvPr/>
          </p:nvCxnSpPr>
          <p:spPr bwMode="auto">
            <a:xfrm>
              <a:off x="3491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7" name="AutoShape 32"/>
            <p:cNvCxnSpPr>
              <a:cxnSpLocks noChangeShapeType="1"/>
              <a:stCxn id="19465" idx="4"/>
              <a:endCxn id="19476" idx="0"/>
            </p:cNvCxnSpPr>
            <p:nvPr/>
          </p:nvCxnSpPr>
          <p:spPr bwMode="auto">
            <a:xfrm flipH="1">
              <a:off x="4171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8" name="AutoShape 33"/>
            <p:cNvCxnSpPr>
              <a:cxnSpLocks noChangeShapeType="1"/>
              <a:stCxn id="19465" idx="4"/>
              <a:endCxn id="19477" idx="0"/>
            </p:cNvCxnSpPr>
            <p:nvPr/>
          </p:nvCxnSpPr>
          <p:spPr bwMode="auto">
            <a:xfrm>
              <a:off x="4398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89" name="Oval 34"/>
            <p:cNvSpPr>
              <a:spLocks noChangeArrowheads="1"/>
            </p:cNvSpPr>
            <p:nvPr/>
          </p:nvSpPr>
          <p:spPr bwMode="auto">
            <a:xfrm>
              <a:off x="1246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</a:p>
          </p:txBody>
        </p:sp>
        <p:sp>
          <p:nvSpPr>
            <p:cNvPr id="19490" name="Oval 35"/>
            <p:cNvSpPr>
              <a:spLocks noChangeArrowheads="1"/>
            </p:cNvSpPr>
            <p:nvPr/>
          </p:nvSpPr>
          <p:spPr bwMode="auto">
            <a:xfrm>
              <a:off x="1473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</a:p>
          </p:txBody>
        </p:sp>
        <p:sp>
          <p:nvSpPr>
            <p:cNvPr id="19491" name="Oval 36"/>
            <p:cNvSpPr>
              <a:spLocks noChangeArrowheads="1"/>
            </p:cNvSpPr>
            <p:nvPr/>
          </p:nvSpPr>
          <p:spPr bwMode="auto">
            <a:xfrm>
              <a:off x="1700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</a:p>
          </p:txBody>
        </p:sp>
        <p:sp>
          <p:nvSpPr>
            <p:cNvPr id="19492" name="Oval 37"/>
            <p:cNvSpPr>
              <a:spLocks noChangeArrowheads="1"/>
            </p:cNvSpPr>
            <p:nvPr/>
          </p:nvSpPr>
          <p:spPr bwMode="auto">
            <a:xfrm>
              <a:off x="2380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k</a:t>
              </a:r>
            </a:p>
          </p:txBody>
        </p:sp>
        <p:sp>
          <p:nvSpPr>
            <p:cNvPr id="19493" name="Oval 38"/>
            <p:cNvSpPr>
              <a:spLocks noChangeArrowheads="1"/>
            </p:cNvSpPr>
            <p:nvPr/>
          </p:nvSpPr>
          <p:spPr bwMode="auto">
            <a:xfrm>
              <a:off x="2607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</a:t>
              </a:r>
            </a:p>
          </p:txBody>
        </p:sp>
        <p:sp>
          <p:nvSpPr>
            <p:cNvPr id="19494" name="Oval 39"/>
            <p:cNvSpPr>
              <a:spLocks noChangeArrowheads="1"/>
            </p:cNvSpPr>
            <p:nvPr/>
          </p:nvSpPr>
          <p:spPr bwMode="auto">
            <a:xfrm>
              <a:off x="3060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</a:p>
          </p:txBody>
        </p:sp>
        <p:sp>
          <p:nvSpPr>
            <p:cNvPr id="19495" name="Oval 40"/>
            <p:cNvSpPr>
              <a:spLocks noChangeArrowheads="1"/>
            </p:cNvSpPr>
            <p:nvPr/>
          </p:nvSpPr>
          <p:spPr bwMode="auto">
            <a:xfrm>
              <a:off x="3287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r</a:t>
              </a:r>
            </a:p>
          </p:txBody>
        </p:sp>
        <p:sp>
          <p:nvSpPr>
            <p:cNvPr id="19496" name="Oval 41"/>
            <p:cNvSpPr>
              <a:spLocks noChangeArrowheads="1"/>
            </p:cNvSpPr>
            <p:nvPr/>
          </p:nvSpPr>
          <p:spPr bwMode="auto">
            <a:xfrm>
              <a:off x="4647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z</a:t>
              </a:r>
            </a:p>
          </p:txBody>
        </p:sp>
        <p:sp>
          <p:nvSpPr>
            <p:cNvPr id="19497" name="Oval 42"/>
            <p:cNvSpPr>
              <a:spLocks noChangeArrowheads="1"/>
            </p:cNvSpPr>
            <p:nvPr/>
          </p:nvSpPr>
          <p:spPr bwMode="auto">
            <a:xfrm>
              <a:off x="3967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v</a:t>
              </a:r>
            </a:p>
          </p:txBody>
        </p:sp>
        <p:sp>
          <p:nvSpPr>
            <p:cNvPr id="19498" name="Oval 43"/>
            <p:cNvSpPr>
              <a:spLocks noChangeArrowheads="1"/>
            </p:cNvSpPr>
            <p:nvPr/>
          </p:nvSpPr>
          <p:spPr bwMode="auto">
            <a:xfrm>
              <a:off x="4193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w</a:t>
              </a:r>
            </a:p>
          </p:txBody>
        </p:sp>
        <p:sp>
          <p:nvSpPr>
            <p:cNvPr id="19499" name="Oval 44"/>
            <p:cNvSpPr>
              <a:spLocks noChangeArrowheads="1"/>
            </p:cNvSpPr>
            <p:nvPr/>
          </p:nvSpPr>
          <p:spPr bwMode="auto">
            <a:xfrm>
              <a:off x="4420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y</a:t>
              </a:r>
            </a:p>
          </p:txBody>
        </p:sp>
        <p:cxnSp>
          <p:nvCxnSpPr>
            <p:cNvPr id="19500" name="AutoShape 45"/>
            <p:cNvCxnSpPr>
              <a:cxnSpLocks noChangeShapeType="1"/>
              <a:stCxn id="19467" idx="4"/>
              <a:endCxn id="19489" idx="0"/>
            </p:cNvCxnSpPr>
            <p:nvPr/>
          </p:nvCxnSpPr>
          <p:spPr bwMode="auto">
            <a:xfrm flipH="1">
              <a:off x="1337" y="2902"/>
              <a:ext cx="11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1" name="AutoShape 46"/>
            <p:cNvCxnSpPr>
              <a:cxnSpLocks noChangeShapeType="1"/>
              <a:stCxn id="19467" idx="4"/>
              <a:endCxn id="19490" idx="0"/>
            </p:cNvCxnSpPr>
            <p:nvPr/>
          </p:nvCxnSpPr>
          <p:spPr bwMode="auto">
            <a:xfrm>
              <a:off x="1451" y="2902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2" name="AutoShape 47"/>
            <p:cNvCxnSpPr>
              <a:cxnSpLocks noChangeShapeType="1"/>
              <a:stCxn id="19468" idx="4"/>
              <a:endCxn id="19491" idx="0"/>
            </p:cNvCxnSpPr>
            <p:nvPr/>
          </p:nvCxnSpPr>
          <p:spPr bwMode="auto">
            <a:xfrm flipH="1">
              <a:off x="1791" y="2902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3" name="AutoShape 48"/>
            <p:cNvCxnSpPr>
              <a:cxnSpLocks noChangeShapeType="1"/>
              <a:stCxn id="19469" idx="4"/>
              <a:endCxn id="19492" idx="0"/>
            </p:cNvCxnSpPr>
            <p:nvPr/>
          </p:nvCxnSpPr>
          <p:spPr bwMode="auto">
            <a:xfrm>
              <a:off x="2358" y="2902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4" name="AutoShape 49"/>
            <p:cNvCxnSpPr>
              <a:cxnSpLocks noChangeShapeType="1"/>
              <a:stCxn id="19470" idx="4"/>
              <a:endCxn id="19493" idx="0"/>
            </p:cNvCxnSpPr>
            <p:nvPr/>
          </p:nvCxnSpPr>
          <p:spPr bwMode="auto">
            <a:xfrm flipH="1">
              <a:off x="2698" y="2902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5" name="AutoShape 50"/>
            <p:cNvCxnSpPr>
              <a:cxnSpLocks noChangeShapeType="1"/>
              <a:stCxn id="19471" idx="4"/>
              <a:endCxn id="19494" idx="0"/>
            </p:cNvCxnSpPr>
            <p:nvPr/>
          </p:nvCxnSpPr>
          <p:spPr bwMode="auto">
            <a:xfrm flipH="1">
              <a:off x="3151" y="2902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6" name="AutoShape 51"/>
            <p:cNvCxnSpPr>
              <a:cxnSpLocks noChangeShapeType="1"/>
              <a:stCxn id="19471" idx="4"/>
              <a:endCxn id="19495" idx="0"/>
            </p:cNvCxnSpPr>
            <p:nvPr/>
          </p:nvCxnSpPr>
          <p:spPr bwMode="auto">
            <a:xfrm>
              <a:off x="3264" y="2902"/>
              <a:ext cx="11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7" name="AutoShape 52"/>
            <p:cNvCxnSpPr>
              <a:cxnSpLocks noChangeShapeType="1"/>
              <a:stCxn id="19476" idx="4"/>
              <a:endCxn id="19497" idx="0"/>
            </p:cNvCxnSpPr>
            <p:nvPr/>
          </p:nvCxnSpPr>
          <p:spPr bwMode="auto">
            <a:xfrm flipH="1">
              <a:off x="4058" y="2902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8" name="AutoShape 53"/>
            <p:cNvCxnSpPr>
              <a:cxnSpLocks noChangeShapeType="1"/>
              <a:stCxn id="19476" idx="4"/>
              <a:endCxn id="19498" idx="0"/>
            </p:cNvCxnSpPr>
            <p:nvPr/>
          </p:nvCxnSpPr>
          <p:spPr bwMode="auto">
            <a:xfrm>
              <a:off x="4171" y="2902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9" name="AutoShape 54"/>
            <p:cNvCxnSpPr>
              <a:cxnSpLocks noChangeShapeType="1"/>
              <a:stCxn id="19477" idx="4"/>
              <a:endCxn id="19499" idx="0"/>
            </p:cNvCxnSpPr>
            <p:nvPr/>
          </p:nvCxnSpPr>
          <p:spPr bwMode="auto">
            <a:xfrm flipH="1">
              <a:off x="4511" y="2902"/>
              <a:ext cx="11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10" name="AutoShape 55"/>
            <p:cNvCxnSpPr>
              <a:cxnSpLocks noChangeShapeType="1"/>
              <a:stCxn id="19477" idx="4"/>
              <a:endCxn id="19496" idx="0"/>
            </p:cNvCxnSpPr>
            <p:nvPr/>
          </p:nvCxnSpPr>
          <p:spPr bwMode="auto">
            <a:xfrm>
              <a:off x="4625" y="2902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bt8.btr</a:t>
            </a:r>
          </a:p>
        </p:txBody>
      </p:sp>
      <p:grpSp>
        <p:nvGrpSpPr>
          <p:cNvPr id="20483" name="Group 34"/>
          <p:cNvGrpSpPr>
            <a:grpSpLocks/>
          </p:cNvGrpSpPr>
          <p:nvPr/>
        </p:nvGrpSpPr>
        <p:grpSpPr bwMode="auto">
          <a:xfrm>
            <a:off x="2078038" y="1600200"/>
            <a:ext cx="4246562" cy="2447925"/>
            <a:chOff x="1008" y="1104"/>
            <a:chExt cx="2675" cy="1542"/>
          </a:xfrm>
        </p:grpSpPr>
        <p:sp>
          <p:nvSpPr>
            <p:cNvPr id="20484" name="Oval 5"/>
            <p:cNvSpPr>
              <a:spLocks noChangeArrowheads="1"/>
            </p:cNvSpPr>
            <p:nvPr/>
          </p:nvSpPr>
          <p:spPr bwMode="auto">
            <a:xfrm>
              <a:off x="2595" y="110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20485" name="Oval 6"/>
            <p:cNvSpPr>
              <a:spLocks noChangeArrowheads="1"/>
            </p:cNvSpPr>
            <p:nvPr/>
          </p:nvSpPr>
          <p:spPr bwMode="auto">
            <a:xfrm>
              <a:off x="1688" y="1557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20486" name="Oval 7"/>
            <p:cNvSpPr>
              <a:spLocks noChangeArrowheads="1"/>
            </p:cNvSpPr>
            <p:nvPr/>
          </p:nvSpPr>
          <p:spPr bwMode="auto">
            <a:xfrm>
              <a:off x="3501" y="1557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8</a:t>
              </a:r>
            </a:p>
          </p:txBody>
        </p:sp>
        <p:sp>
          <p:nvSpPr>
            <p:cNvPr id="20487" name="Oval 8"/>
            <p:cNvSpPr>
              <a:spLocks noChangeArrowheads="1"/>
            </p:cNvSpPr>
            <p:nvPr/>
          </p:nvSpPr>
          <p:spPr bwMode="auto">
            <a:xfrm>
              <a:off x="1234" y="201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3</a:t>
              </a:r>
            </a:p>
          </p:txBody>
        </p:sp>
        <p:sp>
          <p:nvSpPr>
            <p:cNvPr id="20488" name="Oval 9"/>
            <p:cNvSpPr>
              <a:spLocks noChangeArrowheads="1"/>
            </p:cNvSpPr>
            <p:nvPr/>
          </p:nvSpPr>
          <p:spPr bwMode="auto">
            <a:xfrm>
              <a:off x="2141" y="201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6</a:t>
              </a:r>
            </a:p>
          </p:txBody>
        </p:sp>
        <p:sp>
          <p:nvSpPr>
            <p:cNvPr id="20489" name="Oval 12"/>
            <p:cNvSpPr>
              <a:spLocks noChangeArrowheads="1"/>
            </p:cNvSpPr>
            <p:nvPr/>
          </p:nvSpPr>
          <p:spPr bwMode="auto">
            <a:xfrm>
              <a:off x="1008" y="246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4</a:t>
              </a:r>
            </a:p>
          </p:txBody>
        </p:sp>
        <p:sp>
          <p:nvSpPr>
            <p:cNvPr id="20490" name="Oval 13"/>
            <p:cNvSpPr>
              <a:spLocks noChangeArrowheads="1"/>
            </p:cNvSpPr>
            <p:nvPr/>
          </p:nvSpPr>
          <p:spPr bwMode="auto">
            <a:xfrm>
              <a:off x="1461" y="246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5</a:t>
              </a:r>
            </a:p>
          </p:txBody>
        </p:sp>
        <p:sp>
          <p:nvSpPr>
            <p:cNvPr id="20491" name="Oval 15"/>
            <p:cNvSpPr>
              <a:spLocks noChangeArrowheads="1"/>
            </p:cNvSpPr>
            <p:nvPr/>
          </p:nvSpPr>
          <p:spPr bwMode="auto">
            <a:xfrm>
              <a:off x="2368" y="246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7</a:t>
              </a:r>
            </a:p>
          </p:txBody>
        </p:sp>
        <p:cxnSp>
          <p:nvCxnSpPr>
            <p:cNvPr id="20492" name="AutoShape 18"/>
            <p:cNvCxnSpPr>
              <a:cxnSpLocks noChangeShapeType="1"/>
              <a:stCxn id="20485" idx="0"/>
              <a:endCxn id="20484" idx="4"/>
            </p:cNvCxnSpPr>
            <p:nvPr/>
          </p:nvCxnSpPr>
          <p:spPr bwMode="auto">
            <a:xfrm flipV="1">
              <a:off x="1779" y="1286"/>
              <a:ext cx="907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493" name="AutoShape 19"/>
            <p:cNvCxnSpPr>
              <a:cxnSpLocks noChangeShapeType="1"/>
              <a:stCxn id="20484" idx="4"/>
              <a:endCxn id="20486" idx="2"/>
            </p:cNvCxnSpPr>
            <p:nvPr/>
          </p:nvCxnSpPr>
          <p:spPr bwMode="auto">
            <a:xfrm>
              <a:off x="2686" y="1286"/>
              <a:ext cx="815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494" name="AutoShape 20"/>
            <p:cNvCxnSpPr>
              <a:cxnSpLocks noChangeShapeType="1"/>
              <a:stCxn id="20485" idx="4"/>
              <a:endCxn id="20487" idx="0"/>
            </p:cNvCxnSpPr>
            <p:nvPr/>
          </p:nvCxnSpPr>
          <p:spPr bwMode="auto">
            <a:xfrm flipH="1">
              <a:off x="1325" y="1739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495" name="AutoShape 23"/>
            <p:cNvCxnSpPr>
              <a:cxnSpLocks noChangeShapeType="1"/>
              <a:stCxn id="20485" idx="4"/>
              <a:endCxn id="20488" idx="0"/>
            </p:cNvCxnSpPr>
            <p:nvPr/>
          </p:nvCxnSpPr>
          <p:spPr bwMode="auto">
            <a:xfrm>
              <a:off x="1779" y="1739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496" name="AutoShape 26"/>
            <p:cNvCxnSpPr>
              <a:cxnSpLocks noChangeShapeType="1"/>
              <a:stCxn id="20487" idx="4"/>
              <a:endCxn id="20489" idx="0"/>
            </p:cNvCxnSpPr>
            <p:nvPr/>
          </p:nvCxnSpPr>
          <p:spPr bwMode="auto">
            <a:xfrm flipH="1">
              <a:off x="1099" y="2192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497" name="AutoShape 27"/>
            <p:cNvCxnSpPr>
              <a:cxnSpLocks noChangeShapeType="1"/>
              <a:stCxn id="20487" idx="4"/>
              <a:endCxn id="20490" idx="0"/>
            </p:cNvCxnSpPr>
            <p:nvPr/>
          </p:nvCxnSpPr>
          <p:spPr bwMode="auto">
            <a:xfrm>
              <a:off x="1325" y="2192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498" name="AutoShape 29"/>
            <p:cNvCxnSpPr>
              <a:cxnSpLocks noChangeShapeType="1"/>
              <a:stCxn id="20488" idx="4"/>
              <a:endCxn id="20491" idx="0"/>
            </p:cNvCxnSpPr>
            <p:nvPr/>
          </p:nvCxnSpPr>
          <p:spPr bwMode="auto">
            <a:xfrm>
              <a:off x="2232" y="2192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bt261.btr</a:t>
            </a:r>
          </a:p>
        </p:txBody>
      </p:sp>
      <p:grpSp>
        <p:nvGrpSpPr>
          <p:cNvPr id="21507" name="Group 76"/>
          <p:cNvGrpSpPr>
            <a:grpSpLocks/>
          </p:cNvGrpSpPr>
          <p:nvPr/>
        </p:nvGrpSpPr>
        <p:grpSpPr bwMode="auto">
          <a:xfrm>
            <a:off x="1371600" y="1447800"/>
            <a:ext cx="5764213" cy="4605338"/>
            <a:chOff x="864" y="912"/>
            <a:chExt cx="3631" cy="2901"/>
          </a:xfrm>
        </p:grpSpPr>
        <p:sp>
          <p:nvSpPr>
            <p:cNvPr id="21508" name="Oval 5"/>
            <p:cNvSpPr>
              <a:spLocks noChangeArrowheads="1"/>
            </p:cNvSpPr>
            <p:nvPr/>
          </p:nvSpPr>
          <p:spPr bwMode="auto">
            <a:xfrm>
              <a:off x="2613" y="91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</a:p>
          </p:txBody>
        </p:sp>
        <p:sp>
          <p:nvSpPr>
            <p:cNvPr id="21509" name="Oval 6"/>
            <p:cNvSpPr>
              <a:spLocks noChangeArrowheads="1"/>
            </p:cNvSpPr>
            <p:nvPr/>
          </p:nvSpPr>
          <p:spPr bwMode="auto">
            <a:xfrm>
              <a:off x="1706" y="136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21510" name="Oval 7"/>
            <p:cNvSpPr>
              <a:spLocks noChangeArrowheads="1"/>
            </p:cNvSpPr>
            <p:nvPr/>
          </p:nvSpPr>
          <p:spPr bwMode="auto">
            <a:xfrm>
              <a:off x="3519" y="136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</a:p>
          </p:txBody>
        </p:sp>
        <p:sp>
          <p:nvSpPr>
            <p:cNvPr id="21511" name="Oval 8"/>
            <p:cNvSpPr>
              <a:spLocks noChangeArrowheads="1"/>
            </p:cNvSpPr>
            <p:nvPr/>
          </p:nvSpPr>
          <p:spPr bwMode="auto">
            <a:xfrm>
              <a:off x="1252" y="181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sp>
          <p:nvSpPr>
            <p:cNvPr id="21512" name="Oval 9"/>
            <p:cNvSpPr>
              <a:spLocks noChangeArrowheads="1"/>
            </p:cNvSpPr>
            <p:nvPr/>
          </p:nvSpPr>
          <p:spPr bwMode="auto">
            <a:xfrm>
              <a:off x="2159" y="181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</a:t>
              </a:r>
            </a:p>
          </p:txBody>
        </p:sp>
        <p:sp>
          <p:nvSpPr>
            <p:cNvPr id="21513" name="Oval 10"/>
            <p:cNvSpPr>
              <a:spLocks noChangeArrowheads="1"/>
            </p:cNvSpPr>
            <p:nvPr/>
          </p:nvSpPr>
          <p:spPr bwMode="auto">
            <a:xfrm>
              <a:off x="3973" y="181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v</a:t>
              </a:r>
            </a:p>
          </p:txBody>
        </p:sp>
        <p:sp>
          <p:nvSpPr>
            <p:cNvPr id="21514" name="Oval 11"/>
            <p:cNvSpPr>
              <a:spLocks noChangeArrowheads="1"/>
            </p:cNvSpPr>
            <p:nvPr/>
          </p:nvSpPr>
          <p:spPr bwMode="auto">
            <a:xfrm>
              <a:off x="3066" y="181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r</a:t>
              </a:r>
            </a:p>
          </p:txBody>
        </p:sp>
        <p:sp>
          <p:nvSpPr>
            <p:cNvPr id="21515" name="Oval 12"/>
            <p:cNvSpPr>
              <a:spLocks noChangeArrowheads="1"/>
            </p:cNvSpPr>
            <p:nvPr/>
          </p:nvSpPr>
          <p:spPr bwMode="auto">
            <a:xfrm>
              <a:off x="1026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</a:p>
          </p:txBody>
        </p:sp>
        <p:sp>
          <p:nvSpPr>
            <p:cNvPr id="21516" name="Oval 13"/>
            <p:cNvSpPr>
              <a:spLocks noChangeArrowheads="1"/>
            </p:cNvSpPr>
            <p:nvPr/>
          </p:nvSpPr>
          <p:spPr bwMode="auto">
            <a:xfrm>
              <a:off x="1479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k</a:t>
              </a:r>
            </a:p>
          </p:txBody>
        </p:sp>
        <p:sp>
          <p:nvSpPr>
            <p:cNvPr id="21517" name="Oval 14"/>
            <p:cNvSpPr>
              <a:spLocks noChangeArrowheads="1"/>
            </p:cNvSpPr>
            <p:nvPr/>
          </p:nvSpPr>
          <p:spPr bwMode="auto">
            <a:xfrm>
              <a:off x="1933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o</a:t>
              </a:r>
            </a:p>
          </p:txBody>
        </p:sp>
        <p:sp>
          <p:nvSpPr>
            <p:cNvPr id="21518" name="Oval 15"/>
            <p:cNvSpPr>
              <a:spLocks noChangeArrowheads="1"/>
            </p:cNvSpPr>
            <p:nvPr/>
          </p:nvSpPr>
          <p:spPr bwMode="auto">
            <a:xfrm>
              <a:off x="2386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</a:p>
          </p:txBody>
        </p:sp>
        <p:sp>
          <p:nvSpPr>
            <p:cNvPr id="21519" name="Oval 17"/>
            <p:cNvSpPr>
              <a:spLocks noChangeArrowheads="1"/>
            </p:cNvSpPr>
            <p:nvPr/>
          </p:nvSpPr>
          <p:spPr bwMode="auto">
            <a:xfrm>
              <a:off x="3293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s</a:t>
              </a:r>
            </a:p>
          </p:txBody>
        </p:sp>
        <p:cxnSp>
          <p:nvCxnSpPr>
            <p:cNvPr id="21520" name="AutoShape 18"/>
            <p:cNvCxnSpPr>
              <a:cxnSpLocks noChangeShapeType="1"/>
              <a:stCxn id="21509" idx="0"/>
              <a:endCxn id="21508" idx="4"/>
            </p:cNvCxnSpPr>
            <p:nvPr/>
          </p:nvCxnSpPr>
          <p:spPr bwMode="auto">
            <a:xfrm flipV="1">
              <a:off x="1797" y="1094"/>
              <a:ext cx="907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1" name="AutoShape 19"/>
            <p:cNvCxnSpPr>
              <a:cxnSpLocks noChangeShapeType="1"/>
              <a:stCxn id="21508" idx="4"/>
              <a:endCxn id="21510" idx="2"/>
            </p:cNvCxnSpPr>
            <p:nvPr/>
          </p:nvCxnSpPr>
          <p:spPr bwMode="auto">
            <a:xfrm>
              <a:off x="2704" y="1094"/>
              <a:ext cx="815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2" name="AutoShape 20"/>
            <p:cNvCxnSpPr>
              <a:cxnSpLocks noChangeShapeType="1"/>
              <a:stCxn id="21509" idx="4"/>
              <a:endCxn id="21511" idx="0"/>
            </p:cNvCxnSpPr>
            <p:nvPr/>
          </p:nvCxnSpPr>
          <p:spPr bwMode="auto">
            <a:xfrm flipH="1">
              <a:off x="1343" y="1547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23" name="Oval 21"/>
            <p:cNvSpPr>
              <a:spLocks noChangeArrowheads="1"/>
            </p:cNvSpPr>
            <p:nvPr/>
          </p:nvSpPr>
          <p:spPr bwMode="auto">
            <a:xfrm>
              <a:off x="3746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w</a:t>
              </a:r>
            </a:p>
          </p:txBody>
        </p:sp>
        <p:sp>
          <p:nvSpPr>
            <p:cNvPr id="21524" name="Oval 22"/>
            <p:cNvSpPr>
              <a:spLocks noChangeArrowheads="1"/>
            </p:cNvSpPr>
            <p:nvPr/>
          </p:nvSpPr>
          <p:spPr bwMode="auto">
            <a:xfrm>
              <a:off x="4200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y</a:t>
              </a:r>
            </a:p>
          </p:txBody>
        </p:sp>
        <p:cxnSp>
          <p:nvCxnSpPr>
            <p:cNvPr id="21525" name="AutoShape 23"/>
            <p:cNvCxnSpPr>
              <a:cxnSpLocks noChangeShapeType="1"/>
              <a:stCxn id="21509" idx="4"/>
              <a:endCxn id="21512" idx="0"/>
            </p:cNvCxnSpPr>
            <p:nvPr/>
          </p:nvCxnSpPr>
          <p:spPr bwMode="auto">
            <a:xfrm>
              <a:off x="1797" y="1547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6" name="AutoShape 24"/>
            <p:cNvCxnSpPr>
              <a:cxnSpLocks noChangeShapeType="1"/>
              <a:stCxn id="21510" idx="4"/>
              <a:endCxn id="21514" idx="0"/>
            </p:cNvCxnSpPr>
            <p:nvPr/>
          </p:nvCxnSpPr>
          <p:spPr bwMode="auto">
            <a:xfrm flipH="1">
              <a:off x="3157" y="1547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7" name="AutoShape 25"/>
            <p:cNvCxnSpPr>
              <a:cxnSpLocks noChangeShapeType="1"/>
              <a:stCxn id="21510" idx="4"/>
              <a:endCxn id="21513" idx="0"/>
            </p:cNvCxnSpPr>
            <p:nvPr/>
          </p:nvCxnSpPr>
          <p:spPr bwMode="auto">
            <a:xfrm>
              <a:off x="3610" y="1547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8" name="AutoShape 26"/>
            <p:cNvCxnSpPr>
              <a:cxnSpLocks noChangeShapeType="1"/>
              <a:stCxn id="21511" idx="4"/>
              <a:endCxn id="21515" idx="0"/>
            </p:cNvCxnSpPr>
            <p:nvPr/>
          </p:nvCxnSpPr>
          <p:spPr bwMode="auto">
            <a:xfrm flipH="1">
              <a:off x="1117" y="2000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9" name="AutoShape 27"/>
            <p:cNvCxnSpPr>
              <a:cxnSpLocks noChangeShapeType="1"/>
              <a:stCxn id="21511" idx="4"/>
              <a:endCxn id="21516" idx="0"/>
            </p:cNvCxnSpPr>
            <p:nvPr/>
          </p:nvCxnSpPr>
          <p:spPr bwMode="auto">
            <a:xfrm>
              <a:off x="1343" y="2000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0" name="AutoShape 28"/>
            <p:cNvCxnSpPr>
              <a:cxnSpLocks noChangeShapeType="1"/>
              <a:stCxn id="21512" idx="4"/>
              <a:endCxn id="21517" idx="0"/>
            </p:cNvCxnSpPr>
            <p:nvPr/>
          </p:nvCxnSpPr>
          <p:spPr bwMode="auto">
            <a:xfrm flipH="1">
              <a:off x="2024" y="2000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1" name="AutoShape 29"/>
            <p:cNvCxnSpPr>
              <a:cxnSpLocks noChangeShapeType="1"/>
              <a:stCxn id="21512" idx="4"/>
              <a:endCxn id="21518" idx="0"/>
            </p:cNvCxnSpPr>
            <p:nvPr/>
          </p:nvCxnSpPr>
          <p:spPr bwMode="auto">
            <a:xfrm>
              <a:off x="2250" y="2000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2" name="AutoShape 31"/>
            <p:cNvCxnSpPr>
              <a:cxnSpLocks noChangeShapeType="1"/>
              <a:stCxn id="21514" idx="4"/>
              <a:endCxn id="21519" idx="0"/>
            </p:cNvCxnSpPr>
            <p:nvPr/>
          </p:nvCxnSpPr>
          <p:spPr bwMode="auto">
            <a:xfrm>
              <a:off x="3157" y="2000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3" name="AutoShape 32"/>
            <p:cNvCxnSpPr>
              <a:cxnSpLocks noChangeShapeType="1"/>
              <a:stCxn id="21513" idx="4"/>
              <a:endCxn id="21523" idx="0"/>
            </p:cNvCxnSpPr>
            <p:nvPr/>
          </p:nvCxnSpPr>
          <p:spPr bwMode="auto">
            <a:xfrm flipH="1">
              <a:off x="3837" y="2000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4" name="AutoShape 33"/>
            <p:cNvCxnSpPr>
              <a:cxnSpLocks noChangeShapeType="1"/>
              <a:stCxn id="21513" idx="4"/>
              <a:endCxn id="21524" idx="0"/>
            </p:cNvCxnSpPr>
            <p:nvPr/>
          </p:nvCxnSpPr>
          <p:spPr bwMode="auto">
            <a:xfrm>
              <a:off x="4064" y="2000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35" name="Oval 35"/>
            <p:cNvSpPr>
              <a:spLocks noChangeArrowheads="1"/>
            </p:cNvSpPr>
            <p:nvPr/>
          </p:nvSpPr>
          <p:spPr bwMode="auto">
            <a:xfrm>
              <a:off x="1139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</a:p>
          </p:txBody>
        </p:sp>
        <p:sp>
          <p:nvSpPr>
            <p:cNvPr id="21536" name="Oval 36"/>
            <p:cNvSpPr>
              <a:spLocks noChangeArrowheads="1"/>
            </p:cNvSpPr>
            <p:nvPr/>
          </p:nvSpPr>
          <p:spPr bwMode="auto">
            <a:xfrm>
              <a:off x="1366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l</a:t>
              </a:r>
            </a:p>
          </p:txBody>
        </p:sp>
        <p:sp>
          <p:nvSpPr>
            <p:cNvPr id="21537" name="Oval 41"/>
            <p:cNvSpPr>
              <a:spLocks noChangeArrowheads="1"/>
            </p:cNvSpPr>
            <p:nvPr/>
          </p:nvSpPr>
          <p:spPr bwMode="auto">
            <a:xfrm>
              <a:off x="4313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z</a:t>
              </a:r>
            </a:p>
          </p:txBody>
        </p:sp>
        <p:sp>
          <p:nvSpPr>
            <p:cNvPr id="21538" name="Oval 43"/>
            <p:cNvSpPr>
              <a:spLocks noChangeArrowheads="1"/>
            </p:cNvSpPr>
            <p:nvPr/>
          </p:nvSpPr>
          <p:spPr bwMode="auto">
            <a:xfrm>
              <a:off x="3859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x</a:t>
              </a:r>
            </a:p>
          </p:txBody>
        </p:sp>
        <p:cxnSp>
          <p:nvCxnSpPr>
            <p:cNvPr id="21539" name="AutoShape 46"/>
            <p:cNvCxnSpPr>
              <a:cxnSpLocks noChangeShapeType="1"/>
              <a:stCxn id="21515" idx="4"/>
              <a:endCxn id="21535" idx="0"/>
            </p:cNvCxnSpPr>
            <p:nvPr/>
          </p:nvCxnSpPr>
          <p:spPr bwMode="auto">
            <a:xfrm>
              <a:off x="1117" y="2454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40" name="AutoShape 47"/>
            <p:cNvCxnSpPr>
              <a:cxnSpLocks noChangeShapeType="1"/>
              <a:stCxn id="21516" idx="4"/>
              <a:endCxn id="21536" idx="0"/>
            </p:cNvCxnSpPr>
            <p:nvPr/>
          </p:nvCxnSpPr>
          <p:spPr bwMode="auto">
            <a:xfrm flipH="1">
              <a:off x="1457" y="2454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41" name="AutoShape 53"/>
            <p:cNvCxnSpPr>
              <a:cxnSpLocks noChangeShapeType="1"/>
              <a:stCxn id="21523" idx="4"/>
              <a:endCxn id="21538" idx="0"/>
            </p:cNvCxnSpPr>
            <p:nvPr/>
          </p:nvCxnSpPr>
          <p:spPr bwMode="auto">
            <a:xfrm>
              <a:off x="3837" y="2454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42" name="AutoShape 55"/>
            <p:cNvCxnSpPr>
              <a:cxnSpLocks noChangeShapeType="1"/>
              <a:stCxn id="21524" idx="4"/>
              <a:endCxn id="21537" idx="0"/>
            </p:cNvCxnSpPr>
            <p:nvPr/>
          </p:nvCxnSpPr>
          <p:spPr bwMode="auto">
            <a:xfrm>
              <a:off x="4291" y="2454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43" name="Oval 56"/>
            <p:cNvSpPr>
              <a:spLocks noChangeArrowheads="1"/>
            </p:cNvSpPr>
            <p:nvPr/>
          </p:nvSpPr>
          <p:spPr bwMode="auto">
            <a:xfrm>
              <a:off x="1584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</a:t>
              </a:r>
            </a:p>
          </p:txBody>
        </p:sp>
        <p:sp>
          <p:nvSpPr>
            <p:cNvPr id="21544" name="Oval 59"/>
            <p:cNvSpPr>
              <a:spLocks noChangeArrowheads="1"/>
            </p:cNvSpPr>
            <p:nvPr/>
          </p:nvSpPr>
          <p:spPr bwMode="auto">
            <a:xfrm>
              <a:off x="3168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t</a:t>
              </a:r>
            </a:p>
          </p:txBody>
        </p:sp>
        <p:sp>
          <p:nvSpPr>
            <p:cNvPr id="21545" name="Oval 60"/>
            <p:cNvSpPr>
              <a:spLocks noChangeArrowheads="1"/>
            </p:cNvSpPr>
            <p:nvPr/>
          </p:nvSpPr>
          <p:spPr bwMode="auto">
            <a:xfrm>
              <a:off x="3408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u</a:t>
              </a:r>
            </a:p>
          </p:txBody>
        </p:sp>
        <p:cxnSp>
          <p:nvCxnSpPr>
            <p:cNvPr id="21546" name="AutoShape 61"/>
            <p:cNvCxnSpPr>
              <a:cxnSpLocks noChangeShapeType="1"/>
              <a:stCxn id="21516" idx="4"/>
              <a:endCxn id="21543" idx="0"/>
            </p:cNvCxnSpPr>
            <p:nvPr/>
          </p:nvCxnSpPr>
          <p:spPr bwMode="auto">
            <a:xfrm>
              <a:off x="1570" y="2454"/>
              <a:ext cx="10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47" name="AutoShape 64"/>
            <p:cNvCxnSpPr>
              <a:cxnSpLocks noChangeShapeType="1"/>
              <a:stCxn id="21519" idx="4"/>
              <a:endCxn id="21544" idx="0"/>
            </p:cNvCxnSpPr>
            <p:nvPr/>
          </p:nvCxnSpPr>
          <p:spPr bwMode="auto">
            <a:xfrm flipH="1">
              <a:off x="3259" y="2454"/>
              <a:ext cx="12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48" name="AutoShape 65"/>
            <p:cNvCxnSpPr>
              <a:cxnSpLocks noChangeShapeType="1"/>
              <a:stCxn id="21519" idx="4"/>
              <a:endCxn id="21545" idx="0"/>
            </p:cNvCxnSpPr>
            <p:nvPr/>
          </p:nvCxnSpPr>
          <p:spPr bwMode="auto">
            <a:xfrm>
              <a:off x="3384" y="2454"/>
              <a:ext cx="11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49" name="Oval 66"/>
            <p:cNvSpPr>
              <a:spLocks noChangeArrowheads="1"/>
            </p:cNvSpPr>
            <p:nvPr/>
          </p:nvSpPr>
          <p:spPr bwMode="auto">
            <a:xfrm>
              <a:off x="864" y="317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</a:p>
          </p:txBody>
        </p:sp>
        <p:sp>
          <p:nvSpPr>
            <p:cNvPr id="21550" name="Oval 67"/>
            <p:cNvSpPr>
              <a:spLocks noChangeArrowheads="1"/>
            </p:cNvSpPr>
            <p:nvPr/>
          </p:nvSpPr>
          <p:spPr bwMode="auto">
            <a:xfrm>
              <a:off x="1392" y="317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</a:p>
          </p:txBody>
        </p:sp>
        <p:sp>
          <p:nvSpPr>
            <p:cNvPr id="21551" name="Oval 68"/>
            <p:cNvSpPr>
              <a:spLocks noChangeArrowheads="1"/>
            </p:cNvSpPr>
            <p:nvPr/>
          </p:nvSpPr>
          <p:spPr bwMode="auto">
            <a:xfrm>
              <a:off x="1258" y="3631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</a:p>
          </p:txBody>
        </p:sp>
        <p:sp>
          <p:nvSpPr>
            <p:cNvPr id="21552" name="Oval 69"/>
            <p:cNvSpPr>
              <a:spLocks noChangeArrowheads="1"/>
            </p:cNvSpPr>
            <p:nvPr/>
          </p:nvSpPr>
          <p:spPr bwMode="auto">
            <a:xfrm>
              <a:off x="1536" y="3631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j</a:t>
              </a:r>
            </a:p>
          </p:txBody>
        </p:sp>
        <p:sp>
          <p:nvSpPr>
            <p:cNvPr id="21553" name="Oval 70"/>
            <p:cNvSpPr>
              <a:spLocks noChangeArrowheads="1"/>
            </p:cNvSpPr>
            <p:nvPr/>
          </p:nvSpPr>
          <p:spPr bwMode="auto">
            <a:xfrm>
              <a:off x="970" y="3631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</a:p>
          </p:txBody>
        </p:sp>
        <p:cxnSp>
          <p:nvCxnSpPr>
            <p:cNvPr id="21554" name="AutoShape 71"/>
            <p:cNvCxnSpPr>
              <a:cxnSpLocks noChangeShapeType="1"/>
              <a:stCxn id="21535" idx="4"/>
              <a:endCxn id="21549" idx="0"/>
            </p:cNvCxnSpPr>
            <p:nvPr/>
          </p:nvCxnSpPr>
          <p:spPr bwMode="auto">
            <a:xfrm flipH="1">
              <a:off x="955" y="2907"/>
              <a:ext cx="27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55" name="AutoShape 72"/>
            <p:cNvCxnSpPr>
              <a:cxnSpLocks noChangeShapeType="1"/>
              <a:stCxn id="21535" idx="4"/>
              <a:endCxn id="21550" idx="0"/>
            </p:cNvCxnSpPr>
            <p:nvPr/>
          </p:nvCxnSpPr>
          <p:spPr bwMode="auto">
            <a:xfrm>
              <a:off x="1230" y="2907"/>
              <a:ext cx="2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56" name="AutoShape 73"/>
            <p:cNvCxnSpPr>
              <a:cxnSpLocks noChangeShapeType="1"/>
              <a:stCxn id="21550" idx="4"/>
              <a:endCxn id="21551" idx="0"/>
            </p:cNvCxnSpPr>
            <p:nvPr/>
          </p:nvCxnSpPr>
          <p:spPr bwMode="auto">
            <a:xfrm flipH="1">
              <a:off x="1349" y="3360"/>
              <a:ext cx="13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57" name="AutoShape 74"/>
            <p:cNvCxnSpPr>
              <a:cxnSpLocks noChangeShapeType="1"/>
              <a:stCxn id="21550" idx="4"/>
              <a:endCxn id="21552" idx="0"/>
            </p:cNvCxnSpPr>
            <p:nvPr/>
          </p:nvCxnSpPr>
          <p:spPr bwMode="auto">
            <a:xfrm>
              <a:off x="1483" y="3360"/>
              <a:ext cx="14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58" name="AutoShape 75"/>
            <p:cNvCxnSpPr>
              <a:cxnSpLocks noChangeShapeType="1"/>
              <a:stCxn id="21549" idx="4"/>
              <a:endCxn id="21553" idx="0"/>
            </p:cNvCxnSpPr>
            <p:nvPr/>
          </p:nvCxnSpPr>
          <p:spPr bwMode="auto">
            <a:xfrm>
              <a:off x="955" y="3360"/>
              <a:ext cx="106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bt31.btr</a:t>
            </a:r>
          </a:p>
        </p:txBody>
      </p:sp>
      <p:grpSp>
        <p:nvGrpSpPr>
          <p:cNvPr id="22531" name="Group 66"/>
          <p:cNvGrpSpPr>
            <a:grpSpLocks/>
          </p:cNvGrpSpPr>
          <p:nvPr/>
        </p:nvGrpSpPr>
        <p:grpSpPr bwMode="auto">
          <a:xfrm>
            <a:off x="1447800" y="1633538"/>
            <a:ext cx="5688013" cy="3167062"/>
            <a:chOff x="912" y="1029"/>
            <a:chExt cx="3583" cy="1995"/>
          </a:xfrm>
        </p:grpSpPr>
        <p:sp>
          <p:nvSpPr>
            <p:cNvPr id="22532" name="Oval 5"/>
            <p:cNvSpPr>
              <a:spLocks noChangeArrowheads="1"/>
            </p:cNvSpPr>
            <p:nvPr/>
          </p:nvSpPr>
          <p:spPr bwMode="auto">
            <a:xfrm>
              <a:off x="2613" y="102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</a:p>
          </p:txBody>
        </p:sp>
        <p:sp>
          <p:nvSpPr>
            <p:cNvPr id="22533" name="Oval 6"/>
            <p:cNvSpPr>
              <a:spLocks noChangeArrowheads="1"/>
            </p:cNvSpPr>
            <p:nvPr/>
          </p:nvSpPr>
          <p:spPr bwMode="auto">
            <a:xfrm>
              <a:off x="1706" y="148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22534" name="Oval 7"/>
            <p:cNvSpPr>
              <a:spLocks noChangeArrowheads="1"/>
            </p:cNvSpPr>
            <p:nvPr/>
          </p:nvSpPr>
          <p:spPr bwMode="auto">
            <a:xfrm>
              <a:off x="3519" y="148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</a:p>
          </p:txBody>
        </p:sp>
        <p:sp>
          <p:nvSpPr>
            <p:cNvPr id="22535" name="Oval 8"/>
            <p:cNvSpPr>
              <a:spLocks noChangeArrowheads="1"/>
            </p:cNvSpPr>
            <p:nvPr/>
          </p:nvSpPr>
          <p:spPr bwMode="auto">
            <a:xfrm>
              <a:off x="1252" y="193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sp>
          <p:nvSpPr>
            <p:cNvPr id="22536" name="Oval 9"/>
            <p:cNvSpPr>
              <a:spLocks noChangeArrowheads="1"/>
            </p:cNvSpPr>
            <p:nvPr/>
          </p:nvSpPr>
          <p:spPr bwMode="auto">
            <a:xfrm>
              <a:off x="2159" y="193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j</a:t>
              </a:r>
            </a:p>
          </p:txBody>
        </p:sp>
        <p:sp>
          <p:nvSpPr>
            <p:cNvPr id="22537" name="Oval 10"/>
            <p:cNvSpPr>
              <a:spLocks noChangeArrowheads="1"/>
            </p:cNvSpPr>
            <p:nvPr/>
          </p:nvSpPr>
          <p:spPr bwMode="auto">
            <a:xfrm>
              <a:off x="3973" y="193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y</a:t>
              </a:r>
            </a:p>
          </p:txBody>
        </p:sp>
        <p:sp>
          <p:nvSpPr>
            <p:cNvPr id="22538" name="Oval 11"/>
            <p:cNvSpPr>
              <a:spLocks noChangeArrowheads="1"/>
            </p:cNvSpPr>
            <p:nvPr/>
          </p:nvSpPr>
          <p:spPr bwMode="auto">
            <a:xfrm>
              <a:off x="3066" y="193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r</a:t>
              </a:r>
            </a:p>
          </p:txBody>
        </p:sp>
        <p:sp>
          <p:nvSpPr>
            <p:cNvPr id="22539" name="Oval 12"/>
            <p:cNvSpPr>
              <a:spLocks noChangeArrowheads="1"/>
            </p:cNvSpPr>
            <p:nvPr/>
          </p:nvSpPr>
          <p:spPr bwMode="auto">
            <a:xfrm>
              <a:off x="1026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</a:p>
          </p:txBody>
        </p:sp>
        <p:sp>
          <p:nvSpPr>
            <p:cNvPr id="22540" name="Oval 13"/>
            <p:cNvSpPr>
              <a:spLocks noChangeArrowheads="1"/>
            </p:cNvSpPr>
            <p:nvPr/>
          </p:nvSpPr>
          <p:spPr bwMode="auto">
            <a:xfrm>
              <a:off x="1479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</a:p>
          </p:txBody>
        </p:sp>
        <p:sp>
          <p:nvSpPr>
            <p:cNvPr id="22541" name="Oval 14"/>
            <p:cNvSpPr>
              <a:spLocks noChangeArrowheads="1"/>
            </p:cNvSpPr>
            <p:nvPr/>
          </p:nvSpPr>
          <p:spPr bwMode="auto">
            <a:xfrm>
              <a:off x="1933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k</a:t>
              </a:r>
            </a:p>
          </p:txBody>
        </p:sp>
        <p:sp>
          <p:nvSpPr>
            <p:cNvPr id="22542" name="Oval 15"/>
            <p:cNvSpPr>
              <a:spLocks noChangeArrowheads="1"/>
            </p:cNvSpPr>
            <p:nvPr/>
          </p:nvSpPr>
          <p:spPr bwMode="auto">
            <a:xfrm>
              <a:off x="2386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</a:t>
              </a:r>
            </a:p>
          </p:txBody>
        </p:sp>
        <p:sp>
          <p:nvSpPr>
            <p:cNvPr id="22543" name="Oval 16"/>
            <p:cNvSpPr>
              <a:spLocks noChangeArrowheads="1"/>
            </p:cNvSpPr>
            <p:nvPr/>
          </p:nvSpPr>
          <p:spPr bwMode="auto">
            <a:xfrm>
              <a:off x="2839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s</a:t>
              </a:r>
            </a:p>
          </p:txBody>
        </p:sp>
        <p:sp>
          <p:nvSpPr>
            <p:cNvPr id="22544" name="Oval 17"/>
            <p:cNvSpPr>
              <a:spLocks noChangeArrowheads="1"/>
            </p:cNvSpPr>
            <p:nvPr/>
          </p:nvSpPr>
          <p:spPr bwMode="auto">
            <a:xfrm>
              <a:off x="3293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v</a:t>
              </a:r>
            </a:p>
          </p:txBody>
        </p:sp>
        <p:cxnSp>
          <p:nvCxnSpPr>
            <p:cNvPr id="22545" name="AutoShape 18"/>
            <p:cNvCxnSpPr>
              <a:cxnSpLocks noChangeShapeType="1"/>
              <a:stCxn id="22533" idx="0"/>
              <a:endCxn id="22532" idx="4"/>
            </p:cNvCxnSpPr>
            <p:nvPr/>
          </p:nvCxnSpPr>
          <p:spPr bwMode="auto">
            <a:xfrm flipV="1">
              <a:off x="1797" y="1211"/>
              <a:ext cx="907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46" name="AutoShape 19"/>
            <p:cNvCxnSpPr>
              <a:cxnSpLocks noChangeShapeType="1"/>
              <a:stCxn id="22532" idx="4"/>
              <a:endCxn id="22534" idx="2"/>
            </p:cNvCxnSpPr>
            <p:nvPr/>
          </p:nvCxnSpPr>
          <p:spPr bwMode="auto">
            <a:xfrm>
              <a:off x="2704" y="1211"/>
              <a:ext cx="815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47" name="AutoShape 20"/>
            <p:cNvCxnSpPr>
              <a:cxnSpLocks noChangeShapeType="1"/>
              <a:stCxn id="22533" idx="4"/>
              <a:endCxn id="22535" idx="0"/>
            </p:cNvCxnSpPr>
            <p:nvPr/>
          </p:nvCxnSpPr>
          <p:spPr bwMode="auto">
            <a:xfrm flipH="1">
              <a:off x="1343" y="1664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2548" name="Oval 21"/>
            <p:cNvSpPr>
              <a:spLocks noChangeArrowheads="1"/>
            </p:cNvSpPr>
            <p:nvPr/>
          </p:nvSpPr>
          <p:spPr bwMode="auto">
            <a:xfrm>
              <a:off x="3746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z</a:t>
              </a:r>
            </a:p>
          </p:txBody>
        </p:sp>
        <p:sp>
          <p:nvSpPr>
            <p:cNvPr id="22549" name="Oval 22"/>
            <p:cNvSpPr>
              <a:spLocks noChangeArrowheads="1"/>
            </p:cNvSpPr>
            <p:nvPr/>
          </p:nvSpPr>
          <p:spPr bwMode="auto">
            <a:xfrm>
              <a:off x="4200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3</a:t>
              </a:r>
            </a:p>
          </p:txBody>
        </p:sp>
        <p:cxnSp>
          <p:nvCxnSpPr>
            <p:cNvPr id="22550" name="AutoShape 23"/>
            <p:cNvCxnSpPr>
              <a:cxnSpLocks noChangeShapeType="1"/>
              <a:stCxn id="22533" idx="4"/>
              <a:endCxn id="22536" idx="0"/>
            </p:cNvCxnSpPr>
            <p:nvPr/>
          </p:nvCxnSpPr>
          <p:spPr bwMode="auto">
            <a:xfrm>
              <a:off x="1797" y="1664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1" name="AutoShape 24"/>
            <p:cNvCxnSpPr>
              <a:cxnSpLocks noChangeShapeType="1"/>
              <a:stCxn id="22534" idx="4"/>
              <a:endCxn id="22538" idx="0"/>
            </p:cNvCxnSpPr>
            <p:nvPr/>
          </p:nvCxnSpPr>
          <p:spPr bwMode="auto">
            <a:xfrm flipH="1">
              <a:off x="3157" y="1664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2" name="AutoShape 25"/>
            <p:cNvCxnSpPr>
              <a:cxnSpLocks noChangeShapeType="1"/>
              <a:stCxn id="22534" idx="4"/>
              <a:endCxn id="22537" idx="0"/>
            </p:cNvCxnSpPr>
            <p:nvPr/>
          </p:nvCxnSpPr>
          <p:spPr bwMode="auto">
            <a:xfrm>
              <a:off x="3610" y="1664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3" name="AutoShape 26"/>
            <p:cNvCxnSpPr>
              <a:cxnSpLocks noChangeShapeType="1"/>
              <a:stCxn id="22535" idx="4"/>
              <a:endCxn id="22539" idx="0"/>
            </p:cNvCxnSpPr>
            <p:nvPr/>
          </p:nvCxnSpPr>
          <p:spPr bwMode="auto">
            <a:xfrm flipH="1">
              <a:off x="1117" y="2117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4" name="AutoShape 27"/>
            <p:cNvCxnSpPr>
              <a:cxnSpLocks noChangeShapeType="1"/>
              <a:stCxn id="22535" idx="4"/>
              <a:endCxn id="22540" idx="0"/>
            </p:cNvCxnSpPr>
            <p:nvPr/>
          </p:nvCxnSpPr>
          <p:spPr bwMode="auto">
            <a:xfrm>
              <a:off x="1343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5" name="AutoShape 28"/>
            <p:cNvCxnSpPr>
              <a:cxnSpLocks noChangeShapeType="1"/>
              <a:stCxn id="22536" idx="4"/>
              <a:endCxn id="22541" idx="0"/>
            </p:cNvCxnSpPr>
            <p:nvPr/>
          </p:nvCxnSpPr>
          <p:spPr bwMode="auto">
            <a:xfrm flipH="1">
              <a:off x="2024" y="2117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6" name="AutoShape 29"/>
            <p:cNvCxnSpPr>
              <a:cxnSpLocks noChangeShapeType="1"/>
              <a:stCxn id="22536" idx="4"/>
              <a:endCxn id="22542" idx="0"/>
            </p:cNvCxnSpPr>
            <p:nvPr/>
          </p:nvCxnSpPr>
          <p:spPr bwMode="auto">
            <a:xfrm>
              <a:off x="2250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7" name="AutoShape 30"/>
            <p:cNvCxnSpPr>
              <a:cxnSpLocks noChangeShapeType="1"/>
              <a:stCxn id="22538" idx="4"/>
              <a:endCxn id="22543" idx="0"/>
            </p:cNvCxnSpPr>
            <p:nvPr/>
          </p:nvCxnSpPr>
          <p:spPr bwMode="auto">
            <a:xfrm flipH="1">
              <a:off x="2930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8" name="AutoShape 31"/>
            <p:cNvCxnSpPr>
              <a:cxnSpLocks noChangeShapeType="1"/>
              <a:stCxn id="22538" idx="4"/>
              <a:endCxn id="22544" idx="0"/>
            </p:cNvCxnSpPr>
            <p:nvPr/>
          </p:nvCxnSpPr>
          <p:spPr bwMode="auto">
            <a:xfrm>
              <a:off x="3157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9" name="AutoShape 32"/>
            <p:cNvCxnSpPr>
              <a:cxnSpLocks noChangeShapeType="1"/>
              <a:stCxn id="22537" idx="4"/>
              <a:endCxn id="22548" idx="0"/>
            </p:cNvCxnSpPr>
            <p:nvPr/>
          </p:nvCxnSpPr>
          <p:spPr bwMode="auto">
            <a:xfrm flipH="1">
              <a:off x="3837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60" name="AutoShape 33"/>
            <p:cNvCxnSpPr>
              <a:cxnSpLocks noChangeShapeType="1"/>
              <a:stCxn id="22537" idx="4"/>
              <a:endCxn id="22549" idx="0"/>
            </p:cNvCxnSpPr>
            <p:nvPr/>
          </p:nvCxnSpPr>
          <p:spPr bwMode="auto">
            <a:xfrm>
              <a:off x="4064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2561" name="Oval 34"/>
            <p:cNvSpPr>
              <a:spLocks noChangeArrowheads="1"/>
            </p:cNvSpPr>
            <p:nvPr/>
          </p:nvSpPr>
          <p:spPr bwMode="auto">
            <a:xfrm>
              <a:off x="912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</a:p>
          </p:txBody>
        </p:sp>
        <p:sp>
          <p:nvSpPr>
            <p:cNvPr id="22562" name="Oval 35"/>
            <p:cNvSpPr>
              <a:spLocks noChangeArrowheads="1"/>
            </p:cNvSpPr>
            <p:nvPr/>
          </p:nvSpPr>
          <p:spPr bwMode="auto">
            <a:xfrm>
              <a:off x="1139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</a:p>
          </p:txBody>
        </p:sp>
        <p:sp>
          <p:nvSpPr>
            <p:cNvPr id="22563" name="Oval 36"/>
            <p:cNvSpPr>
              <a:spLocks noChangeArrowheads="1"/>
            </p:cNvSpPr>
            <p:nvPr/>
          </p:nvSpPr>
          <p:spPr bwMode="auto">
            <a:xfrm>
              <a:off x="1366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</a:p>
          </p:txBody>
        </p:sp>
        <p:sp>
          <p:nvSpPr>
            <p:cNvPr id="22564" name="Oval 37"/>
            <p:cNvSpPr>
              <a:spLocks noChangeArrowheads="1"/>
            </p:cNvSpPr>
            <p:nvPr/>
          </p:nvSpPr>
          <p:spPr bwMode="auto">
            <a:xfrm>
              <a:off x="2046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</a:t>
              </a:r>
            </a:p>
          </p:txBody>
        </p:sp>
        <p:sp>
          <p:nvSpPr>
            <p:cNvPr id="22565" name="Oval 38"/>
            <p:cNvSpPr>
              <a:spLocks noChangeArrowheads="1"/>
            </p:cNvSpPr>
            <p:nvPr/>
          </p:nvSpPr>
          <p:spPr bwMode="auto">
            <a:xfrm>
              <a:off x="2273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o</a:t>
              </a:r>
            </a:p>
          </p:txBody>
        </p:sp>
        <p:sp>
          <p:nvSpPr>
            <p:cNvPr id="22566" name="Oval 39"/>
            <p:cNvSpPr>
              <a:spLocks noChangeArrowheads="1"/>
            </p:cNvSpPr>
            <p:nvPr/>
          </p:nvSpPr>
          <p:spPr bwMode="auto">
            <a:xfrm>
              <a:off x="2726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t</a:t>
              </a:r>
            </a:p>
          </p:txBody>
        </p:sp>
        <p:sp>
          <p:nvSpPr>
            <p:cNvPr id="22567" name="Oval 40"/>
            <p:cNvSpPr>
              <a:spLocks noChangeArrowheads="1"/>
            </p:cNvSpPr>
            <p:nvPr/>
          </p:nvSpPr>
          <p:spPr bwMode="auto">
            <a:xfrm>
              <a:off x="2953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u</a:t>
              </a:r>
            </a:p>
          </p:txBody>
        </p:sp>
        <p:sp>
          <p:nvSpPr>
            <p:cNvPr id="22568" name="Oval 41"/>
            <p:cNvSpPr>
              <a:spLocks noChangeArrowheads="1"/>
            </p:cNvSpPr>
            <p:nvPr/>
          </p:nvSpPr>
          <p:spPr bwMode="auto">
            <a:xfrm>
              <a:off x="4313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5</a:t>
              </a:r>
            </a:p>
          </p:txBody>
        </p:sp>
        <p:sp>
          <p:nvSpPr>
            <p:cNvPr id="22569" name="Oval 42"/>
            <p:cNvSpPr>
              <a:spLocks noChangeArrowheads="1"/>
            </p:cNvSpPr>
            <p:nvPr/>
          </p:nvSpPr>
          <p:spPr bwMode="auto">
            <a:xfrm>
              <a:off x="3633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22570" name="Oval 43"/>
            <p:cNvSpPr>
              <a:spLocks noChangeArrowheads="1"/>
            </p:cNvSpPr>
            <p:nvPr/>
          </p:nvSpPr>
          <p:spPr bwMode="auto">
            <a:xfrm>
              <a:off x="3859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22571" name="Oval 44"/>
            <p:cNvSpPr>
              <a:spLocks noChangeArrowheads="1"/>
            </p:cNvSpPr>
            <p:nvPr/>
          </p:nvSpPr>
          <p:spPr bwMode="auto">
            <a:xfrm>
              <a:off x="4086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4</a:t>
              </a:r>
            </a:p>
          </p:txBody>
        </p:sp>
        <p:cxnSp>
          <p:nvCxnSpPr>
            <p:cNvPr id="22572" name="AutoShape 45"/>
            <p:cNvCxnSpPr>
              <a:cxnSpLocks noChangeShapeType="1"/>
              <a:stCxn id="22539" idx="4"/>
              <a:endCxn id="22561" idx="0"/>
            </p:cNvCxnSpPr>
            <p:nvPr/>
          </p:nvCxnSpPr>
          <p:spPr bwMode="auto">
            <a:xfrm flipH="1">
              <a:off x="1003" y="2571"/>
              <a:ext cx="11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73" name="AutoShape 46"/>
            <p:cNvCxnSpPr>
              <a:cxnSpLocks noChangeShapeType="1"/>
              <a:stCxn id="22539" idx="4"/>
              <a:endCxn id="22562" idx="0"/>
            </p:cNvCxnSpPr>
            <p:nvPr/>
          </p:nvCxnSpPr>
          <p:spPr bwMode="auto">
            <a:xfrm>
              <a:off x="1117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74" name="AutoShape 47"/>
            <p:cNvCxnSpPr>
              <a:cxnSpLocks noChangeShapeType="1"/>
              <a:stCxn id="22540" idx="4"/>
              <a:endCxn id="22563" idx="0"/>
            </p:cNvCxnSpPr>
            <p:nvPr/>
          </p:nvCxnSpPr>
          <p:spPr bwMode="auto">
            <a:xfrm flipH="1">
              <a:off x="1457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75" name="AutoShape 48"/>
            <p:cNvCxnSpPr>
              <a:cxnSpLocks noChangeShapeType="1"/>
              <a:stCxn id="22541" idx="4"/>
              <a:endCxn id="22564" idx="0"/>
            </p:cNvCxnSpPr>
            <p:nvPr/>
          </p:nvCxnSpPr>
          <p:spPr bwMode="auto">
            <a:xfrm>
              <a:off x="2024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76" name="AutoShape 49"/>
            <p:cNvCxnSpPr>
              <a:cxnSpLocks noChangeShapeType="1"/>
              <a:stCxn id="22542" idx="4"/>
              <a:endCxn id="22565" idx="0"/>
            </p:cNvCxnSpPr>
            <p:nvPr/>
          </p:nvCxnSpPr>
          <p:spPr bwMode="auto">
            <a:xfrm flipH="1">
              <a:off x="2364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77" name="AutoShape 50"/>
            <p:cNvCxnSpPr>
              <a:cxnSpLocks noChangeShapeType="1"/>
              <a:stCxn id="22543" idx="4"/>
              <a:endCxn id="22566" idx="0"/>
            </p:cNvCxnSpPr>
            <p:nvPr/>
          </p:nvCxnSpPr>
          <p:spPr bwMode="auto">
            <a:xfrm flipH="1">
              <a:off x="2817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78" name="AutoShape 51"/>
            <p:cNvCxnSpPr>
              <a:cxnSpLocks noChangeShapeType="1"/>
              <a:stCxn id="22543" idx="4"/>
              <a:endCxn id="22567" idx="0"/>
            </p:cNvCxnSpPr>
            <p:nvPr/>
          </p:nvCxnSpPr>
          <p:spPr bwMode="auto">
            <a:xfrm>
              <a:off x="2930" y="2571"/>
              <a:ext cx="11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79" name="AutoShape 52"/>
            <p:cNvCxnSpPr>
              <a:cxnSpLocks noChangeShapeType="1"/>
              <a:stCxn id="22548" idx="4"/>
              <a:endCxn id="22569" idx="0"/>
            </p:cNvCxnSpPr>
            <p:nvPr/>
          </p:nvCxnSpPr>
          <p:spPr bwMode="auto">
            <a:xfrm flipH="1">
              <a:off x="3724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80" name="AutoShape 53"/>
            <p:cNvCxnSpPr>
              <a:cxnSpLocks noChangeShapeType="1"/>
              <a:stCxn id="22548" idx="4"/>
              <a:endCxn id="22570" idx="0"/>
            </p:cNvCxnSpPr>
            <p:nvPr/>
          </p:nvCxnSpPr>
          <p:spPr bwMode="auto">
            <a:xfrm>
              <a:off x="3837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81" name="AutoShape 54"/>
            <p:cNvCxnSpPr>
              <a:cxnSpLocks noChangeShapeType="1"/>
              <a:stCxn id="22549" idx="4"/>
              <a:endCxn id="22571" idx="0"/>
            </p:cNvCxnSpPr>
            <p:nvPr/>
          </p:nvCxnSpPr>
          <p:spPr bwMode="auto">
            <a:xfrm flipH="1">
              <a:off x="4177" y="2571"/>
              <a:ext cx="11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82" name="AutoShape 55"/>
            <p:cNvCxnSpPr>
              <a:cxnSpLocks noChangeShapeType="1"/>
              <a:stCxn id="22549" idx="4"/>
              <a:endCxn id="22568" idx="0"/>
            </p:cNvCxnSpPr>
            <p:nvPr/>
          </p:nvCxnSpPr>
          <p:spPr bwMode="auto">
            <a:xfrm>
              <a:off x="4291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2583" name="Oval 56"/>
            <p:cNvSpPr>
              <a:spLocks noChangeArrowheads="1"/>
            </p:cNvSpPr>
            <p:nvPr/>
          </p:nvSpPr>
          <p:spPr bwMode="auto">
            <a:xfrm>
              <a:off x="1584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</a:p>
          </p:txBody>
        </p:sp>
        <p:sp>
          <p:nvSpPr>
            <p:cNvPr id="22584" name="Oval 57"/>
            <p:cNvSpPr>
              <a:spLocks noChangeArrowheads="1"/>
            </p:cNvSpPr>
            <p:nvPr/>
          </p:nvSpPr>
          <p:spPr bwMode="auto">
            <a:xfrm>
              <a:off x="1824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l</a:t>
              </a:r>
            </a:p>
          </p:txBody>
        </p:sp>
        <p:sp>
          <p:nvSpPr>
            <p:cNvPr id="22585" name="Oval 58"/>
            <p:cNvSpPr>
              <a:spLocks noChangeArrowheads="1"/>
            </p:cNvSpPr>
            <p:nvPr/>
          </p:nvSpPr>
          <p:spPr bwMode="auto">
            <a:xfrm>
              <a:off x="2506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</a:p>
          </p:txBody>
        </p:sp>
        <p:sp>
          <p:nvSpPr>
            <p:cNvPr id="22586" name="Oval 59"/>
            <p:cNvSpPr>
              <a:spLocks noChangeArrowheads="1"/>
            </p:cNvSpPr>
            <p:nvPr/>
          </p:nvSpPr>
          <p:spPr bwMode="auto">
            <a:xfrm>
              <a:off x="3168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w</a:t>
              </a:r>
            </a:p>
          </p:txBody>
        </p:sp>
        <p:sp>
          <p:nvSpPr>
            <p:cNvPr id="22587" name="Oval 60"/>
            <p:cNvSpPr>
              <a:spLocks noChangeArrowheads="1"/>
            </p:cNvSpPr>
            <p:nvPr/>
          </p:nvSpPr>
          <p:spPr bwMode="auto">
            <a:xfrm>
              <a:off x="3408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x</a:t>
              </a:r>
            </a:p>
          </p:txBody>
        </p:sp>
        <p:cxnSp>
          <p:nvCxnSpPr>
            <p:cNvPr id="22588" name="AutoShape 61"/>
            <p:cNvCxnSpPr>
              <a:cxnSpLocks noChangeShapeType="1"/>
              <a:stCxn id="22540" idx="4"/>
              <a:endCxn id="22583" idx="0"/>
            </p:cNvCxnSpPr>
            <p:nvPr/>
          </p:nvCxnSpPr>
          <p:spPr bwMode="auto">
            <a:xfrm>
              <a:off x="1570" y="2571"/>
              <a:ext cx="10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89" name="AutoShape 62"/>
            <p:cNvCxnSpPr>
              <a:cxnSpLocks noChangeShapeType="1"/>
              <a:stCxn id="22541" idx="4"/>
              <a:endCxn id="22584" idx="0"/>
            </p:cNvCxnSpPr>
            <p:nvPr/>
          </p:nvCxnSpPr>
          <p:spPr bwMode="auto">
            <a:xfrm flipH="1">
              <a:off x="1915" y="2571"/>
              <a:ext cx="109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90" name="AutoShape 63"/>
            <p:cNvCxnSpPr>
              <a:cxnSpLocks noChangeShapeType="1"/>
              <a:stCxn id="22542" idx="4"/>
              <a:endCxn id="22585" idx="0"/>
            </p:cNvCxnSpPr>
            <p:nvPr/>
          </p:nvCxnSpPr>
          <p:spPr bwMode="auto">
            <a:xfrm>
              <a:off x="2477" y="2571"/>
              <a:ext cx="120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91" name="AutoShape 64"/>
            <p:cNvCxnSpPr>
              <a:cxnSpLocks noChangeShapeType="1"/>
              <a:stCxn id="22544" idx="4"/>
              <a:endCxn id="22586" idx="0"/>
            </p:cNvCxnSpPr>
            <p:nvPr/>
          </p:nvCxnSpPr>
          <p:spPr bwMode="auto">
            <a:xfrm flipH="1">
              <a:off x="3259" y="2571"/>
              <a:ext cx="12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92" name="AutoShape 65"/>
            <p:cNvCxnSpPr>
              <a:cxnSpLocks noChangeShapeType="1"/>
              <a:stCxn id="22544" idx="4"/>
              <a:endCxn id="22587" idx="0"/>
            </p:cNvCxnSpPr>
            <p:nvPr/>
          </p:nvCxnSpPr>
          <p:spPr bwMode="auto">
            <a:xfrm>
              <a:off x="3384" y="2571"/>
              <a:ext cx="11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8747</TotalTime>
  <Words>152</Words>
  <Application>Microsoft Office PowerPoint</Application>
  <PresentationFormat>全屏显示(4:3)</PresentationFormat>
  <Paragraphs>149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楷体_GB2312</vt:lpstr>
      <vt:lpstr>Times New Roman</vt:lpstr>
      <vt:lpstr>Arial Black</vt:lpstr>
      <vt:lpstr>方正姚体</vt:lpstr>
      <vt:lpstr>Microsoft Sans Serif</vt:lpstr>
      <vt:lpstr>华文彩云</vt:lpstr>
      <vt:lpstr>华文琥珀</vt:lpstr>
      <vt:lpstr>华文新魏</vt:lpstr>
      <vt:lpstr>Mangal</vt:lpstr>
      <vt:lpstr>1_Pixel</vt:lpstr>
      <vt:lpstr>Pixel</vt:lpstr>
      <vt:lpstr>实验测试二叉树图形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wxj</dc:creator>
  <cp:lastModifiedBy>admin</cp:lastModifiedBy>
  <cp:revision>1674</cp:revision>
  <dcterms:created xsi:type="dcterms:W3CDTF">2003-05-04T04:27:12Z</dcterms:created>
  <dcterms:modified xsi:type="dcterms:W3CDTF">2022-05-17T02:37:40Z</dcterms:modified>
</cp:coreProperties>
</file>