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83" r:id="rId17"/>
    <p:sldId id="271" r:id="rId18"/>
    <p:sldId id="284" r:id="rId19"/>
    <p:sldId id="285" r:id="rId20"/>
    <p:sldId id="286" r:id="rId21"/>
    <p:sldId id="287" r:id="rId22"/>
    <p:sldId id="292" r:id="rId23"/>
    <p:sldId id="293" r:id="rId24"/>
    <p:sldId id="294" r:id="rId25"/>
    <p:sldId id="270" r:id="rId26"/>
    <p:sldId id="272" r:id="rId27"/>
    <p:sldId id="288" r:id="rId28"/>
    <p:sldId id="289" r:id="rId29"/>
    <p:sldId id="273" r:id="rId30"/>
    <p:sldId id="290" r:id="rId31"/>
    <p:sldId id="274" r:id="rId32"/>
    <p:sldId id="291" r:id="rId33"/>
    <p:sldId id="275" r:id="rId34"/>
    <p:sldId id="276" r:id="rId35"/>
    <p:sldId id="277" r:id="rId36"/>
    <p:sldId id="278" r:id="rId37"/>
    <p:sldId id="279" r:id="rId38"/>
    <p:sldId id="280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D94"/>
    <a:srgbClr val="66FF33"/>
    <a:srgbClr val="99CCFF"/>
    <a:srgbClr val="003A39"/>
    <a:srgbClr val="FF3300"/>
    <a:srgbClr val="FFFFFF"/>
    <a:srgbClr val="003399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70" autoAdjust="0"/>
  </p:normalViewPr>
  <p:slideViewPr>
    <p:cSldViewPr>
      <p:cViewPr varScale="1">
        <p:scale>
          <a:sx n="58" d="100"/>
          <a:sy n="58" d="100"/>
        </p:scale>
        <p:origin x="812" y="5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3fcc78b2861389" providerId="LiveId" clId="{7F84B676-253B-4FC3-A5FB-DD7309732BB8}"/>
    <pc:docChg chg="undo custSel modSld">
      <pc:chgData name="" userId="f83fcc78b2861389" providerId="LiveId" clId="{7F84B676-253B-4FC3-A5FB-DD7309732BB8}" dt="2021-11-06T14:31:52.879" v="205" actId="20577"/>
      <pc:docMkLst>
        <pc:docMk/>
      </pc:docMkLst>
      <pc:sldChg chg="addSp delSp modSp addAnim delAnim">
        <pc:chgData name="" userId="f83fcc78b2861389" providerId="LiveId" clId="{7F84B676-253B-4FC3-A5FB-DD7309732BB8}" dt="2021-11-06T14:18:04.345" v="193" actId="20577"/>
        <pc:sldMkLst>
          <pc:docMk/>
          <pc:sldMk cId="0" sldId="259"/>
        </pc:sldMkLst>
        <pc:spChg chg="add del mod">
          <ac:chgData name="" userId="f83fcc78b2861389" providerId="LiveId" clId="{7F84B676-253B-4FC3-A5FB-DD7309732BB8}" dt="2021-11-06T14:17:54.330" v="191" actId="20577"/>
          <ac:spMkLst>
            <pc:docMk/>
            <pc:sldMk cId="0" sldId="259"/>
            <ac:spMk id="6150" creationId="{259AE26D-61A1-4613-9D2C-F6FAC5199424}"/>
          </ac:spMkLst>
        </pc:spChg>
        <pc:spChg chg="mod">
          <ac:chgData name="" userId="f83fcc78b2861389" providerId="LiveId" clId="{7F84B676-253B-4FC3-A5FB-DD7309732BB8}" dt="2021-11-06T14:18:04.345" v="193" actId="20577"/>
          <ac:spMkLst>
            <pc:docMk/>
            <pc:sldMk cId="0" sldId="259"/>
            <ac:spMk id="6151" creationId="{02AFC8B0-2D53-43B3-9B57-2DA069F2D0E3}"/>
          </ac:spMkLst>
        </pc:spChg>
      </pc:sldChg>
      <pc:sldChg chg="modSp">
        <pc:chgData name="" userId="f83fcc78b2861389" providerId="LiveId" clId="{7F84B676-253B-4FC3-A5FB-DD7309732BB8}" dt="2021-11-06T14:18:23.563" v="195" actId="20577"/>
        <pc:sldMkLst>
          <pc:docMk/>
          <pc:sldMk cId="0" sldId="260"/>
        </pc:sldMkLst>
        <pc:spChg chg="mod">
          <ac:chgData name="" userId="f83fcc78b2861389" providerId="LiveId" clId="{7F84B676-253B-4FC3-A5FB-DD7309732BB8}" dt="2021-11-06T14:18:23.563" v="195" actId="20577"/>
          <ac:spMkLst>
            <pc:docMk/>
            <pc:sldMk cId="0" sldId="260"/>
            <ac:spMk id="7174" creationId="{7BBAD7E1-737A-42E5-A625-C806BB4874F9}"/>
          </ac:spMkLst>
        </pc:spChg>
      </pc:sldChg>
      <pc:sldChg chg="modSp">
        <pc:chgData name="" userId="f83fcc78b2861389" providerId="LiveId" clId="{7F84B676-253B-4FC3-A5FB-DD7309732BB8}" dt="2021-11-06T14:19:09.508" v="200" actId="1076"/>
        <pc:sldMkLst>
          <pc:docMk/>
          <pc:sldMk cId="0" sldId="261"/>
        </pc:sldMkLst>
        <pc:spChg chg="mod">
          <ac:chgData name="" userId="f83fcc78b2861389" providerId="LiveId" clId="{7F84B676-253B-4FC3-A5FB-DD7309732BB8}" dt="2021-11-06T14:19:09.508" v="200" actId="1076"/>
          <ac:spMkLst>
            <pc:docMk/>
            <pc:sldMk cId="0" sldId="261"/>
            <ac:spMk id="8202" creationId="{84111F4D-6638-4C26-83FC-C87DF8BBC0FE}"/>
          </ac:spMkLst>
        </pc:spChg>
      </pc:sldChg>
      <pc:sldChg chg="addSp delSp modSp delAnim modAnim">
        <pc:chgData name="" userId="f83fcc78b2861389" providerId="LiveId" clId="{7F84B676-253B-4FC3-A5FB-DD7309732BB8}" dt="2021-11-06T02:56:09.965" v="154" actId="20577"/>
        <pc:sldMkLst>
          <pc:docMk/>
          <pc:sldMk cId="0" sldId="263"/>
        </pc:sldMkLst>
        <pc:spChg chg="add mod">
          <ac:chgData name="" userId="f83fcc78b2861389" providerId="LiveId" clId="{7F84B676-253B-4FC3-A5FB-DD7309732BB8}" dt="2021-11-06T02:56:09.965" v="154" actId="20577"/>
          <ac:spMkLst>
            <pc:docMk/>
            <pc:sldMk cId="0" sldId="263"/>
            <ac:spMk id="8" creationId="{C31812B8-F540-49E0-919D-240679AF07F3}"/>
          </ac:spMkLst>
        </pc:spChg>
        <pc:spChg chg="mod">
          <ac:chgData name="" userId="f83fcc78b2861389" providerId="LiveId" clId="{7F84B676-253B-4FC3-A5FB-DD7309732BB8}" dt="2021-11-05T08:00:33.720" v="34" actId="113"/>
          <ac:spMkLst>
            <pc:docMk/>
            <pc:sldMk cId="0" sldId="263"/>
            <ac:spMk id="10243" creationId="{DAB258DB-96E2-427D-9A38-7FB79A983C3B}"/>
          </ac:spMkLst>
        </pc:spChg>
        <pc:spChg chg="mod">
          <ac:chgData name="" userId="f83fcc78b2861389" providerId="LiveId" clId="{7F84B676-253B-4FC3-A5FB-DD7309732BB8}" dt="2021-11-05T08:01:36.841" v="47" actId="1076"/>
          <ac:spMkLst>
            <pc:docMk/>
            <pc:sldMk cId="0" sldId="263"/>
            <ac:spMk id="10244" creationId="{1DB1E1B9-4642-4E15-AC23-91B90B2EAAC4}"/>
          </ac:spMkLst>
        </pc:spChg>
        <pc:spChg chg="mod">
          <ac:chgData name="" userId="f83fcc78b2861389" providerId="LiveId" clId="{7F84B676-253B-4FC3-A5FB-DD7309732BB8}" dt="2021-11-05T08:01:04.347" v="41" actId="14100"/>
          <ac:spMkLst>
            <pc:docMk/>
            <pc:sldMk cId="0" sldId="263"/>
            <ac:spMk id="10245" creationId="{3EFB7E3C-81E2-481A-95B5-2E369E63BE4A}"/>
          </ac:spMkLst>
        </pc:spChg>
        <pc:spChg chg="mod">
          <ac:chgData name="" userId="f83fcc78b2861389" providerId="LiveId" clId="{7F84B676-253B-4FC3-A5FB-DD7309732BB8}" dt="2021-11-05T08:01:17.130" v="44" actId="14100"/>
          <ac:spMkLst>
            <pc:docMk/>
            <pc:sldMk cId="0" sldId="263"/>
            <ac:spMk id="10246" creationId="{D85FDD25-8A45-4250-BBF8-45D7C2F82950}"/>
          </ac:spMkLst>
        </pc:spChg>
        <pc:spChg chg="del">
          <ac:chgData name="" userId="f83fcc78b2861389" providerId="LiveId" clId="{7F84B676-253B-4FC3-A5FB-DD7309732BB8}" dt="2021-11-05T07:59:12.941" v="3" actId="478"/>
          <ac:spMkLst>
            <pc:docMk/>
            <pc:sldMk cId="0" sldId="263"/>
            <ac:spMk id="10248" creationId="{92C34145-A27F-4233-9587-0CB346AA4FBB}"/>
          </ac:spMkLst>
        </pc:spChg>
      </pc:sldChg>
      <pc:sldChg chg="modSp modAnim">
        <pc:chgData name="" userId="f83fcc78b2861389" providerId="LiveId" clId="{7F84B676-253B-4FC3-A5FB-DD7309732BB8}" dt="2021-11-05T08:02:19.741" v="78" actId="6549"/>
        <pc:sldMkLst>
          <pc:docMk/>
          <pc:sldMk cId="0" sldId="264"/>
        </pc:sldMkLst>
        <pc:spChg chg="mod">
          <ac:chgData name="" userId="f83fcc78b2861389" providerId="LiveId" clId="{7F84B676-253B-4FC3-A5FB-DD7309732BB8}" dt="2021-11-05T08:02:19.741" v="78" actId="6549"/>
          <ac:spMkLst>
            <pc:docMk/>
            <pc:sldMk cId="0" sldId="264"/>
            <ac:spMk id="11275" creationId="{16CC2EB8-E56D-4BBB-A655-7E79AC69CFA9}"/>
          </ac:spMkLst>
        </pc:spChg>
      </pc:sldChg>
      <pc:sldChg chg="delSp modSp delAnim">
        <pc:chgData name="" userId="f83fcc78b2861389" providerId="LiveId" clId="{7F84B676-253B-4FC3-A5FB-DD7309732BB8}" dt="2021-11-05T08:13:39.408" v="88" actId="14100"/>
        <pc:sldMkLst>
          <pc:docMk/>
          <pc:sldMk cId="0" sldId="265"/>
        </pc:sldMkLst>
        <pc:spChg chg="mod">
          <ac:chgData name="" userId="f83fcc78b2861389" providerId="LiveId" clId="{7F84B676-253B-4FC3-A5FB-DD7309732BB8}" dt="2021-11-05T08:13:05.222" v="81" actId="255"/>
          <ac:spMkLst>
            <pc:docMk/>
            <pc:sldMk cId="0" sldId="265"/>
            <ac:spMk id="12291" creationId="{AAC469F0-A971-49CC-B14D-B216AF59C1A5}"/>
          </ac:spMkLst>
        </pc:spChg>
        <pc:spChg chg="mod">
          <ac:chgData name="" userId="f83fcc78b2861389" providerId="LiveId" clId="{7F84B676-253B-4FC3-A5FB-DD7309732BB8}" dt="2021-11-05T08:13:18.076" v="84" actId="1076"/>
          <ac:spMkLst>
            <pc:docMk/>
            <pc:sldMk cId="0" sldId="265"/>
            <ac:spMk id="12292" creationId="{8D7FB25D-8AAA-423F-8693-F8783B467E47}"/>
          </ac:spMkLst>
        </pc:spChg>
        <pc:spChg chg="mod">
          <ac:chgData name="" userId="f83fcc78b2861389" providerId="LiveId" clId="{7F84B676-253B-4FC3-A5FB-DD7309732BB8}" dt="2021-11-05T08:13:28.807" v="85" actId="1076"/>
          <ac:spMkLst>
            <pc:docMk/>
            <pc:sldMk cId="0" sldId="265"/>
            <ac:spMk id="12293" creationId="{68276A1C-B4F4-4191-A3E3-32B2A066283D}"/>
          </ac:spMkLst>
        </pc:spChg>
        <pc:spChg chg="del">
          <ac:chgData name="" userId="f83fcc78b2861389" providerId="LiveId" clId="{7F84B676-253B-4FC3-A5FB-DD7309732BB8}" dt="2021-11-05T08:13:32.103" v="86" actId="478"/>
          <ac:spMkLst>
            <pc:docMk/>
            <pc:sldMk cId="0" sldId="265"/>
            <ac:spMk id="12294" creationId="{7943B051-1569-4122-B930-C89CA890BF69}"/>
          </ac:spMkLst>
        </pc:spChg>
        <pc:spChg chg="mod">
          <ac:chgData name="" userId="f83fcc78b2861389" providerId="LiveId" clId="{7F84B676-253B-4FC3-A5FB-DD7309732BB8}" dt="2021-11-05T08:13:39.408" v="88" actId="14100"/>
          <ac:spMkLst>
            <pc:docMk/>
            <pc:sldMk cId="0" sldId="265"/>
            <ac:spMk id="12295" creationId="{4D73C6FE-798E-457A-98DA-561517837CA5}"/>
          </ac:spMkLst>
        </pc:spChg>
      </pc:sldChg>
      <pc:sldChg chg="addSp delSp modSp delAnim modAnim">
        <pc:chgData name="" userId="f83fcc78b2861389" providerId="LiveId" clId="{7F84B676-253B-4FC3-A5FB-DD7309732BB8}" dt="2021-11-06T02:55:15.537" v="149" actId="1076"/>
        <pc:sldMkLst>
          <pc:docMk/>
          <pc:sldMk cId="0" sldId="266"/>
        </pc:sldMkLst>
        <pc:spChg chg="add mod">
          <ac:chgData name="" userId="f83fcc78b2861389" providerId="LiveId" clId="{7F84B676-253B-4FC3-A5FB-DD7309732BB8}" dt="2021-11-06T02:55:15.537" v="149" actId="1076"/>
          <ac:spMkLst>
            <pc:docMk/>
            <pc:sldMk cId="0" sldId="266"/>
            <ac:spMk id="13" creationId="{B825B557-BCEC-4A2C-B877-EDB41AB9F8F2}"/>
          </ac:spMkLst>
        </pc:spChg>
        <pc:spChg chg="mod">
          <ac:chgData name="" userId="f83fcc78b2861389" providerId="LiveId" clId="{7F84B676-253B-4FC3-A5FB-DD7309732BB8}" dt="2021-11-06T02:52:45.421" v="145" actId="20577"/>
          <ac:spMkLst>
            <pc:docMk/>
            <pc:sldMk cId="0" sldId="266"/>
            <ac:spMk id="13317" creationId="{BB6E2F68-D381-40B3-B1B3-42F9951E6C32}"/>
          </ac:spMkLst>
        </pc:spChg>
        <pc:spChg chg="del">
          <ac:chgData name="" userId="f83fcc78b2861389" providerId="LiveId" clId="{7F84B676-253B-4FC3-A5FB-DD7309732BB8}" dt="2021-11-06T02:51:07.568" v="97" actId="478"/>
          <ac:spMkLst>
            <pc:docMk/>
            <pc:sldMk cId="0" sldId="266"/>
            <ac:spMk id="13318" creationId="{8AC0D967-C4F5-4949-83B5-49C1C42392E8}"/>
          </ac:spMkLst>
        </pc:spChg>
        <pc:spChg chg="del">
          <ac:chgData name="" userId="f83fcc78b2861389" providerId="LiveId" clId="{7F84B676-253B-4FC3-A5FB-DD7309732BB8}" dt="2021-11-06T02:51:23.761" v="102" actId="478"/>
          <ac:spMkLst>
            <pc:docMk/>
            <pc:sldMk cId="0" sldId="266"/>
            <ac:spMk id="13320" creationId="{A5D2F728-8392-4413-BE4A-5F568DD46B1B}"/>
          </ac:spMkLst>
        </pc:spChg>
        <pc:spChg chg="del">
          <ac:chgData name="" userId="f83fcc78b2861389" providerId="LiveId" clId="{7F84B676-253B-4FC3-A5FB-DD7309732BB8}" dt="2021-11-06T02:51:03.402" v="95" actId="478"/>
          <ac:spMkLst>
            <pc:docMk/>
            <pc:sldMk cId="0" sldId="266"/>
            <ac:spMk id="13321" creationId="{72666D5B-F384-46B9-9553-A80E57618831}"/>
          </ac:spMkLst>
        </pc:spChg>
        <pc:spChg chg="del">
          <ac:chgData name="" userId="f83fcc78b2861389" providerId="LiveId" clId="{7F84B676-253B-4FC3-A5FB-DD7309732BB8}" dt="2021-11-06T02:51:01.186" v="94" actId="478"/>
          <ac:spMkLst>
            <pc:docMk/>
            <pc:sldMk cId="0" sldId="266"/>
            <ac:spMk id="13322" creationId="{3DF1B12D-FB7B-4FCC-834F-614BB8B890EA}"/>
          </ac:spMkLst>
        </pc:spChg>
        <pc:spChg chg="del">
          <ac:chgData name="" userId="f83fcc78b2861389" providerId="LiveId" clId="{7F84B676-253B-4FC3-A5FB-DD7309732BB8}" dt="2021-11-06T02:51:05.841" v="96" actId="478"/>
          <ac:spMkLst>
            <pc:docMk/>
            <pc:sldMk cId="0" sldId="266"/>
            <ac:spMk id="13323" creationId="{A7E4262A-0C5D-4C34-A999-8955FE338543}"/>
          </ac:spMkLst>
        </pc:spChg>
        <pc:spChg chg="del">
          <ac:chgData name="" userId="f83fcc78b2861389" providerId="LiveId" clId="{7F84B676-253B-4FC3-A5FB-DD7309732BB8}" dt="2021-11-06T02:51:09.649" v="98" actId="478"/>
          <ac:spMkLst>
            <pc:docMk/>
            <pc:sldMk cId="0" sldId="266"/>
            <ac:spMk id="13324" creationId="{9811A89A-DAC6-4FB3-951E-4C5BDEF366EF}"/>
          </ac:spMkLst>
        </pc:spChg>
      </pc:sldChg>
      <pc:sldChg chg="addSp delSp modSp modAnim">
        <pc:chgData name="" userId="f83fcc78b2861389" providerId="LiveId" clId="{7F84B676-253B-4FC3-A5FB-DD7309732BB8}" dt="2021-11-06T03:37:22.736" v="173" actId="20577"/>
        <pc:sldMkLst>
          <pc:docMk/>
          <pc:sldMk cId="0" sldId="268"/>
        </pc:sldMkLst>
        <pc:spChg chg="add mod">
          <ac:chgData name="" userId="f83fcc78b2861389" providerId="LiveId" clId="{7F84B676-253B-4FC3-A5FB-DD7309732BB8}" dt="2021-11-06T03:37:22.736" v="173" actId="20577"/>
          <ac:spMkLst>
            <pc:docMk/>
            <pc:sldMk cId="0" sldId="268"/>
            <ac:spMk id="6" creationId="{1E7D1A84-E64C-46E7-ADA3-B7FE58FB80C4}"/>
          </ac:spMkLst>
        </pc:spChg>
        <pc:spChg chg="mod">
          <ac:chgData name="" userId="f83fcc78b2861389" providerId="LiveId" clId="{7F84B676-253B-4FC3-A5FB-DD7309732BB8}" dt="2021-11-06T02:54:34.398" v="147" actId="20577"/>
          <ac:spMkLst>
            <pc:docMk/>
            <pc:sldMk cId="0" sldId="268"/>
            <ac:spMk id="15363" creationId="{94C030F5-2A71-4D08-B87A-A9D59ECF05E0}"/>
          </ac:spMkLst>
        </pc:spChg>
        <pc:spChg chg="del mod">
          <ac:chgData name="" userId="f83fcc78b2861389" providerId="LiveId" clId="{7F84B676-253B-4FC3-A5FB-DD7309732BB8}" dt="2021-11-06T03:37:11.037" v="169"/>
          <ac:spMkLst>
            <pc:docMk/>
            <pc:sldMk cId="0" sldId="268"/>
            <ac:spMk id="15364" creationId="{3737A581-7A35-4C70-AE7E-0234C571F049}"/>
          </ac:spMkLst>
        </pc:spChg>
        <pc:spChg chg="del">
          <ac:chgData name="" userId="f83fcc78b2861389" providerId="LiveId" clId="{7F84B676-253B-4FC3-A5FB-DD7309732BB8}" dt="2021-11-06T03:37:16.601" v="170"/>
          <ac:spMkLst>
            <pc:docMk/>
            <pc:sldMk cId="0" sldId="268"/>
            <ac:spMk id="15365" creationId="{1479EB74-4981-4642-86F9-5D0D123E581C}"/>
          </ac:spMkLst>
        </pc:spChg>
      </pc:sldChg>
      <pc:sldChg chg="modSp">
        <pc:chgData name="" userId="f83fcc78b2861389" providerId="LiveId" clId="{7F84B676-253B-4FC3-A5FB-DD7309732BB8}" dt="2021-11-06T14:31:52.879" v="205" actId="20577"/>
        <pc:sldMkLst>
          <pc:docMk/>
          <pc:sldMk cId="0" sldId="277"/>
        </pc:sldMkLst>
        <pc:spChg chg="mod">
          <ac:chgData name="" userId="f83fcc78b2861389" providerId="LiveId" clId="{7F84B676-253B-4FC3-A5FB-DD7309732BB8}" dt="2021-11-06T14:31:43.072" v="202" actId="255"/>
          <ac:spMkLst>
            <pc:docMk/>
            <pc:sldMk cId="0" sldId="277"/>
            <ac:spMk id="24579" creationId="{83E6E386-DA50-4F16-B324-782D5DB2C729}"/>
          </ac:spMkLst>
        </pc:spChg>
        <pc:spChg chg="mod">
          <ac:chgData name="" userId="f83fcc78b2861389" providerId="LiveId" clId="{7F84B676-253B-4FC3-A5FB-DD7309732BB8}" dt="2021-11-06T14:31:52.879" v="205" actId="20577"/>
          <ac:spMkLst>
            <pc:docMk/>
            <pc:sldMk cId="0" sldId="277"/>
            <ac:spMk id="24580" creationId="{28FCB9D8-EEA9-4C37-B532-490871228FB4}"/>
          </ac:spMkLst>
        </pc:spChg>
      </pc:sldChg>
      <pc:sldChg chg="modSp">
        <pc:chgData name="" userId="f83fcc78b2861389" providerId="LiveId" clId="{7F84B676-253B-4FC3-A5FB-DD7309732BB8}" dt="2021-11-06T03:07:57.425" v="165" actId="207"/>
        <pc:sldMkLst>
          <pc:docMk/>
          <pc:sldMk cId="0" sldId="282"/>
        </pc:sldMkLst>
        <pc:spChg chg="mod">
          <ac:chgData name="" userId="f83fcc78b2861389" providerId="LiveId" clId="{7F84B676-253B-4FC3-A5FB-DD7309732BB8}" dt="2021-11-06T03:07:57.425" v="165" actId="207"/>
          <ac:spMkLst>
            <pc:docMk/>
            <pc:sldMk cId="0" sldId="282"/>
            <ac:spMk id="29701" creationId="{BBD3C293-51CE-4164-B3C4-3A6EDD2581B0}"/>
          </ac:spMkLst>
        </pc:spChg>
        <pc:spChg chg="mod">
          <ac:chgData name="" userId="f83fcc78b2861389" providerId="LiveId" clId="{7F84B676-253B-4FC3-A5FB-DD7309732BB8}" dt="2021-11-06T02:56:26.563" v="156" actId="20577"/>
          <ac:spMkLst>
            <pc:docMk/>
            <pc:sldMk cId="0" sldId="282"/>
            <ac:spMk id="29702" creationId="{4539449B-DB94-4D91-9834-54747FB991EC}"/>
          </ac:spMkLst>
        </pc:spChg>
      </pc:sldChg>
    </pc:docChg>
  </pc:docChgLst>
  <pc:docChgLst>
    <pc:chgData name="Xuan Shanli" userId="f83fcc78b2861389" providerId="LiveId" clId="{679E016A-6081-48B9-A0CD-E1FA795054E4}"/>
    <pc:docChg chg="undo custSel addSld modSld">
      <pc:chgData name="Xuan Shanli" userId="f83fcc78b2861389" providerId="LiveId" clId="{679E016A-6081-48B9-A0CD-E1FA795054E4}" dt="2021-11-15T10:42:07.300" v="788"/>
      <pc:docMkLst>
        <pc:docMk/>
      </pc:docMkLst>
      <pc:sldChg chg="modTransition">
        <pc:chgData name="Xuan Shanli" userId="f83fcc78b2861389" providerId="LiveId" clId="{679E016A-6081-48B9-A0CD-E1FA795054E4}" dt="2021-11-09T00:34:45.334" v="7"/>
        <pc:sldMkLst>
          <pc:docMk/>
          <pc:sldMk cId="0" sldId="256"/>
        </pc:sldMkLst>
      </pc:sldChg>
      <pc:sldChg chg="modSp">
        <pc:chgData name="Xuan Shanli" userId="f83fcc78b2861389" providerId="LiveId" clId="{679E016A-6081-48B9-A0CD-E1FA795054E4}" dt="2021-11-15T10:21:01.631" v="386" actId="20577"/>
        <pc:sldMkLst>
          <pc:docMk/>
          <pc:sldMk cId="0" sldId="257"/>
        </pc:sldMkLst>
        <pc:spChg chg="mod">
          <ac:chgData name="Xuan Shanli" userId="f83fcc78b2861389" providerId="LiveId" clId="{679E016A-6081-48B9-A0CD-E1FA795054E4}" dt="2021-11-15T10:21:01.631" v="386" actId="20577"/>
          <ac:spMkLst>
            <pc:docMk/>
            <pc:sldMk cId="0" sldId="257"/>
            <ac:spMk id="3075" creationId="{EEFFB451-8B06-4CD8-B38A-9C331F00A62D}"/>
          </ac:spMkLst>
        </pc:spChg>
      </pc:sldChg>
      <pc:sldChg chg="modTransition">
        <pc:chgData name="Xuan Shanli" userId="f83fcc78b2861389" providerId="LiveId" clId="{679E016A-6081-48B9-A0CD-E1FA795054E4}" dt="2021-11-15T10:21:35.531" v="390"/>
        <pc:sldMkLst>
          <pc:docMk/>
          <pc:sldMk cId="0" sldId="259"/>
        </pc:sldMkLst>
      </pc:sldChg>
      <pc:sldChg chg="modTransition">
        <pc:chgData name="Xuan Shanli" userId="f83fcc78b2861389" providerId="LiveId" clId="{679E016A-6081-48B9-A0CD-E1FA795054E4}" dt="2021-11-15T10:21:37.542" v="394"/>
        <pc:sldMkLst>
          <pc:docMk/>
          <pc:sldMk cId="0" sldId="260"/>
        </pc:sldMkLst>
      </pc:sldChg>
      <pc:sldChg chg="modTransition">
        <pc:chgData name="Xuan Shanli" userId="f83fcc78b2861389" providerId="LiveId" clId="{679E016A-6081-48B9-A0CD-E1FA795054E4}" dt="2021-11-15T10:21:39.554" v="398"/>
        <pc:sldMkLst>
          <pc:docMk/>
          <pc:sldMk cId="0" sldId="261"/>
        </pc:sldMkLst>
      </pc:sldChg>
      <pc:sldChg chg="modSp modTransition">
        <pc:chgData name="Xuan Shanli" userId="f83fcc78b2861389" providerId="LiveId" clId="{679E016A-6081-48B9-A0CD-E1FA795054E4}" dt="2021-11-15T10:22:25.882" v="403"/>
        <pc:sldMkLst>
          <pc:docMk/>
          <pc:sldMk cId="0" sldId="262"/>
        </pc:sldMkLst>
        <pc:spChg chg="mod">
          <ac:chgData name="Xuan Shanli" userId="f83fcc78b2861389" providerId="LiveId" clId="{679E016A-6081-48B9-A0CD-E1FA795054E4}" dt="2021-11-15T10:22:08.057" v="401" actId="207"/>
          <ac:spMkLst>
            <pc:docMk/>
            <pc:sldMk cId="0" sldId="262"/>
            <ac:spMk id="9226" creationId="{C1608AB3-ACEE-459E-9ADE-8DE681D0B343}"/>
          </ac:spMkLst>
        </pc:spChg>
      </pc:sldChg>
      <pc:sldChg chg="modTransition">
        <pc:chgData name="Xuan Shanli" userId="f83fcc78b2861389" providerId="LiveId" clId="{679E016A-6081-48B9-A0CD-E1FA795054E4}" dt="2021-11-15T10:23:26.334" v="447"/>
        <pc:sldMkLst>
          <pc:docMk/>
          <pc:sldMk cId="0" sldId="263"/>
        </pc:sldMkLst>
      </pc:sldChg>
      <pc:sldChg chg="modSp modTransition">
        <pc:chgData name="Xuan Shanli" userId="f83fcc78b2861389" providerId="LiveId" clId="{679E016A-6081-48B9-A0CD-E1FA795054E4}" dt="2021-11-15T10:24:08.603" v="452"/>
        <pc:sldMkLst>
          <pc:docMk/>
          <pc:sldMk cId="0" sldId="264"/>
        </pc:sldMkLst>
        <pc:spChg chg="mod">
          <ac:chgData name="Xuan Shanli" userId="f83fcc78b2861389" providerId="LiveId" clId="{679E016A-6081-48B9-A0CD-E1FA795054E4}" dt="2021-11-15T10:23:54.413" v="450" actId="1036"/>
          <ac:spMkLst>
            <pc:docMk/>
            <pc:sldMk cId="0" sldId="264"/>
            <ac:spMk id="11275" creationId="{16CC2EB8-E56D-4BBB-A655-7E79AC69CFA9}"/>
          </ac:spMkLst>
        </pc:spChg>
      </pc:sldChg>
      <pc:sldChg chg="modTransition">
        <pc:chgData name="Xuan Shanli" userId="f83fcc78b2861389" providerId="LiveId" clId="{679E016A-6081-48B9-A0CD-E1FA795054E4}" dt="2021-11-15T10:24:11.628" v="456"/>
        <pc:sldMkLst>
          <pc:docMk/>
          <pc:sldMk cId="0" sldId="265"/>
        </pc:sldMkLst>
      </pc:sldChg>
      <pc:sldChg chg="modTransition">
        <pc:chgData name="Xuan Shanli" userId="f83fcc78b2861389" providerId="LiveId" clId="{679E016A-6081-48B9-A0CD-E1FA795054E4}" dt="2021-11-15T10:24:16.658" v="460"/>
        <pc:sldMkLst>
          <pc:docMk/>
          <pc:sldMk cId="0" sldId="266"/>
        </pc:sldMkLst>
      </pc:sldChg>
      <pc:sldChg chg="modTransition">
        <pc:chgData name="Xuan Shanli" userId="f83fcc78b2861389" providerId="LiveId" clId="{679E016A-6081-48B9-A0CD-E1FA795054E4}" dt="2021-11-15T10:24:18.693" v="464"/>
        <pc:sldMkLst>
          <pc:docMk/>
          <pc:sldMk cId="0" sldId="267"/>
        </pc:sldMkLst>
      </pc:sldChg>
      <pc:sldChg chg="modTransition">
        <pc:chgData name="Xuan Shanli" userId="f83fcc78b2861389" providerId="LiveId" clId="{679E016A-6081-48B9-A0CD-E1FA795054E4}" dt="2021-11-15T10:24:22.730" v="472"/>
        <pc:sldMkLst>
          <pc:docMk/>
          <pc:sldMk cId="0" sldId="268"/>
        </pc:sldMkLst>
      </pc:sldChg>
      <pc:sldChg chg="modTransition">
        <pc:chgData name="Xuan Shanli" userId="f83fcc78b2861389" providerId="LiveId" clId="{679E016A-6081-48B9-A0CD-E1FA795054E4}" dt="2021-11-15T10:24:27.769" v="476"/>
        <pc:sldMkLst>
          <pc:docMk/>
          <pc:sldMk cId="0" sldId="269"/>
        </pc:sldMkLst>
      </pc:sldChg>
      <pc:sldChg chg="modTransition">
        <pc:chgData name="Xuan Shanli" userId="f83fcc78b2861389" providerId="LiveId" clId="{679E016A-6081-48B9-A0CD-E1FA795054E4}" dt="2021-11-15T10:24:59.987" v="492"/>
        <pc:sldMkLst>
          <pc:docMk/>
          <pc:sldMk cId="0" sldId="270"/>
        </pc:sldMkLst>
      </pc:sldChg>
      <pc:sldChg chg="modSp modTransition">
        <pc:chgData name="Xuan Shanli" userId="f83fcc78b2861389" providerId="LiveId" clId="{679E016A-6081-48B9-A0CD-E1FA795054E4}" dt="2021-11-15T10:24:37.829" v="480"/>
        <pc:sldMkLst>
          <pc:docMk/>
          <pc:sldMk cId="0" sldId="271"/>
        </pc:sldMkLst>
        <pc:spChg chg="mod">
          <ac:chgData name="Xuan Shanli" userId="f83fcc78b2861389" providerId="LiveId" clId="{679E016A-6081-48B9-A0CD-E1FA795054E4}" dt="2021-11-09T00:35:19.754" v="20" actId="20577"/>
          <ac:spMkLst>
            <pc:docMk/>
            <pc:sldMk cId="0" sldId="271"/>
            <ac:spMk id="18435" creationId="{06A5A9D8-651F-43BA-8E3F-EB3D8BC28831}"/>
          </ac:spMkLst>
        </pc:spChg>
      </pc:sldChg>
      <pc:sldChg chg="modSp modTransition modAnim">
        <pc:chgData name="Xuan Shanli" userId="f83fcc78b2861389" providerId="LiveId" clId="{679E016A-6081-48B9-A0CD-E1FA795054E4}" dt="2021-11-15T10:41:42.067" v="754"/>
        <pc:sldMkLst>
          <pc:docMk/>
          <pc:sldMk cId="0" sldId="272"/>
        </pc:sldMkLst>
        <pc:spChg chg="mod">
          <ac:chgData name="Xuan Shanli" userId="f83fcc78b2861389" providerId="LiveId" clId="{679E016A-6081-48B9-A0CD-E1FA795054E4}" dt="2021-11-15T10:29:50.902" v="556" actId="20577"/>
          <ac:spMkLst>
            <pc:docMk/>
            <pc:sldMk cId="0" sldId="272"/>
            <ac:spMk id="14" creationId="{BDD8D6F0-F791-4333-BE83-9412263E85BF}"/>
          </ac:spMkLst>
        </pc:spChg>
      </pc:sldChg>
      <pc:sldChg chg="modTransition">
        <pc:chgData name="Xuan Shanli" userId="f83fcc78b2861389" providerId="LiveId" clId="{679E016A-6081-48B9-A0CD-E1FA795054E4}" dt="2021-11-15T10:41:46.104" v="758"/>
        <pc:sldMkLst>
          <pc:docMk/>
          <pc:sldMk cId="0" sldId="273"/>
        </pc:sldMkLst>
      </pc:sldChg>
      <pc:sldChg chg="modTransition">
        <pc:chgData name="Xuan Shanli" userId="f83fcc78b2861389" providerId="LiveId" clId="{679E016A-6081-48B9-A0CD-E1FA795054E4}" dt="2021-11-15T10:41:54.183" v="766"/>
        <pc:sldMkLst>
          <pc:docMk/>
          <pc:sldMk cId="0" sldId="274"/>
        </pc:sldMkLst>
      </pc:sldChg>
      <pc:sldChg chg="modSp modTransition">
        <pc:chgData name="Xuan Shanli" userId="f83fcc78b2861389" providerId="LiveId" clId="{679E016A-6081-48B9-A0CD-E1FA795054E4}" dt="2021-11-15T10:41:58.230" v="774"/>
        <pc:sldMkLst>
          <pc:docMk/>
          <pc:sldMk cId="0" sldId="275"/>
        </pc:sldMkLst>
        <pc:spChg chg="mod">
          <ac:chgData name="Xuan Shanli" userId="f83fcc78b2861389" providerId="LiveId" clId="{679E016A-6081-48B9-A0CD-E1FA795054E4}" dt="2021-11-09T00:45:00.456" v="327" actId="313"/>
          <ac:spMkLst>
            <pc:docMk/>
            <pc:sldMk cId="0" sldId="275"/>
            <ac:spMk id="22531" creationId="{5815E37D-A785-45FB-8AC6-AF6C62EA1B5A}"/>
          </ac:spMkLst>
        </pc:spChg>
      </pc:sldChg>
      <pc:sldChg chg="modTransition">
        <pc:chgData name="Xuan Shanli" userId="f83fcc78b2861389" providerId="LiveId" clId="{679E016A-6081-48B9-A0CD-E1FA795054E4}" dt="2021-11-15T10:42:02.263" v="778"/>
        <pc:sldMkLst>
          <pc:docMk/>
          <pc:sldMk cId="0" sldId="276"/>
        </pc:sldMkLst>
      </pc:sldChg>
      <pc:sldChg chg="modTransition">
        <pc:chgData name="Xuan Shanli" userId="f83fcc78b2861389" providerId="LiveId" clId="{679E016A-6081-48B9-A0CD-E1FA795054E4}" dt="2021-11-15T10:42:06.292" v="782"/>
        <pc:sldMkLst>
          <pc:docMk/>
          <pc:sldMk cId="0" sldId="277"/>
        </pc:sldMkLst>
      </pc:sldChg>
      <pc:sldChg chg="modTransition">
        <pc:chgData name="Xuan Shanli" userId="f83fcc78b2861389" providerId="LiveId" clId="{679E016A-6081-48B9-A0CD-E1FA795054E4}" dt="2021-11-15T10:42:07.299" v="786"/>
        <pc:sldMkLst>
          <pc:docMk/>
          <pc:sldMk cId="0" sldId="278"/>
        </pc:sldMkLst>
      </pc:sldChg>
      <pc:sldChg chg="modTransition">
        <pc:chgData name="Xuan Shanli" userId="f83fcc78b2861389" providerId="LiveId" clId="{679E016A-6081-48B9-A0CD-E1FA795054E4}" dt="2021-11-15T10:42:07.300" v="788"/>
        <pc:sldMkLst>
          <pc:docMk/>
          <pc:sldMk cId="0" sldId="279"/>
        </pc:sldMkLst>
      </pc:sldChg>
      <pc:sldChg chg="modTransition">
        <pc:chgData name="Xuan Shanli" userId="f83fcc78b2861389" providerId="LiveId" clId="{679E016A-6081-48B9-A0CD-E1FA795054E4}" dt="2021-11-09T01:02:21.689" v="371"/>
        <pc:sldMkLst>
          <pc:docMk/>
          <pc:sldMk cId="0" sldId="280"/>
        </pc:sldMkLst>
      </pc:sldChg>
      <pc:sldChg chg="modTransition">
        <pc:chgData name="Xuan Shanli" userId="f83fcc78b2861389" providerId="LiveId" clId="{679E016A-6081-48B9-A0CD-E1FA795054E4}" dt="2021-11-15T10:28:54.390" v="496"/>
        <pc:sldMkLst>
          <pc:docMk/>
          <pc:sldMk cId="0" sldId="281"/>
        </pc:sldMkLst>
      </pc:sldChg>
      <pc:sldChg chg="modTransition">
        <pc:chgData name="Xuan Shanli" userId="f83fcc78b2861389" providerId="LiveId" clId="{679E016A-6081-48B9-A0CD-E1FA795054E4}" dt="2021-11-15T10:24:20.706" v="468"/>
        <pc:sldMkLst>
          <pc:docMk/>
          <pc:sldMk cId="0" sldId="282"/>
        </pc:sldMkLst>
      </pc:sldChg>
      <pc:sldChg chg="modSp modTransition">
        <pc:chgData name="Xuan Shanli" userId="f83fcc78b2861389" providerId="LiveId" clId="{679E016A-6081-48B9-A0CD-E1FA795054E4}" dt="2021-11-15T03:54:46.800" v="385"/>
        <pc:sldMkLst>
          <pc:docMk/>
          <pc:sldMk cId="0" sldId="283"/>
        </pc:sldMkLst>
        <pc:spChg chg="mod">
          <ac:chgData name="Xuan Shanli" userId="f83fcc78b2861389" providerId="LiveId" clId="{679E016A-6081-48B9-A0CD-E1FA795054E4}" dt="2021-11-09T00:34:39.159" v="5"/>
          <ac:spMkLst>
            <pc:docMk/>
            <pc:sldMk cId="0" sldId="283"/>
            <ac:spMk id="4" creationId="{BBBEFB71-851B-480E-B1FC-D40C7FB33138}"/>
          </ac:spMkLst>
        </pc:spChg>
        <pc:spChg chg="mod">
          <ac:chgData name="Xuan Shanli" userId="f83fcc78b2861389" providerId="LiveId" clId="{679E016A-6081-48B9-A0CD-E1FA795054E4}" dt="2021-11-09T00:35:01.251" v="14"/>
          <ac:spMkLst>
            <pc:docMk/>
            <pc:sldMk cId="0" sldId="283"/>
            <ac:spMk id="6" creationId="{6108499B-33D2-4E7B-BFD4-491BEB2D8575}"/>
          </ac:spMkLst>
        </pc:spChg>
      </pc:sldChg>
      <pc:sldChg chg="modSp modTransition">
        <pc:chgData name="Xuan Shanli" userId="f83fcc78b2861389" providerId="LiveId" clId="{679E016A-6081-48B9-A0CD-E1FA795054E4}" dt="2021-11-09T00:39:07.337" v="87"/>
        <pc:sldMkLst>
          <pc:docMk/>
          <pc:sldMk cId="0" sldId="284"/>
        </pc:sldMkLst>
        <pc:spChg chg="mod">
          <ac:chgData name="Xuan Shanli" userId="f83fcc78b2861389" providerId="LiveId" clId="{679E016A-6081-48B9-A0CD-E1FA795054E4}" dt="2021-11-09T00:39:04.708" v="85" actId="20577"/>
          <ac:spMkLst>
            <pc:docMk/>
            <pc:sldMk cId="0" sldId="284"/>
            <ac:spMk id="10" creationId="{C7B70E6F-A986-4946-B8ED-BC8326247F0A}"/>
          </ac:spMkLst>
        </pc:spChg>
      </pc:sldChg>
      <pc:sldChg chg="modTransition">
        <pc:chgData name="Xuan Shanli" userId="f83fcc78b2861389" providerId="LiveId" clId="{679E016A-6081-48B9-A0CD-E1FA795054E4}" dt="2021-11-09T00:39:09.345" v="91"/>
        <pc:sldMkLst>
          <pc:docMk/>
          <pc:sldMk cId="0" sldId="285"/>
        </pc:sldMkLst>
      </pc:sldChg>
      <pc:sldChg chg="modTransition">
        <pc:chgData name="Xuan Shanli" userId="f83fcc78b2861389" providerId="LiveId" clId="{679E016A-6081-48B9-A0CD-E1FA795054E4}" dt="2021-11-09T00:39:13.384" v="95"/>
        <pc:sldMkLst>
          <pc:docMk/>
          <pc:sldMk cId="0" sldId="286"/>
        </pc:sldMkLst>
      </pc:sldChg>
      <pc:sldChg chg="modSp modTransition modAnim">
        <pc:chgData name="Xuan Shanli" userId="f83fcc78b2861389" providerId="LiveId" clId="{679E016A-6081-48B9-A0CD-E1FA795054E4}" dt="2021-11-15T10:24:42.864" v="484"/>
        <pc:sldMkLst>
          <pc:docMk/>
          <pc:sldMk cId="0" sldId="287"/>
        </pc:sldMkLst>
        <pc:spChg chg="mod">
          <ac:chgData name="Xuan Shanli" userId="f83fcc78b2861389" providerId="LiveId" clId="{679E016A-6081-48B9-A0CD-E1FA795054E4}" dt="2021-11-09T00:43:50.477" v="283" actId="313"/>
          <ac:spMkLst>
            <pc:docMk/>
            <pc:sldMk cId="0" sldId="287"/>
            <ac:spMk id="10" creationId="{F96B33E6-84DF-4CD3-A36C-D1D4B1E75A7E}"/>
          </ac:spMkLst>
        </pc:spChg>
      </pc:sldChg>
      <pc:sldChg chg="modTransition">
        <pc:chgData name="Xuan Shanli" userId="f83fcc78b2861389" providerId="LiveId" clId="{679E016A-6081-48B9-A0CD-E1FA795054E4}" dt="2021-11-15T10:41:32.985" v="750"/>
        <pc:sldMkLst>
          <pc:docMk/>
          <pc:sldMk cId="0" sldId="288"/>
        </pc:sldMkLst>
      </pc:sldChg>
      <pc:sldChg chg="modTransition">
        <pc:chgData name="Xuan Shanli" userId="f83fcc78b2861389" providerId="LiveId" clId="{679E016A-6081-48B9-A0CD-E1FA795054E4}" dt="2021-11-15T10:41:31.973" v="746"/>
        <pc:sldMkLst>
          <pc:docMk/>
          <pc:sldMk cId="0" sldId="289"/>
        </pc:sldMkLst>
      </pc:sldChg>
      <pc:sldChg chg="modTransition">
        <pc:chgData name="Xuan Shanli" userId="f83fcc78b2861389" providerId="LiveId" clId="{679E016A-6081-48B9-A0CD-E1FA795054E4}" dt="2021-11-15T10:41:49.136" v="762"/>
        <pc:sldMkLst>
          <pc:docMk/>
          <pc:sldMk cId="0" sldId="290"/>
        </pc:sldMkLst>
      </pc:sldChg>
      <pc:sldChg chg="modSp mod modTransition">
        <pc:chgData name="Xuan Shanli" userId="f83fcc78b2861389" providerId="LiveId" clId="{679E016A-6081-48B9-A0CD-E1FA795054E4}" dt="2021-11-15T10:41:57.212" v="770"/>
        <pc:sldMkLst>
          <pc:docMk/>
          <pc:sldMk cId="0" sldId="291"/>
        </pc:sldMkLst>
        <pc:spChg chg="mod">
          <ac:chgData name="Xuan Shanli" userId="f83fcc78b2861389" providerId="LiveId" clId="{679E016A-6081-48B9-A0CD-E1FA795054E4}" dt="2021-11-15T10:41:09.031" v="728" actId="20577"/>
          <ac:spMkLst>
            <pc:docMk/>
            <pc:sldMk cId="0" sldId="291"/>
            <ac:spMk id="32771" creationId="{E9B857EB-E856-4CDF-97F0-ACD55335DDDC}"/>
          </ac:spMkLst>
        </pc:spChg>
      </pc:sldChg>
      <pc:sldChg chg="modSp add">
        <pc:chgData name="Xuan Shanli" userId="f83fcc78b2861389" providerId="LiveId" clId="{679E016A-6081-48B9-A0CD-E1FA795054E4}" dt="2021-11-09T00:37:36.943" v="43" actId="20577"/>
        <pc:sldMkLst>
          <pc:docMk/>
          <pc:sldMk cId="0" sldId="292"/>
        </pc:sldMkLst>
        <pc:spChg chg="mod">
          <ac:chgData name="Xuan Shanli" userId="f83fcc78b2861389" providerId="LiveId" clId="{679E016A-6081-48B9-A0CD-E1FA795054E4}" dt="2021-11-09T00:37:36.943" v="43" actId="20577"/>
          <ac:spMkLst>
            <pc:docMk/>
            <pc:sldMk cId="0" sldId="292"/>
            <ac:spMk id="15362" creationId="{524B3520-05DD-4C7C-8587-6BF878434A71}"/>
          </ac:spMkLst>
        </pc:spChg>
      </pc:sldChg>
      <pc:sldChg chg="add modTransition">
        <pc:chgData name="Xuan Shanli" userId="f83fcc78b2861389" providerId="LiveId" clId="{679E016A-6081-48B9-A0CD-E1FA795054E4}" dt="2021-11-15T10:24:46.894" v="488"/>
        <pc:sldMkLst>
          <pc:docMk/>
          <pc:sldMk cId="0" sldId="293"/>
        </pc:sldMkLst>
      </pc:sldChg>
      <pc:sldChg chg="add">
        <pc:chgData name="Xuan Shanli" userId="f83fcc78b2861389" providerId="LiveId" clId="{679E016A-6081-48B9-A0CD-E1FA795054E4}" dt="2021-11-09T00:37:05.392" v="37"/>
        <pc:sldMkLst>
          <pc:docMk/>
          <pc:sldMk cId="0" sldId="294"/>
        </pc:sldMkLst>
      </pc:sldChg>
    </pc:docChg>
  </pc:docChgLst>
  <pc:docChgLst>
    <pc:chgData userId="f83fcc78b2861389" providerId="LiveId" clId="{1079E300-4A24-447E-9425-B9B4F4067AA8}"/>
    <pc:docChg chg="delSld modSld">
      <pc:chgData name="" userId="f83fcc78b2861389" providerId="LiveId" clId="{1079E300-4A24-447E-9425-B9B4F4067AA8}" dt="2021-11-15T14:25:28.157" v="229" actId="20577"/>
      <pc:docMkLst>
        <pc:docMk/>
      </pc:docMkLst>
      <pc:sldChg chg="modSp">
        <pc:chgData name="" userId="f83fcc78b2861389" providerId="LiveId" clId="{1079E300-4A24-447E-9425-B9B4F4067AA8}" dt="2021-11-15T07:18:02.947" v="22" actId="20577"/>
        <pc:sldMkLst>
          <pc:docMk/>
          <pc:sldMk cId="0" sldId="257"/>
        </pc:sldMkLst>
        <pc:spChg chg="mod">
          <ac:chgData name="" userId="f83fcc78b2861389" providerId="LiveId" clId="{1079E300-4A24-447E-9425-B9B4F4067AA8}" dt="2021-11-14T05:44:00.315" v="1" actId="1035"/>
          <ac:spMkLst>
            <pc:docMk/>
            <pc:sldMk cId="0" sldId="257"/>
            <ac:spMk id="3074" creationId="{19C3EA73-8B5B-4BFB-A028-EF4A6DD4505D}"/>
          </ac:spMkLst>
        </pc:spChg>
        <pc:spChg chg="mod">
          <ac:chgData name="" userId="f83fcc78b2861389" providerId="LiveId" clId="{1079E300-4A24-447E-9425-B9B4F4067AA8}" dt="2021-11-14T23:26:26.676" v="20" actId="20577"/>
          <ac:spMkLst>
            <pc:docMk/>
            <pc:sldMk cId="0" sldId="257"/>
            <ac:spMk id="3077" creationId="{F0E43846-0823-43D0-98CC-1367CC01B20C}"/>
          </ac:spMkLst>
        </pc:spChg>
        <pc:spChg chg="mod">
          <ac:chgData name="" userId="f83fcc78b2861389" providerId="LiveId" clId="{1079E300-4A24-447E-9425-B9B4F4067AA8}" dt="2021-11-15T07:18:02.947" v="22" actId="20577"/>
          <ac:spMkLst>
            <pc:docMk/>
            <pc:sldMk cId="0" sldId="257"/>
            <ac:spMk id="3078" creationId="{BA9C1FCF-F264-4B4B-8388-8DA9BB0A1F4E}"/>
          </ac:spMkLst>
        </pc:spChg>
      </pc:sldChg>
      <pc:sldChg chg="modSp">
        <pc:chgData name="" userId="f83fcc78b2861389" providerId="LiveId" clId="{1079E300-4A24-447E-9425-B9B4F4067AA8}" dt="2021-11-14T05:48:33.965" v="5" actId="20577"/>
        <pc:sldMkLst>
          <pc:docMk/>
          <pc:sldMk cId="0" sldId="264"/>
        </pc:sldMkLst>
        <pc:spChg chg="mod">
          <ac:chgData name="" userId="f83fcc78b2861389" providerId="LiveId" clId="{1079E300-4A24-447E-9425-B9B4F4067AA8}" dt="2021-11-14T05:48:33.965" v="5" actId="20577"/>
          <ac:spMkLst>
            <pc:docMk/>
            <pc:sldMk cId="0" sldId="264"/>
            <ac:spMk id="11267" creationId="{38A465EB-5003-4CE4-97AE-4FDF05DF4C25}"/>
          </ac:spMkLst>
        </pc:spChg>
      </pc:sldChg>
      <pc:sldChg chg="modSp">
        <pc:chgData name="" userId="f83fcc78b2861389" providerId="LiveId" clId="{1079E300-4A24-447E-9425-B9B4F4067AA8}" dt="2021-11-14T05:44:58.193" v="2" actId="20577"/>
        <pc:sldMkLst>
          <pc:docMk/>
          <pc:sldMk cId="0" sldId="265"/>
        </pc:sldMkLst>
        <pc:spChg chg="mod">
          <ac:chgData name="" userId="f83fcc78b2861389" providerId="LiveId" clId="{1079E300-4A24-447E-9425-B9B4F4067AA8}" dt="2021-11-14T05:44:58.193" v="2" actId="20577"/>
          <ac:spMkLst>
            <pc:docMk/>
            <pc:sldMk cId="0" sldId="265"/>
            <ac:spMk id="12291" creationId="{AAC469F0-A971-49CC-B14D-B216AF59C1A5}"/>
          </ac:spMkLst>
        </pc:spChg>
      </pc:sldChg>
      <pc:sldChg chg="modSp">
        <pc:chgData name="" userId="f83fcc78b2861389" providerId="LiveId" clId="{1079E300-4A24-447E-9425-B9B4F4067AA8}" dt="2021-11-15T14:19:56.014" v="37" actId="20577"/>
        <pc:sldMkLst>
          <pc:docMk/>
          <pc:sldMk cId="0" sldId="270"/>
        </pc:sldMkLst>
        <pc:spChg chg="mod">
          <ac:chgData name="" userId="f83fcc78b2861389" providerId="LiveId" clId="{1079E300-4A24-447E-9425-B9B4F4067AA8}" dt="2021-11-15T14:19:56.014" v="37" actId="20577"/>
          <ac:spMkLst>
            <pc:docMk/>
            <pc:sldMk cId="0" sldId="270"/>
            <ac:spMk id="17412" creationId="{21392213-ABC5-44A6-9BD8-C71D4E4FA45B}"/>
          </ac:spMkLst>
        </pc:spChg>
      </pc:sldChg>
      <pc:sldChg chg="modSp modAnim">
        <pc:chgData name="" userId="f83fcc78b2861389" providerId="LiveId" clId="{1079E300-4A24-447E-9425-B9B4F4067AA8}" dt="2021-11-15T14:25:28.157" v="229" actId="20577"/>
        <pc:sldMkLst>
          <pc:docMk/>
          <pc:sldMk cId="0" sldId="273"/>
        </pc:sldMkLst>
        <pc:spChg chg="mod">
          <ac:chgData name="" userId="f83fcc78b2861389" providerId="LiveId" clId="{1079E300-4A24-447E-9425-B9B4F4067AA8}" dt="2021-11-15T14:25:28.157" v="229" actId="20577"/>
          <ac:spMkLst>
            <pc:docMk/>
            <pc:sldMk cId="0" sldId="273"/>
            <ac:spMk id="20484" creationId="{D86560B0-C3A4-48C7-B7B5-F1432F3A5491}"/>
          </ac:spMkLst>
        </pc:spChg>
      </pc:sldChg>
      <pc:sldChg chg="del">
        <pc:chgData name="" userId="f83fcc78b2861389" providerId="LiveId" clId="{1079E300-4A24-447E-9425-B9B4F4067AA8}" dt="2021-11-15T14:20:20.079" v="38" actId="2696"/>
        <pc:sldMkLst>
          <pc:docMk/>
          <pc:sldMk cId="0" sldId="281"/>
        </pc:sldMkLst>
      </pc:sldChg>
      <pc:sldChg chg="modSp">
        <pc:chgData name="" userId="f83fcc78b2861389" providerId="LiveId" clId="{1079E300-4A24-447E-9425-B9B4F4067AA8}" dt="2021-11-15T14:21:53.628" v="56" actId="20577"/>
        <pc:sldMkLst>
          <pc:docMk/>
          <pc:sldMk cId="0" sldId="289"/>
        </pc:sldMkLst>
        <pc:spChg chg="mod">
          <ac:chgData name="" userId="f83fcc78b2861389" providerId="LiveId" clId="{1079E300-4A24-447E-9425-B9B4F4067AA8}" dt="2021-11-15T14:21:53.628" v="56" actId="20577"/>
          <ac:spMkLst>
            <pc:docMk/>
            <pc:sldMk cId="0" sldId="289"/>
            <ac:spMk id="3" creationId="{40227EEB-63F3-47B0-B695-845D194DCD1F}"/>
          </ac:spMkLst>
        </pc:spChg>
      </pc:sldChg>
      <pc:sldChg chg="modSp">
        <pc:chgData name="" userId="f83fcc78b2861389" providerId="LiveId" clId="{1079E300-4A24-447E-9425-B9B4F4067AA8}" dt="2021-11-15T14:19:25.803" v="34"/>
        <pc:sldMkLst>
          <pc:docMk/>
          <pc:sldMk cId="0" sldId="292"/>
        </pc:sldMkLst>
        <pc:spChg chg="mod">
          <ac:chgData name="" userId="f83fcc78b2861389" providerId="LiveId" clId="{1079E300-4A24-447E-9425-B9B4F4067AA8}" dt="2021-11-15T14:19:25.803" v="34"/>
          <ac:spMkLst>
            <pc:docMk/>
            <pc:sldMk cId="0" sldId="292"/>
            <ac:spMk id="3" creationId="{2B22DE79-8D0F-4B1F-BEC0-3E12D3DDA1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15F648-7E83-4783-9E22-1A1F86A21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6AF77B-8627-4E6D-84EA-B868AC4D0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5B3C73-BAB3-4CF2-9641-713D44E60C1A}" type="datetimeFigureOut">
              <a:rPr lang="zh-CN" altLang="en-US"/>
              <a:pPr>
                <a:defRPr/>
              </a:pPr>
              <a:t>2021/11/15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5001043-E776-45CC-A1F7-67255F0AF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66B054C-495F-4AF2-85C4-E750D1D41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6DCA2-E368-450E-9DE3-911888377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8C46F-DB47-45B2-8B46-467845305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AE14425-DE4F-4610-8D77-D214189AE4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6D5FDDCA-7DBD-49EC-8686-2DBAC308D1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3D8E020-36F6-43A1-8D7A-614F08529D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0C4868BC-0D47-490D-B957-1AA2B8F13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A7EC27-196A-4DBD-B07E-BC438F19A180}" type="slidenum"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pPr>
                <a:spcBef>
                  <a:spcPct val="0"/>
                </a:spcBef>
              </a:pPr>
              <a:t>32</a:t>
            </a:fld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025DC0-83A0-4A8E-A69E-9F21C217D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D2A9A5-2030-44B6-B1B0-0CF382294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1A7B50-9839-4FC2-8480-4AAF25329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F7424-DEE1-4AE2-AFE9-223789932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7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49DA9-A2F1-446F-9768-270E99C4C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EEED60-2AB5-422F-AF69-D420F3CD1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E4FB1B-5682-47DE-BD28-2A8042DBF2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0443A-B9B2-4ACC-838D-FC29285F4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B07D9E-4194-4E3F-9869-0D7557B80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295FD7-1C06-46BC-A711-78C515C0D0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BC291C-8C99-43E9-923D-74D8F41F2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25DD6-EBBD-42EF-B709-5D579016BF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20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794B3-957C-479C-B19F-FE55FDE9E1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8564A-9E65-4A82-88D6-0548C1230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CFF730-0B63-4394-BBC2-8F8671D71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D1FC0-9076-4871-A900-EEEC21878C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8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972F50-ED2E-48E1-86C4-B2483C346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4D89EA-34D8-4AC2-84EB-14D0261BA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8FDD5C-0E31-40C7-9E32-623886FFA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BCEC1-2FE9-4876-8FF5-54A370B565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8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5259CF-4770-466A-ABB6-97215B17A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8D249-959F-41CC-A75C-000E640A4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1C3C2-803D-48FB-95D6-110C829AA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A9978-EB84-4E16-841D-9E2F60769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59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D196B6-122E-4746-B8E8-C91FA392F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3CDDC1-49C7-48F0-A25A-36164BED36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CE6F369-CB48-4333-B774-85BACA3A59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E91C3-0F5C-48FE-A10E-1C9B0D34EF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91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69B1FF-2FAD-4351-951A-4C084846BB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04E1F4-5CE4-4629-AA11-C16518CAF7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9ABAFA-2C64-402F-8FB1-880AE2C88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4858F-E868-4280-B79F-9427C21291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0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8EC00C-7239-4B49-A9EE-5A88885D4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D021DC-0518-439A-A1FB-55CA2571D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BC4D86-7528-4948-9195-567C16130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5FE85-ED68-40D0-8A8F-5437BA00EB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21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8BAC8-BE12-4AA2-8112-500BDAA9D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9B291-128C-40B9-900C-8CBDF563D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606CE-CA2D-4D3B-A204-F174495C5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82758-0EE1-4392-8AC4-29892616E9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3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F4E94-4804-4C74-955E-65DE1F6BF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8500E-FAA8-453D-A3B7-FB7FC86714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67D60-FB7D-4682-B06C-6EE2345E1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BA9FB-1FA4-4FE4-A150-482CFD5808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73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7EDC97-B11C-49E3-974E-43B780EA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F8095A-CE18-42AC-AB33-0A567DD39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DE3CC0-4664-4229-8C50-0ACBBA9D6F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D356677-DDA6-4F34-9DA4-CA7B96547F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3AC58-5B6B-4DF1-A29E-D80A0F2E4D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DBB45F93-1059-44AF-8C09-C14CEADEC8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9AC9679-5B28-4DC4-98B9-A35A3432FA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1">
            <a:gsLst>
              <a:gs pos="0">
                <a:srgbClr val="003399">
                  <a:alpha val="99001"/>
                </a:srgbClr>
              </a:gs>
              <a:gs pos="50000">
                <a:srgbClr val="003399">
                  <a:gamma/>
                  <a:shade val="46275"/>
                  <a:invGamma/>
                </a:srgbClr>
              </a:gs>
              <a:gs pos="100000">
                <a:srgbClr val="003399">
                  <a:alpha val="99001"/>
                </a:srgbClr>
              </a:gs>
            </a:gsLst>
            <a:lin ang="0" scaled="1"/>
          </a:gradFill>
          <a:ln>
            <a:noFill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r>
              <a:rPr lang="en-US" altLang="zh-CN" b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Xuan shanli</a:t>
            </a:r>
          </a:p>
        </p:txBody>
      </p:sp>
      <p:sp>
        <p:nvSpPr>
          <p:cNvPr id="1034" name="Text Box 16">
            <a:extLst>
              <a:ext uri="{FF2B5EF4-FFF2-40B4-BE49-F238E27FC236}">
                <a16:creationId xmlns:a16="http://schemas.microsoft.com/office/drawing/2014/main" id="{62273A4B-7810-4DF4-9E80-DD0B1D86C8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2700000">
            <a:off x="1557338" y="3033713"/>
            <a:ext cx="600392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40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第七章  结构与联合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e/CHAP7EX2.EXE" TargetMode="Externa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hyperlink" Target="exe/CHAP7EX3.EX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e/CHAP7EX3.EXE" TargetMode="Externa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hyperlink" Target="exe/CHAP7EX3.EX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HAP8EX3.EXE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HAP8EX3.EXE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8.wav"/><Relationship Id="rId4" Type="http://schemas.openxmlformats.org/officeDocument/2006/relationships/audio" Target="../media/audio5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exe/CHAP7EX4.EXE" TargetMode="Externa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8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e/CHAP7EX3.EXE" TargetMode="Externa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6C6F65A-B34D-4C5E-A8F3-EBB2B3FE30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1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第七章  结构与联合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760E83A-3944-4C01-9D51-B46E0D7D53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533400"/>
          </a:xfrm>
        </p:spPr>
        <p:txBody>
          <a:bodyPr/>
          <a:lstStyle/>
          <a:p>
            <a:pPr algn="r" eaLnBrk="1" hangingPunct="1"/>
            <a:r>
              <a:rPr lang="en-US" altLang="zh-CN" b="1">
                <a:solidFill>
                  <a:srgbClr val="FFFF00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US" b="1">
                <a:solidFill>
                  <a:srgbClr val="FFFF00"/>
                </a:solidFill>
                <a:ea typeface="华文新魏" panose="02010800040101010101" pitchFamily="2" charset="-122"/>
              </a:rPr>
              <a:t>构造类型二</a:t>
            </a:r>
          </a:p>
        </p:txBody>
      </p:sp>
      <p:pic>
        <p:nvPicPr>
          <p:cNvPr id="3076" name="Picture 3" descr="top">
            <a:extLst>
              <a:ext uri="{FF2B5EF4-FFF2-40B4-BE49-F238E27FC236}">
                <a16:creationId xmlns:a16="http://schemas.microsoft.com/office/drawing/2014/main" id="{9032A0DA-3566-4182-92FD-5BE2B89D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0"/>
            <a:ext cx="6561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2EB321-8C37-44B2-9DBB-CBE522A06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048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FF"/>
                </a:solidFill>
                <a:ea typeface="楷体_GB2312" pitchFamily="49" charset="-122"/>
              </a:rPr>
              <a:t>举例：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AAC469F0-A971-49CC-B14D-B216AF59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19" y="609600"/>
            <a:ext cx="5446019" cy="625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iomanip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struct student{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int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char 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char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[30];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}C1[ ] =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{2021211011, "Fang", "Shanghai"} 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{2021321012, "Tan" , "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Bejing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" } 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{2021321013, "Wang", "Hefei"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int main 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struct  student *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pSt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for 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pSt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C1;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pSt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 C1 + 3; ++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pSt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(12)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pSt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-&gt;num;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(15)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pSt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-&gt;name;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(20)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pSt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}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8D7FB25D-8AAA-423F-8693-F8783B467E47}"/>
              </a:ext>
            </a:extLst>
          </p:cNvPr>
          <p:cNvSpPr>
            <a:spLocks/>
          </p:cNvSpPr>
          <p:nvPr/>
        </p:nvSpPr>
        <p:spPr bwMode="auto">
          <a:xfrm>
            <a:off x="4281872" y="1954212"/>
            <a:ext cx="4390256" cy="609600"/>
          </a:xfrm>
          <a:prstGeom prst="accentCallout2">
            <a:avLst>
              <a:gd name="adj1" fmla="val 18750"/>
              <a:gd name="adj2" fmla="val -2500"/>
              <a:gd name="adj3" fmla="val 18750"/>
              <a:gd name="adj4" fmla="val -24481"/>
              <a:gd name="adj5" fmla="val 169532"/>
              <a:gd name="adj6" fmla="val -2469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定义结构，说明数组并初始化。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68276A1C-B4F4-4191-A3E3-32B2A066283D}"/>
              </a:ext>
            </a:extLst>
          </p:cNvPr>
          <p:cNvSpPr>
            <a:spLocks/>
          </p:cNvSpPr>
          <p:nvPr/>
        </p:nvSpPr>
        <p:spPr bwMode="auto">
          <a:xfrm>
            <a:off x="3810725" y="4294189"/>
            <a:ext cx="2695575" cy="319087"/>
          </a:xfrm>
          <a:prstGeom prst="callout1">
            <a:avLst>
              <a:gd name="adj1" fmla="val 123880"/>
              <a:gd name="adj2" fmla="val 95759"/>
              <a:gd name="adj3" fmla="val 123880"/>
              <a:gd name="adj4" fmla="val -28093"/>
            </a:avLst>
          </a:prstGeom>
          <a:noFill/>
          <a:ln w="9525">
            <a:solidFill>
              <a:srgbClr val="66FF33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ea typeface="楷体_GB2312" pitchFamily="49" charset="-122"/>
              </a:rPr>
              <a:t>说明结构指针。</a:t>
            </a: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4D73C6FE-798E-457A-98DA-561517837CA5}"/>
              </a:ext>
            </a:extLst>
          </p:cNvPr>
          <p:cNvSpPr>
            <a:spLocks/>
          </p:cNvSpPr>
          <p:nvPr/>
        </p:nvSpPr>
        <p:spPr bwMode="auto">
          <a:xfrm>
            <a:off x="6109798" y="5197858"/>
            <a:ext cx="285469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25977"/>
              <a:gd name="adj5" fmla="val 120315"/>
              <a:gd name="adj6" fmla="val -25977"/>
            </a:avLst>
          </a:prstGeom>
          <a:noFill/>
          <a:ln w="9525">
            <a:solidFill>
              <a:srgbClr val="00FFCC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ea typeface="楷体_GB2312" pitchFamily="49" charset="-122"/>
              </a:rPr>
              <a:t>通过指针引用成员项。</a:t>
            </a:r>
          </a:p>
        </p:txBody>
      </p:sp>
      <p:sp>
        <p:nvSpPr>
          <p:cNvPr id="12296" name="AutoShape 8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7CB9AD8-CB42-4A55-A4DD-20C051A4B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532188"/>
            <a:ext cx="2089150" cy="5334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0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CHAP7EX2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nimBg="1" autoUpdateAnimBg="0"/>
      <p:bldP spid="12293" grpId="0" animBg="1" autoUpdateAnimBg="0"/>
      <p:bldP spid="12295" grpId="0" animBg="1" autoUpdateAnimBg="0"/>
      <p:bldP spid="1229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3CD5AB2-A2B7-40F3-A244-11E0E8916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⒎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结构与函数参数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DCBC42F-1CA3-4BDB-9B8B-E759B99E4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685800"/>
            <a:ext cx="922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当函数需要通过形参传递一个结构时，一般有两种处理办法： 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BC13440-26C5-416E-B1CC-111A617C7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1093788"/>
            <a:ext cx="47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传递一个结构指针（效率高）。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B6E2F68-D381-40B3-B1B3-42F9951E6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24" y="1882776"/>
            <a:ext cx="6722010" cy="508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iomanip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mpprint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(struct  student *)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struct  student{ long  num; const char *name; float  score;};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student  s1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s1.num = 2021219999;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s1.name = "wang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hai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s1.score = 91.5;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mpprint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</a:rPr>
              <a:t>(&amp;s1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void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mpprint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</a:rPr>
              <a:t>student *</a:t>
            </a:r>
            <a:r>
              <a:rPr lang="en-US" altLang="zh-CN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(15)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-&gt; num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(15)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 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-&gt;name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(15)&lt;&lt;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-&gt;score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;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6FFFD43D-A338-4719-811E-7E128F7C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74788"/>
            <a:ext cx="4929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</a:t>
            </a:r>
            <a:r>
              <a:rPr kumimoji="0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传递一个结构变量（效率低）。 </a:t>
            </a:r>
          </a:p>
        </p:txBody>
      </p:sp>
      <p:sp>
        <p:nvSpPr>
          <p:cNvPr id="13" name="AutoShape 6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B825B557-BCEC-4A2C-B877-EDB41AB9F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5085184"/>
            <a:ext cx="2303462" cy="576262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CHAP7EX3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/>
      <p:bldP spid="13319" grpId="0" autoUpdateAnimBg="0"/>
      <p:bldP spid="1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26E78E6-8489-45D4-90A4-A4A96BBB3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⒏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返回结构变量的函数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D0D48A2F-C9DB-4A18-87BE-AAF9B9544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701675"/>
            <a:ext cx="9063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当函数的返回值为一个结构变量时，称该函数为一个结构型函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数。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361A5B3-1716-468A-8E06-A8AADF4C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4024313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struct  stu   sv(void)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struct stu  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return 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04926766-1F65-4A8D-91C3-82FDD257987D}"/>
              </a:ext>
            </a:extLst>
          </p:cNvPr>
          <p:cNvSpPr>
            <a:spLocks/>
          </p:cNvSpPr>
          <p:nvPr/>
        </p:nvSpPr>
        <p:spPr bwMode="auto">
          <a:xfrm>
            <a:off x="4572000" y="4071938"/>
            <a:ext cx="4248150" cy="609600"/>
          </a:xfrm>
          <a:prstGeom prst="accentCallout2">
            <a:avLst>
              <a:gd name="adj1" fmla="val 18750"/>
              <a:gd name="adj2" fmla="val -1792"/>
              <a:gd name="adj3" fmla="val 18750"/>
              <a:gd name="adj4" fmla="val -60690"/>
              <a:gd name="adj5" fmla="val -259116"/>
              <a:gd name="adj6" fmla="val -61023"/>
            </a:avLst>
          </a:prstGeom>
          <a:noFill/>
          <a:ln w="9525">
            <a:solidFill>
              <a:srgbClr val="00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函数的类型，即返回值是结构变量。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2" grpId="0"/>
      <p:bldP spid="143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CEE7A596-0F4F-4A1D-9D02-BA9A2CE65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504825" cy="624840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FFFF00"/>
                </a:solidFill>
                <a:ea typeface="华文新魏" panose="02010800040101010101" pitchFamily="2" charset="-122"/>
              </a:rPr>
              <a:t>例题返回结构的函数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BBD3C293-51CE-4164-B3C4-3A6EDD25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6932004" cy="655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 &lt;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iomanip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struct student{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long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char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float score 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student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sInput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student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ws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ws</a:t>
            </a: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sInput</a:t>
            </a: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</a:rPr>
              <a:t>()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(12)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ws.num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(10)&lt;&lt; ws.name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setw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(12)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ws.score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</a:rPr>
              <a:t>student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sInput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student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stemp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&gt;&gt;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stemp.num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&gt;&gt; stemp.name &gt;&gt;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stemp.score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</a:rPr>
              <a:t>return ( </a:t>
            </a:r>
            <a:r>
              <a:rPr lang="en-US" altLang="zh-CN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stemp</a:t>
            </a: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</a:rPr>
              <a:t>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endParaRPr lang="en-US" altLang="zh-CN" sz="2000" dirty="0">
              <a:solidFill>
                <a:srgbClr val="CCECFF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AutoShape 6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4539449B-DB94-4D91-9834-54747FB9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437063"/>
            <a:ext cx="2303462" cy="576262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CHAP7EX4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1DD5C0D-38B2-4E40-B8B3-42719E39E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⒐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返回结构指针的函数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4C030F5-2A71-4D08-B87A-A9D59ECF0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685800"/>
            <a:ext cx="903995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当函数的返回值为一个结构指针时，称该函数为一个结构指针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型函数。</a:t>
            </a:r>
          </a:p>
        </p:txBody>
      </p:sp>
      <p:sp>
        <p:nvSpPr>
          <p:cNvPr id="6" name="AutoShape 6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1E7D1A84-E64C-46E7-ADA3-B7FE58FB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269" y="1858248"/>
            <a:ext cx="2303462" cy="576262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CHAP7EX5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31EA9AC-39CE-491A-8862-D3F1B2CB3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思考题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A5398B60-DB1E-4974-8871-AE78E6FA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5213"/>
            <a:ext cx="90344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已知一个班有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40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个人，本学期有两门课程的成绩，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所有课程中的最高成绩，及对应的姓名、学号和课程编号。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课程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的平均成绩，并求出两门课程都低于平均成绩的学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生姓名和学号。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③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对编号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的课程从高到低排序。（注意，其他成员项应保持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对应关系）。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说明：要求定义结构，第一成员项为学生姓名，第二成员项为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学号，另外两个成员项为两门课成绩。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①、②、③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要求分别用函数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A3FD7-9A36-448C-B2AB-C4F3BB5BF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51435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7.2  </a:t>
            </a: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动态内存分配与链表</a:t>
            </a:r>
            <a:endParaRPr lang="zh-CN" altLang="en-US" sz="280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E92D091-09E6-4448-A9F4-7770F4AB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873125"/>
            <a:ext cx="38750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华文新魏" panose="02010800040101010101" pitchFamily="2" charset="-122"/>
              </a:rPr>
              <a:t>        ⒈</a:t>
            </a:r>
            <a:r>
              <a:rPr lang="zh-CN" altLang="en-US" sz="24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动态分配内存的概念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EFB71-851B-480E-B1FC-D40C7FB3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88" y="1301750"/>
            <a:ext cx="91085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        C++</a:t>
            </a: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运行程序程序是包含的了堆栈（</a:t>
            </a:r>
            <a:r>
              <a:rPr lang="en-US" altLang="zh-CN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stack</a:t>
            </a: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）、堆（</a:t>
            </a:r>
            <a:r>
              <a:rPr lang="en-US" altLang="zh-CN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heap</a:t>
            </a: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）、</a:t>
            </a:r>
            <a:endParaRPr lang="en-US" altLang="zh-CN" sz="2400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静态（</a:t>
            </a:r>
            <a:r>
              <a:rPr lang="en-US" altLang="zh-CN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static</a:t>
            </a: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）、字符常量、代码等</a:t>
            </a:r>
            <a:r>
              <a:rPr lang="en-US" altLang="zh-CN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5</a:t>
            </a: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个内存区。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C67A7-E0EA-4F9F-917F-4F5D550BD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2093913"/>
            <a:ext cx="9174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       </a:t>
            </a:r>
            <a:r>
              <a:rPr lang="zh-CN" altLang="en-US" sz="240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数组在定义时，元素的个数是整型常量。也就是说：数组元素</a:t>
            </a:r>
            <a:endParaRPr lang="en-US" altLang="zh-CN" sz="240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的数量是固定的。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8499B-33D2-4E7B-BFD4-491BEB2D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2822575"/>
            <a:ext cx="9055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       </a:t>
            </a: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动态内存分配可以通过</a:t>
            </a:r>
            <a:r>
              <a:rPr lang="en-US" altLang="zh-CN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C++</a:t>
            </a: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提供的函数在堆中根据需要随时、</a:t>
            </a:r>
            <a:endParaRPr lang="en-US" altLang="zh-CN" sz="2400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随地、自定数量分配内存。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00F1-B731-47E8-8E1A-51CEEBD59BE8}"/>
              </a:ext>
            </a:extLst>
          </p:cNvPr>
          <p:cNvSpPr txBox="1"/>
          <p:nvPr/>
        </p:nvSpPr>
        <p:spPr>
          <a:xfrm>
            <a:off x="611188" y="3644900"/>
            <a:ext cx="3878262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动态内存分配操作的步骤：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定义指针；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分配内存；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使用分配的内存；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释放内存。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build="allAtOnce"/>
      <p:bldP spid="5" grpId="0" build="allAtOnce"/>
      <p:bldP spid="6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E015460-147F-4BE7-A20D-D6D8D92D2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内存分配函数与动态内存分配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6A5A9D8-651F-43BA-8E3F-EB3D8BC28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701675"/>
            <a:ext cx="908644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C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语言提供了一类函数用于动态内存分配及释放，该类函数在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stdlib.h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malloc.h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中声明，所以使用前应包含该文件，如：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#include   &lt;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stdlib.h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D9AC3376-36B1-4AAA-BA00-30B65F0B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1844675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malloc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CF79D448-9888-4435-96FE-1B3A8387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68638"/>
            <a:ext cx="40973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使用方法：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ptr 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= malloc(</a:t>
            </a:r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size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A4E7DB0B-03C0-4D8A-87FA-DE36893EE8FD}"/>
              </a:ext>
            </a:extLst>
          </p:cNvPr>
          <p:cNvSpPr>
            <a:spLocks/>
          </p:cNvSpPr>
          <p:nvPr/>
        </p:nvSpPr>
        <p:spPr bwMode="auto">
          <a:xfrm>
            <a:off x="5257800" y="4076700"/>
            <a:ext cx="2914650" cy="366713"/>
          </a:xfrm>
          <a:prstGeom prst="accentCallout2">
            <a:avLst>
              <a:gd name="adj1" fmla="val 31167"/>
              <a:gd name="adj2" fmla="val -2616"/>
              <a:gd name="adj3" fmla="val 31167"/>
              <a:gd name="adj4" fmla="val -41231"/>
              <a:gd name="adj5" fmla="val -46755"/>
              <a:gd name="adj6" fmla="val -41338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分配内存的字节数。 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6BFD8C1F-D917-471D-A002-9A445BC5EAC9}"/>
              </a:ext>
            </a:extLst>
          </p:cNvPr>
          <p:cNvSpPr>
            <a:spLocks/>
          </p:cNvSpPr>
          <p:nvPr/>
        </p:nvSpPr>
        <p:spPr bwMode="auto">
          <a:xfrm>
            <a:off x="3059113" y="4508500"/>
            <a:ext cx="3567112" cy="1128713"/>
          </a:xfrm>
          <a:prstGeom prst="accentCallout2">
            <a:avLst>
              <a:gd name="adj1" fmla="val 10125"/>
              <a:gd name="adj2" fmla="val -2134"/>
              <a:gd name="adj3" fmla="val 10125"/>
              <a:gd name="adj4" fmla="val -31685"/>
              <a:gd name="adj5" fmla="val -56963"/>
              <a:gd name="adj6" fmla="val -32176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返回空类型的指针。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成功：返回内存的地址。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失败：返回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NULL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1381BC19-3577-48EF-A304-3649768D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4411663"/>
            <a:ext cx="396875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void  *ptr;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ptr=malloc(sizeof (short) )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E1A0A900-9E3D-4001-80DE-F0CE5E4D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395788"/>
            <a:ext cx="9906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664EF2DF-D3DE-4760-BEB5-76D06C29A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76788"/>
            <a:ext cx="990600" cy="38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23E23CD0-B773-4780-86BB-279446163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67388"/>
            <a:ext cx="9906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B4D77970-190B-440D-9EE1-23EAFD21F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5767388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ptr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46E83FFB-01B8-433E-B494-C15920BF5E2C}"/>
              </a:ext>
            </a:extLst>
          </p:cNvPr>
          <p:cNvSpPr>
            <a:spLocks/>
          </p:cNvSpPr>
          <p:nvPr/>
        </p:nvSpPr>
        <p:spPr bwMode="auto">
          <a:xfrm>
            <a:off x="7010400" y="4548188"/>
            <a:ext cx="457200" cy="1447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8F23F8D6-513F-49EF-8546-AC2DAE39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3398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void  free(ptr)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AE2EBBE6-77D9-41FB-B343-C5C2E492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0863"/>
            <a:ext cx="6515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作用：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释放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ptr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指向的由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malloc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分配的内存空间。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8EB4F682-585C-4053-B096-02CC560B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46313"/>
            <a:ext cx="77898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原型：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0">
                <a:solidFill>
                  <a:srgbClr val="FFFF00"/>
                </a:solidFill>
                <a:ea typeface="楷体_GB2312" pitchFamily="49" charset="-122"/>
              </a:rPr>
              <a:t> </a:t>
            </a:r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void *malloc(unsigned int num_bytes);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38" grpId="0" animBg="1" autoUpdateAnimBg="0"/>
      <p:bldP spid="18439" grpId="0" animBg="1" autoUpdateAnimBg="0"/>
      <p:bldP spid="18440" grpId="0" autoUpdateAnimBg="0"/>
      <p:bldP spid="18441" grpId="0" animBg="1"/>
      <p:bldP spid="18442" grpId="0" animBg="1"/>
      <p:bldP spid="18443" grpId="0" animBg="1"/>
      <p:bldP spid="18444" grpId="0" autoUpdateAnimBg="0"/>
      <p:bldP spid="18445" grpId="0" animBg="1"/>
      <p:bldP spid="18446" grpId="0" autoUpdateAnimBg="0"/>
      <p:bldP spid="18447" grpId="0" autoUpdateAnimBg="0"/>
      <p:bldP spid="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86A73B-83A4-435C-B614-7FFA6D6A9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497888" cy="4318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 举例：输入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个浮点型数据，求小于平均值的数据个数。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C7B70E6F-A986-4946-B8ED-BC832624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27075"/>
            <a:ext cx="6400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cstdlib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float *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fPBuff,fAve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=0.0f;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i,n,iCount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//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n…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fPBuff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(float  *)malloc((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(float)) *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if 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fPBuff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&lt;&lt;  "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数据分配错误程序退出！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//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个数据，求平均值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     //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遍历所有数据，并根据条件统计，输出结果。</a:t>
            </a: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free(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fPBuff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endParaRPr lang="en-US" altLang="zh-CN" sz="2000" dirty="0">
              <a:solidFill>
                <a:srgbClr val="CCEC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7344A4D-0267-401F-BF46-5308E094C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calloc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</a:rPr>
              <a:t>函数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A01DB232-6F22-4CF9-A298-20EE22D2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81163"/>
            <a:ext cx="449738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使用方法：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ptr 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= calloc(n , size);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1B8DBFF4-ED6C-47A4-95AA-ED2461B3FCDC}"/>
              </a:ext>
            </a:extLst>
          </p:cNvPr>
          <p:cNvSpPr>
            <a:spLocks/>
          </p:cNvSpPr>
          <p:nvPr/>
        </p:nvSpPr>
        <p:spPr bwMode="auto">
          <a:xfrm>
            <a:off x="5248275" y="2636838"/>
            <a:ext cx="2914650" cy="366712"/>
          </a:xfrm>
          <a:prstGeom prst="accentCallout2">
            <a:avLst>
              <a:gd name="adj1" fmla="val 31167"/>
              <a:gd name="adj2" fmla="val -2616"/>
              <a:gd name="adj3" fmla="val 31167"/>
              <a:gd name="adj4" fmla="val -41231"/>
              <a:gd name="adj5" fmla="val -46755"/>
              <a:gd name="adj6" fmla="val -41338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ea typeface="楷体_GB2312" pitchFamily="49" charset="-122"/>
              </a:rPr>
              <a:t>1.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分配内存块数</a:t>
            </a:r>
            <a:endParaRPr lang="en-US" altLang="zh-CN" sz="240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ea typeface="楷体_GB2312" pitchFamily="49" charset="-122"/>
              </a:rPr>
              <a:t>2.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每块字节数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AB79C803-E999-49FF-97A4-CDE56804337D}"/>
              </a:ext>
            </a:extLst>
          </p:cNvPr>
          <p:cNvSpPr>
            <a:spLocks/>
          </p:cNvSpPr>
          <p:nvPr/>
        </p:nvSpPr>
        <p:spPr bwMode="auto">
          <a:xfrm>
            <a:off x="2916238" y="3452813"/>
            <a:ext cx="3567112" cy="1128712"/>
          </a:xfrm>
          <a:prstGeom prst="accentCallout2">
            <a:avLst>
              <a:gd name="adj1" fmla="val 10125"/>
              <a:gd name="adj2" fmla="val -2134"/>
              <a:gd name="adj3" fmla="val 11162"/>
              <a:gd name="adj4" fmla="val -32014"/>
              <a:gd name="adj5" fmla="val -56963"/>
              <a:gd name="adj6" fmla="val -32176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返回空类型的指针。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成功：返回内存的地址。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失败：返回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NULL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FA0810FE-734D-466E-A6E1-33ABAE35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6756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原型：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void *calloc(size_t n, size_t size)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7" grpId="0" autoUpdateAnimBg="0"/>
      <p:bldP spid="18438" grpId="0" animBg="1" autoUpdateAnimBg="0"/>
      <p:bldP spid="18439" grpId="0" animBg="1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9C3EA73-8B5B-4BFB-A028-EF4A6DD45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672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结构与联合的概念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EFFB451-8B06-4CD8-B38A-9C331F00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06475"/>
            <a:ext cx="91101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在数据中，经常有一些既有联系，类型又不同的数据，并且它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们之间又有一定的相关性，需要一起处理。</a:t>
            </a:r>
            <a:endParaRPr lang="zh-CN" altLang="en-US" sz="4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9C6D4965-E70D-43DF-8EBB-D48FD122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75260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如：学生基本档案的数据 </a:t>
            </a:r>
            <a:endParaRPr lang="zh-CN" altLang="en-US" sz="240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F0E43846-0823-43D0-98CC-1367CC01B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49475"/>
            <a:ext cx="76706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字段：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姓名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性别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400" dirty="0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 sz="2400" dirty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分数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类型：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long    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char 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char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char</a:t>
            </a:r>
            <a:r>
              <a:rPr lang="en-US" altLang="zh-CN" sz="2400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float</a:t>
            </a:r>
            <a:endParaRPr lang="en-US" altLang="zh-CN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BA9C1FCF-F264-4B4B-8388-8DA9BB0A1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35275"/>
            <a:ext cx="87479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CC66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允许用户按自己的需要将不同的基本类型构造成一种特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殊类型，即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结构和联合。</a:t>
            </a:r>
            <a:endParaRPr lang="zh-CN" altLang="en-US" sz="24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B22E4A72-9B0D-444A-ADEB-9706D9CC4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475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结构和联合的操作分为三个步骤：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B8A6F3C2-1A3B-45DB-AC71-9A08ECBE6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60813"/>
            <a:ext cx="6002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00FFCC"/>
                </a:solidFill>
                <a:ea typeface="楷体_GB2312" pitchFamily="49" charset="-122"/>
              </a:rPr>
              <a:t>根据需要定义结构或联合类型；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00FFCC"/>
                </a:solidFill>
                <a:ea typeface="楷体_GB2312" pitchFamily="49" charset="-122"/>
              </a:rPr>
              <a:t>通过定义的类型说明变量、数组、指针；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>
                <a:solidFill>
                  <a:srgbClr val="00FFCC"/>
                </a:solidFill>
                <a:ea typeface="楷体_GB2312" pitchFamily="49" charset="-122"/>
              </a:rPr>
              <a:t>引用变量、数组元素和指针指向的对象。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build="p" autoUpdateAnimBg="0"/>
      <p:bldP spid="3078" grpId="0" autoUpdateAnimBg="0"/>
      <p:bldP spid="3079" grpId="0" autoUpdateAnimBg="0"/>
      <p:bldP spid="308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BBCEB6-B66E-42CA-B2C3-FB66586A6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⑶r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alloc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</a:rPr>
              <a:t>函数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BD5BB714-655C-4203-91C7-DCBF6ACD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81163"/>
            <a:ext cx="4695825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使用方法：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ptr 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= ralloc(ptr , size);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1E096C8D-3B8E-44B0-901A-69CF5A73157D}"/>
              </a:ext>
            </a:extLst>
          </p:cNvPr>
          <p:cNvSpPr>
            <a:spLocks/>
          </p:cNvSpPr>
          <p:nvPr/>
        </p:nvSpPr>
        <p:spPr bwMode="auto">
          <a:xfrm>
            <a:off x="5651500" y="2678113"/>
            <a:ext cx="3313113" cy="366712"/>
          </a:xfrm>
          <a:prstGeom prst="accentCallout2">
            <a:avLst>
              <a:gd name="adj1" fmla="val 31167"/>
              <a:gd name="adj2" fmla="val -2616"/>
              <a:gd name="adj3" fmla="val 31167"/>
              <a:gd name="adj4" fmla="val -41231"/>
              <a:gd name="adj5" fmla="val -46755"/>
              <a:gd name="adj6" fmla="val -41338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ea typeface="楷体_GB2312" pitchFamily="49" charset="-122"/>
              </a:rPr>
              <a:t>1.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原来分配内存的地址</a:t>
            </a:r>
            <a:endParaRPr lang="en-US" altLang="zh-CN" sz="2400">
              <a:solidFill>
                <a:srgbClr val="FFFF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ea typeface="楷体_GB2312" pitchFamily="49" charset="-122"/>
              </a:rPr>
              <a:t>2.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新分配内存的字节数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365047B9-4FB9-4635-8E04-084B407F762C}"/>
              </a:ext>
            </a:extLst>
          </p:cNvPr>
          <p:cNvSpPr>
            <a:spLocks/>
          </p:cNvSpPr>
          <p:nvPr/>
        </p:nvSpPr>
        <p:spPr bwMode="auto">
          <a:xfrm>
            <a:off x="2916238" y="3452813"/>
            <a:ext cx="3567112" cy="1128712"/>
          </a:xfrm>
          <a:prstGeom prst="accentCallout2">
            <a:avLst>
              <a:gd name="adj1" fmla="val 10125"/>
              <a:gd name="adj2" fmla="val -2134"/>
              <a:gd name="adj3" fmla="val 11162"/>
              <a:gd name="adj4" fmla="val -32014"/>
              <a:gd name="adj5" fmla="val -56963"/>
              <a:gd name="adj6" fmla="val -32176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返回空类型的指针。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成功：返回内存的地址。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失败：返回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NULL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9AEC0B0-C1A5-44A3-82BA-83279CD50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7642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原型：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void *realloc(void *ptr, size_t newsize);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7" grpId="0" autoUpdateAnimBg="0"/>
      <p:bldP spid="18438" grpId="0" animBg="1" autoUpdateAnimBg="0"/>
      <p:bldP spid="18439" grpId="0" animBg="1" autoUpdateAnimBg="0"/>
      <p:bldP spid="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3DBE6D6-E8C9-41FC-9C70-2B821A17D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9109075" cy="4318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举例：输入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m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为二位矩阵的行列数，输入该矩阵，求元素和。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F96B33E6-84DF-4CD3-A36C-D1D4B1E75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92150"/>
            <a:ext cx="7725490" cy="618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iotream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#include &lt;CSTDLIB&gt;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int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m,n,iSum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=0,i,j,**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ipOfArray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,*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ipBuff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&gt;&gt;  m &gt;&gt;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ipOfArray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(int **)malloc(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(int *) * 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ipBuff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(int *)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calloc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(m,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(int) *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if (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ipOfArray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== NULL ||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ipBuff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}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for (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&lt; m;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*(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ipOfArray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+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) =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ipBuff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+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* n;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             //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遍历输入求和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 &lt;&lt; m &lt;&lt; "*" &lt;&lt; n  &lt;&lt; "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矩阵的元素和 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= "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iSum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free(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ipOfArray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free(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ipBuff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CCEC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524B3520-05DD-4C7C-8587-6BF878434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515938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动态内存分配</a:t>
            </a:r>
            <a:endParaRPr lang="zh-CN" altLang="en-US" sz="24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B22DE79-8D0F-4B1F-BEC0-3E12D3DD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92150"/>
            <a:ext cx="9121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函数提供了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new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运算符用于动态内存分配，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delete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用于释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放分配的内存。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1973996-0013-4F4B-9F04-330DCCD1D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446213"/>
            <a:ext cx="3054350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使用方式：</a:t>
            </a:r>
            <a:endParaRPr lang="en-US" altLang="zh-CN" b="1" dirty="0">
              <a:solidFill>
                <a:srgbClr val="FFFFCC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92D050"/>
                </a:solidFill>
                <a:latin typeface="Arial" charset="0"/>
                <a:ea typeface="楷体_GB2312" pitchFamily="49" charset="-122"/>
              </a:rPr>
              <a:t>简单变量</a:t>
            </a:r>
            <a:endParaRPr lang="en-US" altLang="zh-CN" b="1" dirty="0">
              <a:solidFill>
                <a:srgbClr val="92D050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   *</a:t>
            </a:r>
            <a:r>
              <a:rPr lang="en-US" altLang="zh-CN" b="1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ipPVal</a:t>
            </a: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ipPVal</a:t>
            </a: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 = new </a:t>
            </a:r>
            <a:r>
              <a:rPr lang="en-US" altLang="zh-CN" b="1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(5);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if (</a:t>
            </a:r>
            <a:r>
              <a:rPr lang="en-US" altLang="zh-CN" b="1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ipPVal</a:t>
            </a: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 == NULL){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     return 1;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…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delete  </a:t>
            </a:r>
            <a:r>
              <a:rPr lang="en-US" altLang="zh-CN" b="1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ipPVal</a:t>
            </a:r>
            <a:r>
              <a:rPr lang="en-US" altLang="zh-CN" b="1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785E0A92-63A3-4778-BB10-59990D778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51435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一维数组</a:t>
            </a:r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0351CDF-7C14-4289-8C0A-9E10D452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836613"/>
            <a:ext cx="4344988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使用方式：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 iSize;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 &gt;&gt; iSize;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*ipArray = new int[iSize];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if (ipArray == NULL){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return 1;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…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delete [ ] ipArray;</a:t>
            </a:r>
          </a:p>
        </p:txBody>
      </p:sp>
      <p:sp>
        <p:nvSpPr>
          <p:cNvPr id="4" name="AutoShape 7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630D76E4-9358-4376-85D2-1AE9E88DD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644900"/>
            <a:ext cx="2376488" cy="4572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CHAP11EX7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5E4BF41-5E32-4030-9D8E-663210D1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65625"/>
            <a:ext cx="5133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动态分配实例，求最大值及其位置。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 autoUpdateAnimBg="0"/>
      <p:bldP spid="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64992A97-ACFF-408A-85CA-B9A3796F0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51435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92D050"/>
                </a:solidFill>
                <a:latin typeface="Arial" panose="020B0604020202020204" pitchFamily="34" charset="0"/>
                <a:ea typeface="楷体_GB2312" pitchFamily="49" charset="-122"/>
              </a:rPr>
              <a:t>二维数组</a:t>
            </a:r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8F862B5-6274-4A18-B999-F9102393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04813"/>
            <a:ext cx="4540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求任意阶方阵的转置。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1D42430-A3F9-4CE9-AA9E-F251A4A9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885825"/>
            <a:ext cx="5222875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&lt;IOMANIP&gt;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    int **ipDArry;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int i,j,iSize;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cin &gt;&gt; iSize;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ipDArry = new int *[iSize];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for (i = 0; i &lt; iSize; i++){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	ipDArry[i] = new int[iSize];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for (i = 0; i &lt; iSize; i++){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	delete [ ] ipDArry [i];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delete [] ipDArry;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AutoShape 7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F8689562-0224-4CA8-93D6-F113378FE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5949950"/>
            <a:ext cx="2376488" cy="4572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CHAP11EX8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A5E8C7D-71FE-48E8-BF07-188754399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Arial" charset="0"/>
                <a:ea typeface="华文新魏" pitchFamily="2" charset="-122"/>
              </a:rPr>
              <a:t>⒊</a:t>
            </a:r>
            <a:r>
              <a:rPr lang="zh-CN" altLang="en-US" sz="2400" b="1" kern="1200" dirty="0">
                <a:solidFill>
                  <a:srgbClr val="FFFF00"/>
                </a:solidFill>
                <a:ea typeface="楷体_GB2312" pitchFamily="49" charset="-122"/>
                <a:cs typeface="+mn-cs"/>
              </a:rPr>
              <a:t>引用自身的结构和链表的概念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21392213-ABC5-44A6-9BD8-C71D4E4FA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908050"/>
            <a:ext cx="913132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结构中的某个成员项，为指向该结构类型自身的指针，则称为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引用自身的结构。 </a:t>
            </a:r>
            <a:endParaRPr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A1E901A2-84EF-4E60-BEA2-23849AA60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8175"/>
            <a:ext cx="5700713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struct  student{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                int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                float  score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		     struct  student  *next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               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};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B6622693-4116-4E31-A084-DE1D56946841}"/>
              </a:ext>
            </a:extLst>
          </p:cNvPr>
          <p:cNvSpPr>
            <a:spLocks/>
          </p:cNvSpPr>
          <p:nvPr/>
        </p:nvSpPr>
        <p:spPr bwMode="auto">
          <a:xfrm>
            <a:off x="5462588" y="4005263"/>
            <a:ext cx="3367087" cy="457200"/>
          </a:xfrm>
          <a:prstGeom prst="accentCallout2">
            <a:avLst>
              <a:gd name="adj1" fmla="val 25000"/>
              <a:gd name="adj2" fmla="val -2778"/>
              <a:gd name="adj3" fmla="val 25000"/>
              <a:gd name="adj4" fmla="val -33972"/>
              <a:gd name="adj5" fmla="val -112500"/>
              <a:gd name="adj6" fmla="val -34028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指向自身结构的指针。</a:t>
            </a:r>
          </a:p>
        </p:txBody>
      </p:sp>
      <p:sp>
        <p:nvSpPr>
          <p:cNvPr id="17415" name="AutoShape 7">
            <a:extLst>
              <a:ext uri="{FF2B5EF4-FFF2-40B4-BE49-F238E27FC236}">
                <a16:creationId xmlns:a16="http://schemas.microsoft.com/office/drawing/2014/main" id="{0CDCE29B-C4BA-4C99-BB35-DDA026E9F7E2}"/>
              </a:ext>
            </a:extLst>
          </p:cNvPr>
          <p:cNvSpPr>
            <a:spLocks/>
          </p:cNvSpPr>
          <p:nvPr/>
        </p:nvSpPr>
        <p:spPr bwMode="auto">
          <a:xfrm>
            <a:off x="4876800" y="2209800"/>
            <a:ext cx="3352800" cy="466725"/>
          </a:xfrm>
          <a:prstGeom prst="borderCallout3">
            <a:avLst>
              <a:gd name="adj1" fmla="val 24491"/>
              <a:gd name="adj2" fmla="val -2273"/>
              <a:gd name="adj3" fmla="val 24491"/>
              <a:gd name="adj4" fmla="val -71639"/>
              <a:gd name="adj5" fmla="val 263606"/>
              <a:gd name="adj6" fmla="val -71639"/>
              <a:gd name="adj7" fmla="val 265306"/>
              <a:gd name="adj8" fmla="val -22583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相同类型的结构指针。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71EDE828-D884-46F0-8ADA-B88F5BD5F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81525"/>
            <a:ext cx="9069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链表</a:t>
            </a:r>
            <a:r>
              <a:rPr lang="zh-CN" altLang="en-US" sz="2400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是一种动态存储分配结构，通过指针相连，数据可以不连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续存放。</a:t>
            </a:r>
            <a:endParaRPr lang="zh-CN" altLang="en-US" sz="2400">
              <a:solidFill>
                <a:srgbClr val="00FFCC"/>
              </a:solidFill>
              <a:ea typeface="楷体_GB2312" pitchFamily="49" charset="-122"/>
            </a:endParaRP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217982E-3903-426F-A9F5-623A432D1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8" y="6096000"/>
            <a:ext cx="838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DFB90CC2-72F4-4271-B764-5D5F7E93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5867400"/>
            <a:ext cx="1295400" cy="4572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CF6ECCEC-9CCA-498E-A19F-049F8E5E4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58674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57EA2518-0160-43A5-9927-C100B8CC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78488"/>
            <a:ext cx="901700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head</a:t>
            </a:r>
          </a:p>
        </p:txBody>
      </p:sp>
      <p:sp>
        <p:nvSpPr>
          <p:cNvPr id="17421" name="AutoShape 13">
            <a:extLst>
              <a:ext uri="{FF2B5EF4-FFF2-40B4-BE49-F238E27FC236}">
                <a16:creationId xmlns:a16="http://schemas.microsoft.com/office/drawing/2014/main" id="{19B0F711-4C90-47C9-AFE5-DABBEB062C55}"/>
              </a:ext>
            </a:extLst>
          </p:cNvPr>
          <p:cNvSpPr>
            <a:spLocks/>
          </p:cNvSpPr>
          <p:nvPr/>
        </p:nvSpPr>
        <p:spPr bwMode="auto">
          <a:xfrm rot="5400000">
            <a:off x="2033588" y="4914900"/>
            <a:ext cx="457200" cy="12954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结构变量</a:t>
            </a: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91B904F0-2906-42E7-9137-A302A57B0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6096000"/>
            <a:ext cx="914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CCFA1EFD-25C1-4CAE-8403-7CD0542B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5867400"/>
            <a:ext cx="1295400" cy="4572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11C8D0AD-5D28-4909-B179-9FD34ABE9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58674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A7BC5A0F-2163-475B-B050-E04DA7F8F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6096000"/>
            <a:ext cx="685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8BF1A077-2AAA-4FC8-B598-FE6A27A6D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7888" y="60960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E4CB77BD-D4A0-4813-8392-CF7E56220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6096000"/>
            <a:ext cx="381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892253D4-FA6A-4103-9430-5B3D8FD9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5867400"/>
            <a:ext cx="1295400" cy="4572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71EEB880-AA7E-428E-BF4F-21BA5F352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8" y="58674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30" name="Line 22">
            <a:extLst>
              <a:ext uri="{FF2B5EF4-FFF2-40B4-BE49-F238E27FC236}">
                <a16:creationId xmlns:a16="http://schemas.microsoft.com/office/drawing/2014/main" id="{61904DB1-AB48-48A5-9F89-3CB7F8730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8" y="61722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FE6079DC-4064-4516-BD54-55375C76F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11913"/>
            <a:ext cx="869950" cy="406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2" grpId="0" autoUpdateAnimBg="0"/>
      <p:bldP spid="17413" grpId="0" autoUpdateAnimBg="0"/>
      <p:bldP spid="17414" grpId="0" animBg="1" autoUpdateAnimBg="0"/>
      <p:bldP spid="17415" grpId="0" animBg="1" autoUpdateAnimBg="0"/>
      <p:bldP spid="17416" grpId="0" autoUpdateAnimBg="0"/>
      <p:bldP spid="17418" grpId="0" animBg="1"/>
      <p:bldP spid="17420" grpId="0" animBg="1" autoUpdateAnimBg="0"/>
      <p:bldP spid="17421" grpId="0" animBg="1" autoUpdateAnimBg="0"/>
      <p:bldP spid="17423" grpId="0" animBg="1"/>
      <p:bldP spid="17428" grpId="0" animBg="1"/>
      <p:bldP spid="1743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182CD2-7CF6-40FC-8913-D453A0FA2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链表的操作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39DA7E8B-C39C-4043-BF86-55ECF946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36613"/>
            <a:ext cx="6988175" cy="23098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为了建立、使用、维护链表，对链表的操作如下：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建立链表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遍历链表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尾部追加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删除结点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查找结点</a:t>
            </a:r>
            <a:endParaRPr lang="en-US" altLang="zh-CN" dirty="0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BDD8D6F0-F791-4333-BE83-9412263E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213100"/>
            <a:ext cx="5410753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数据结构：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struct student{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long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lNum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float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fScore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struct student *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pNext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//#define SIZE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(struct student)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const  int SIZE  =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(student);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1" grpId="0" build="p" autoUpdateAnimBg="0"/>
      <p:bldP spid="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D18B274-FB90-4AB7-B8EE-11E6916CD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⒋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链表的操作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01EF8979-AB27-4FB3-AB26-D7B3520B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建立链表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F8DB876A-A2C1-492E-8EB4-C942A3C9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98550"/>
            <a:ext cx="7850188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步骤：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建立头指针及头结点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循环输入数据域，并连接结点；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③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最后一个结点地址域置空。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2A608-545C-4F03-BD8D-A7E4F7433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3" y="692150"/>
            <a:ext cx="592137" cy="4979988"/>
          </a:xfrm>
        </p:spPr>
        <p:txBody>
          <a:bodyPr/>
          <a:lstStyle/>
          <a:p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建立链表函数</a:t>
            </a:r>
          </a:p>
        </p:txBody>
      </p:sp>
      <p:sp>
        <p:nvSpPr>
          <p:cNvPr id="3" name="Text Box 23">
            <a:extLst>
              <a:ext uri="{FF2B5EF4-FFF2-40B4-BE49-F238E27FC236}">
                <a16:creationId xmlns:a16="http://schemas.microsoft.com/office/drawing/2014/main" id="{40227EEB-63F3-47B0-B695-845D194D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202487" cy="646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struct student *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CreatLiList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struct student *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spHead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,*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spPre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,*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long lv;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float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fv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spPre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 = (struct student *)malloc(SIZE);//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头结点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spHead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spPre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spHead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do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&gt;&gt; lv &gt;&gt;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fv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if (lv != -1)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(struct student *)malloc(SIZE);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lNum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lv;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fScore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fv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spPre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spPre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	} while (lv != -1 );//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以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-1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结束。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spHead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B3FA8B-00C6-4D20-BF4C-5EE08F20E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99FF33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99FF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遍历链表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D86560B0-C3A4-48C7-B7B5-F1432F3A5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15" y="829189"/>
            <a:ext cx="7994794" cy="415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TraverLiList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(struct student *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struct student *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while (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!=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&lt;&lt; "Num:"  &lt;&lt; 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lNum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&lt;&lt; " \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tScore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:"  &lt;&lt;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fScore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6F1618B-F590-49B9-A3DF-F2273CC0B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7.1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结   构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CF17464B-D4A3-4E3B-A963-2741C817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838200"/>
            <a:ext cx="316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rgbClr val="FFFF00"/>
                </a:solidFill>
                <a:ea typeface="华文新魏" panose="02010800040101010101" pitchFamily="2" charset="-122"/>
              </a:rPr>
              <a:t>⒈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结构类型的定义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5ED3ADA-8CF3-4930-B3AB-B18E10944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格式： 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64ACC01B-4368-47E3-8F9F-54B1B3C3B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604963"/>
            <a:ext cx="48244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struct 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结构名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type   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成员项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成员</a:t>
            </a:r>
            <a:r>
              <a:rPr lang="zh-CN" altLang="en-US" sz="2400">
                <a:solidFill>
                  <a:srgbClr val="00FFCC"/>
                </a:solidFill>
                <a:ea typeface="楷体_GB2312" pitchFamily="49" charset="-122"/>
              </a:rPr>
              <a:t>项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type   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成员</a:t>
            </a:r>
            <a:r>
              <a:rPr lang="zh-CN" altLang="en-US" sz="2400">
                <a:solidFill>
                  <a:srgbClr val="00FFCC"/>
                </a:solidFill>
                <a:ea typeface="楷体_GB2312" pitchFamily="49" charset="-122"/>
              </a:rPr>
              <a:t>项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 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};</a:t>
            </a:r>
          </a:p>
        </p:txBody>
      </p:sp>
      <p:sp>
        <p:nvSpPr>
          <p:cNvPr id="5127" name="AutoShape 7">
            <a:extLst>
              <a:ext uri="{FF2B5EF4-FFF2-40B4-BE49-F238E27FC236}">
                <a16:creationId xmlns:a16="http://schemas.microsoft.com/office/drawing/2014/main" id="{92A27B6E-DDC1-48A3-A8D2-803EE179599F}"/>
              </a:ext>
            </a:extLst>
          </p:cNvPr>
          <p:cNvSpPr>
            <a:spLocks/>
          </p:cNvSpPr>
          <p:nvPr/>
        </p:nvSpPr>
        <p:spPr bwMode="auto">
          <a:xfrm>
            <a:off x="1304925" y="2352675"/>
            <a:ext cx="1495425" cy="452438"/>
          </a:xfrm>
          <a:prstGeom prst="accentCallout2">
            <a:avLst>
              <a:gd name="adj1" fmla="val 25264"/>
              <a:gd name="adj2" fmla="val -5097"/>
              <a:gd name="adj3" fmla="val 25264"/>
              <a:gd name="adj4" fmla="val -11782"/>
              <a:gd name="adj5" fmla="val -74736"/>
              <a:gd name="adj6" fmla="val -11782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结构标志。</a:t>
            </a:r>
          </a:p>
        </p:txBody>
      </p:sp>
      <p:sp>
        <p:nvSpPr>
          <p:cNvPr id="5128" name="AutoShape 8">
            <a:extLst>
              <a:ext uri="{FF2B5EF4-FFF2-40B4-BE49-F238E27FC236}">
                <a16:creationId xmlns:a16="http://schemas.microsoft.com/office/drawing/2014/main" id="{75991C45-5064-4526-834D-048F8338410F}"/>
              </a:ext>
            </a:extLst>
          </p:cNvPr>
          <p:cNvSpPr>
            <a:spLocks/>
          </p:cNvSpPr>
          <p:nvPr/>
        </p:nvSpPr>
        <p:spPr bwMode="auto">
          <a:xfrm>
            <a:off x="3849688" y="1219200"/>
            <a:ext cx="3960812" cy="366713"/>
          </a:xfrm>
          <a:prstGeom prst="accentCallout2">
            <a:avLst>
              <a:gd name="adj1" fmla="val 31167"/>
              <a:gd name="adj2" fmla="val -1926"/>
              <a:gd name="adj3" fmla="val 31167"/>
              <a:gd name="adj4" fmla="val -31102"/>
              <a:gd name="adj5" fmla="val 99565"/>
              <a:gd name="adj6" fmla="val -31144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用标识符命名的结构类型名。</a:t>
            </a:r>
          </a:p>
        </p:txBody>
      </p:sp>
      <p:sp>
        <p:nvSpPr>
          <p:cNvPr id="5131" name="AutoShape 11">
            <a:extLst>
              <a:ext uri="{FF2B5EF4-FFF2-40B4-BE49-F238E27FC236}">
                <a16:creationId xmlns:a16="http://schemas.microsoft.com/office/drawing/2014/main" id="{9D84BD65-CDB2-41F5-8D92-FDD601E3E2B6}"/>
              </a:ext>
            </a:extLst>
          </p:cNvPr>
          <p:cNvSpPr>
            <a:spLocks/>
          </p:cNvSpPr>
          <p:nvPr/>
        </p:nvSpPr>
        <p:spPr bwMode="auto">
          <a:xfrm>
            <a:off x="5334000" y="2043113"/>
            <a:ext cx="3048000" cy="852487"/>
          </a:xfrm>
          <a:prstGeom prst="accentCallout2">
            <a:avLst>
              <a:gd name="adj1" fmla="val 13407"/>
              <a:gd name="adj2" fmla="val -2500"/>
              <a:gd name="adj3" fmla="val 13407"/>
              <a:gd name="adj4" fmla="val -8750"/>
              <a:gd name="adj5" fmla="val 205213"/>
              <a:gd name="adj6" fmla="val -8907"/>
            </a:avLst>
          </a:prstGeom>
          <a:noFill/>
          <a:ln w="9525">
            <a:solidFill>
              <a:srgbClr val="00FFCC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FFCC"/>
                </a:solidFill>
                <a:ea typeface="楷体_GB2312" pitchFamily="49" charset="-122"/>
              </a:rPr>
              <a:t>结构类型中所含的成员项及其类型。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82A26952-23F5-4C2B-911B-9C45051A4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33850"/>
            <a:ext cx="48752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student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                            long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                            char 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                            int     age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                            char  add[30]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                            float  score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                           };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C76A0183-5E71-4150-B941-66F7F458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4191000"/>
            <a:ext cx="416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结构的定义确定了如下两点：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8F005F31-A428-4AE4-8588-48B0C990B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68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CCECFF"/>
                </a:solidFill>
                <a:latin typeface="楷体_GB2312" pitchFamily="49" charset="-122"/>
                <a:ea typeface="楷体_GB2312" pitchFamily="49" charset="-122"/>
              </a:rPr>
              <a:t>定义结构类型，确定结构中的成员项的名称及类型。 </a:t>
            </a:r>
            <a:endParaRPr lang="zh-CN" altLang="en-US" sz="2400">
              <a:solidFill>
                <a:srgbClr val="CCECFF"/>
              </a:solidFill>
              <a:ea typeface="楷体_GB2312" pitchFamily="49" charset="-122"/>
            </a:endParaRP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FFF50DA8-FB3E-4517-B1CC-58841EA3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4953000"/>
            <a:ext cx="661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CCECFF"/>
                </a:solidFill>
                <a:latin typeface="楷体_GB2312" pitchFamily="49" charset="-122"/>
                <a:ea typeface="楷体_GB2312" pitchFamily="49" charset="-122"/>
              </a:rPr>
              <a:t>指明该结构类型的变量在内存中的组织形式。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6" grpId="0" autoUpdateAnimBg="0"/>
      <p:bldP spid="5127" grpId="0" animBg="1" autoUpdateAnimBg="0"/>
      <p:bldP spid="5128" grpId="0" animBg="1" autoUpdateAnimBg="0"/>
      <p:bldP spid="5131" grpId="0" animBg="1" autoUpdateAnimBg="0"/>
      <p:bldP spid="5132" grpId="0" autoUpdateAnimBg="0"/>
      <p:bldP spid="5133" grpId="0" autoUpdateAnimBg="0"/>
      <p:bldP spid="5134" grpId="0" autoUpdateAnimBg="0"/>
      <p:bldP spid="513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3735D70-5A46-4334-8418-AAB81EE1F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262063"/>
            <a:ext cx="501650" cy="4227512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99FF33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99FF33"/>
                </a:solidFill>
                <a:ea typeface="楷体_GB2312" pitchFamily="49" charset="-122"/>
              </a:rPr>
              <a:t>在尾部追加节点</a:t>
            </a: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17575990-2BFE-430E-B313-D939072F8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04813"/>
            <a:ext cx="6908800" cy="594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int AppendNode(struct student *sp,long lArg,float fArg)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struct student *spCur,*spNew;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spCur = sp;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while(spCur -&gt; pNext !=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     spCur = spCur -&gt; pNext;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spNew = (struct student *)malloc(SIZE);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if (spNew 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spNew -&gt; lNum = lArg;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spNew -&gt; fScore = fArg;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spNew -&gt; pNext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spCur -&gt; pNext = spNew;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endParaRPr lang="en-US" altLang="zh-CN" sz="20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5170E5C-9501-4AA1-81B8-B7AAE2C67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25538"/>
            <a:ext cx="646112" cy="34798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33"/>
                </a:solidFill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删除节点函数</a:t>
            </a:r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CC873A92-03EB-4B7B-8D2A-1F348B88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0713"/>
            <a:ext cx="7848600" cy="563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DeleteNode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(struct student *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sp,long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lArg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struct student *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,*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while(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!= NULL &amp;&amp;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lNum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!=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lArg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if 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free(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15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D6036F00-C0C4-4F56-BC52-7DAA4AC72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1268413"/>
            <a:ext cx="788988" cy="3971925"/>
          </a:xfrm>
        </p:spPr>
        <p:txBody>
          <a:bodyPr/>
          <a:lstStyle/>
          <a:p>
            <a:r>
              <a:rPr lang="en-US" altLang="zh-CN" sz="2400" b="1">
                <a:solidFill>
                  <a:srgbClr val="66FF33"/>
                </a:solidFill>
                <a:ea typeface="华文新魏" panose="02010800040101010101" pitchFamily="2" charset="-122"/>
              </a:rPr>
              <a:t>⑸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查找节点函数</a:t>
            </a:r>
            <a:endParaRPr lang="zh-CN" altLang="en-US" sz="2400"/>
          </a:p>
        </p:txBody>
      </p:sp>
      <p:sp>
        <p:nvSpPr>
          <p:cNvPr id="32771" name="TextBox 2">
            <a:extLst>
              <a:ext uri="{FF2B5EF4-FFF2-40B4-BE49-F238E27FC236}">
                <a16:creationId xmlns:a16="http://schemas.microsoft.com/office/drawing/2014/main" id="{E9B857EB-E856-4CDF-97F0-ACD55335D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04813"/>
            <a:ext cx="7994496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SearchNode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(struct student *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sp,long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lArg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struct student *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while(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!= NULL &amp;&amp;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lNum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!=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lArg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pNext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if 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lNum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lArg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"The num " 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lNum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       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":" &lt;&lt;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spCur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-&gt;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fScore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B44B9F3-7AE6-4258-B707-E5CCF6E77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7.3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联   合</a:t>
            </a:r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(union)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5815E37D-A785-45FB-8AC6-AF6C62EA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908644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概念：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不同数据类型的集合；每个成员项共用一段内存空间；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某一时刻只能对一个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活的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active”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成员项操作；</a:t>
            </a:r>
            <a:endParaRPr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E05F8A76-DE56-4B00-A1C6-A96DB06F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271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联合类型的定义 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7250F148-6D46-4259-A419-265A3AB1B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11350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格式：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72B44D3D-D2EA-4D7F-B91D-2E40168A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295525"/>
            <a:ext cx="46593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union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联合名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type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成员项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type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成员项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                       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type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成员项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n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}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B6AB8A1-142B-4B3C-8002-A7986023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279650"/>
            <a:ext cx="32146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union  exam{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                      int a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                      float  b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                      char  c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                     };</a:t>
            </a:r>
            <a:endParaRPr lang="en-US" altLang="zh-CN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0AA46115-54DF-4EBD-8AAD-A2EC9ADB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354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联合变量的说明和引用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78B8899F-8489-4298-9437-DA4D18EE9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8453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可以用联合类型说明：联合变量、联合数组、指向联合指针。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2136227D-9F4E-4859-ABBE-E8BE3AFDC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0"/>
            <a:ext cx="417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union  exam  x , *px , y[10] 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E8155F9A-A03E-4240-AF97-7142E1001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引用：引用变量的成员项。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C22483F3-829A-45F5-8758-0C002EA8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30875"/>
            <a:ext cx="4806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通过变量引用：   变量名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成员项名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通过指针引用：   指针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-&gt;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成员项名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33" grpId="0" autoUpdateAnimBg="0"/>
      <p:bldP spid="22534" grpId="0" autoUpdateAnimBg="0"/>
      <p:bldP spid="22535" grpId="0" autoUpdateAnimBg="0"/>
      <p:bldP spid="22536" grpId="0" autoUpdateAnimBg="0"/>
      <p:bldP spid="22537" grpId="0" autoUpdateAnimBg="0"/>
      <p:bldP spid="22538" grpId="0" autoUpdateAnimBg="0"/>
      <p:bldP spid="22539" grpId="0" autoUpdateAnimBg="0"/>
      <p:bldP spid="2254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157FD27-97E0-4CE4-809E-C3A15EDFF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联合与结构的区别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098168BC-2BEE-4A23-B331-96613E4D6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7388"/>
            <a:ext cx="32988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struct  exam{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int  a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float  b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char  c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}x 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73729121-7139-4438-839B-A81C0809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92188"/>
            <a:ext cx="838200" cy="381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BC4C9BD1-AA7E-439A-9304-B07FF9F0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73188"/>
            <a:ext cx="838200" cy="381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ea typeface="楷体_GB2312" pitchFamily="49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9D687826-6199-4531-BE77-6CB9FE12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54188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9E47EC9-4830-4DF9-8D1B-A3BAB380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5188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0D38E4B8-C0A2-46CE-B36F-DC43CBDF9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16188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2108EE31-549D-4AB4-B95B-5BA3D78E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97188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CED6ACA6-DF97-4D1B-800A-5A9FA600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8188"/>
            <a:ext cx="838200" cy="38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71D377F-686B-44A0-A508-2FA4ED3D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21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27436F85-4973-476F-A4AD-CFC7420F6E8F}"/>
              </a:ext>
            </a:extLst>
          </p:cNvPr>
          <p:cNvSpPr>
            <a:spLocks/>
          </p:cNvSpPr>
          <p:nvPr/>
        </p:nvSpPr>
        <p:spPr bwMode="auto">
          <a:xfrm>
            <a:off x="7924800" y="992188"/>
            <a:ext cx="381000" cy="762000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00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C440806F-5A67-452E-9925-2E599679B4B2}"/>
              </a:ext>
            </a:extLst>
          </p:cNvPr>
          <p:cNvSpPr>
            <a:spLocks/>
          </p:cNvSpPr>
          <p:nvPr/>
        </p:nvSpPr>
        <p:spPr bwMode="auto">
          <a:xfrm>
            <a:off x="7924800" y="1754188"/>
            <a:ext cx="381000" cy="1524000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596A788B-51E1-460C-AEE9-53E691B7F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781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7F9D80AE-B855-4F6D-912A-C5110C492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32988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union  exam{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int  a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float  b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char  c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}x ;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7A67F45B-56C1-4E95-A0E2-088D36456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303713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ea typeface="楷体_GB2312" pitchFamily="49" charset="-122"/>
            </a:endParaRP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845C7372-8A9B-458F-A72E-996CDB83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84713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5066BFC4-CC11-4B97-9575-193B2029A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065713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22B8E439-C5A1-4E7A-BD2D-9B536F2F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46713"/>
            <a:ext cx="838200" cy="381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7653DCC1-B92E-4375-A3B7-9C36E038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267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4AFFF515-9CDE-4AAE-8FC4-8BBB5DA9EC64}"/>
              </a:ext>
            </a:extLst>
          </p:cNvPr>
          <p:cNvSpPr>
            <a:spLocks/>
          </p:cNvSpPr>
          <p:nvPr/>
        </p:nvSpPr>
        <p:spPr bwMode="auto">
          <a:xfrm>
            <a:off x="7924800" y="4303713"/>
            <a:ext cx="381000" cy="1524000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0E46E84B-0651-4AEB-8277-7A1AA88AEA31}"/>
              </a:ext>
            </a:extLst>
          </p:cNvPr>
          <p:cNvSpPr>
            <a:spLocks/>
          </p:cNvSpPr>
          <p:nvPr/>
        </p:nvSpPr>
        <p:spPr bwMode="auto">
          <a:xfrm>
            <a:off x="7924800" y="4303713"/>
            <a:ext cx="1066800" cy="762000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00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        a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3DF96F5E-3B62-4163-87FE-4EF8EED0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303713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368B2C31-6547-4AAE-89F2-5CF836645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2897188"/>
            <a:ext cx="6581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结构变量的每个成员项有独立的内存单元，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而联合变量的成员项以最大的成员项开辟单元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后，所有成员项共用单元。</a:t>
            </a:r>
          </a:p>
        </p:txBody>
      </p: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ED8241BC-C2C6-4624-AD78-3D3B9DB4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09600"/>
            <a:ext cx="4727575" cy="838200"/>
          </a:xfrm>
          <a:prstGeom prst="cloudCallout">
            <a:avLst>
              <a:gd name="adj1" fmla="val -39625"/>
              <a:gd name="adj2" fmla="val 70074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sizeof (struct exam)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4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4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4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nimBg="1"/>
      <p:bldP spid="23557" grpId="0" animBg="1" autoUpdateAnimBg="0"/>
      <p:bldP spid="23558" grpId="0" animBg="1"/>
      <p:bldP spid="23559" grpId="0" animBg="1"/>
      <p:bldP spid="23560" grpId="0" animBg="1"/>
      <p:bldP spid="23561" grpId="0" animBg="1"/>
      <p:bldP spid="23562" grpId="0" animBg="1" autoUpdateAnimBg="0"/>
      <p:bldP spid="23563" grpId="0" autoUpdateAnimBg="0"/>
      <p:bldP spid="23564" grpId="0" animBg="1" autoUpdateAnimBg="0"/>
      <p:bldP spid="23565" grpId="0" animBg="1" autoUpdateAnimBg="0"/>
      <p:bldP spid="23566" grpId="0" autoUpdateAnimBg="0"/>
      <p:bldP spid="23567" grpId="0" autoUpdateAnimBg="0"/>
      <p:bldP spid="23568" grpId="0" animBg="1" autoUpdateAnimBg="0"/>
      <p:bldP spid="23569" grpId="0" animBg="1"/>
      <p:bldP spid="23570" grpId="0" animBg="1"/>
      <p:bldP spid="23571" grpId="0" animBg="1"/>
      <p:bldP spid="23572" grpId="0" autoUpdateAnimBg="0"/>
      <p:bldP spid="23573" grpId="0" animBg="1" autoUpdateAnimBg="0"/>
      <p:bldP spid="23574" grpId="0" animBg="1" autoUpdateAnimBg="0"/>
      <p:bldP spid="23575" grpId="0" autoUpdateAnimBg="0"/>
      <p:bldP spid="23576" grpId="0" autoUpdateAnimBg="0"/>
      <p:bldP spid="2357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555040C-1B2D-4634-8881-01951B4EC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举例：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83E6E386-DA50-4F16-B324-782D5DB2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762000"/>
            <a:ext cx="6465529" cy="625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iomanip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union  exam{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short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char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ch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[2]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int main(void){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exam x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x.i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24897 ;/* i:0x6141*/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hex &lt;&lt; "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x.i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= "&lt;&lt;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x.i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&lt;&lt;'H'&lt;&lt;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"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ch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[0] = " &lt;&lt; (short)x.ch[0] &lt;&lt; 'H'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"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ch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[1] = " &lt;&lt; (short)x.ch[1] &lt;&lt; 'H'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"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ch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[0] = " &lt;&lt; x.ch[0]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&lt;&lt; "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ch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[1] = " &lt;&lt; x.ch[1]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4580" name="AutoShape 4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28FCB9D8-EEA9-4C37-B532-49087122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3162300"/>
            <a:ext cx="1752600" cy="533400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CHAP7EX6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4A147F8-0A3C-4AF8-8C4E-28EA5C21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1371600" cy="4572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0x41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D7F417D0-B61D-49F2-87D2-94E049DF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752600"/>
            <a:ext cx="1371600" cy="4572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0x61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12556FCE-9937-4BDD-A987-1AC9F5A7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363" y="1295400"/>
            <a:ext cx="909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ch[0]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9D772677-2AFE-4E1E-9C02-2F18B237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363" y="1752600"/>
            <a:ext cx="909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ch[1]</a:t>
            </a:r>
          </a:p>
        </p:txBody>
      </p:sp>
      <p:sp>
        <p:nvSpPr>
          <p:cNvPr id="24585" name="AutoShape 9">
            <a:extLst>
              <a:ext uri="{FF2B5EF4-FFF2-40B4-BE49-F238E27FC236}">
                <a16:creationId xmlns:a16="http://schemas.microsoft.com/office/drawing/2014/main" id="{17C2151B-EBD9-4EEE-9182-ADD19020B42E}"/>
              </a:ext>
            </a:extLst>
          </p:cNvPr>
          <p:cNvSpPr>
            <a:spLocks/>
          </p:cNvSpPr>
          <p:nvPr/>
        </p:nvSpPr>
        <p:spPr bwMode="auto">
          <a:xfrm>
            <a:off x="6172200" y="1295400"/>
            <a:ext cx="609600" cy="914400"/>
          </a:xfrm>
          <a:prstGeom prst="leftBrace">
            <a:avLst>
              <a:gd name="adj1" fmla="val 0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83F6DFB2-48D5-43EA-B920-9228A5DFA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1565275"/>
            <a:ext cx="26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68BD48F4-B440-490C-AA79-A86881FF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62547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CCFF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nimBg="1" autoUpdateAnimBg="0"/>
      <p:bldP spid="24581" grpId="0" animBg="1" autoUpdateAnimBg="0"/>
      <p:bldP spid="24582" grpId="0" animBg="1" autoUpdateAnimBg="0"/>
      <p:bldP spid="24583" grpId="0" autoUpdateAnimBg="0"/>
      <p:bldP spid="24584" grpId="0" autoUpdateAnimBg="0"/>
      <p:bldP spid="24585" grpId="0" animBg="1"/>
      <p:bldP spid="24586" grpId="0" autoUpdateAnimBg="0"/>
      <p:bldP spid="2458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0FF7976-4941-412D-AC79-A348D9D1F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7.4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枚   举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F52DD6EE-0C11-44EE-B6C4-15123573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875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概念：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有限状态的集合，以整型值代表。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如：月份，星期。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0C39C156-FF18-4530-970E-4DCC81D2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263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华文新魏" panose="02010800040101010101" pitchFamily="2" charset="-122"/>
              </a:rPr>
              <a:t>⒈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枚举类型的定义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8EE77350-C019-4DCC-AB6B-A81FDFB5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510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enum 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枚举类型名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枚举元素表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； 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C32D0A13-3EDC-487E-96E7-16E3A991B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81200"/>
            <a:ext cx="605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enum  day{sun,mon,tue,wed,thv,fri,sat} 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F245893A-9D20-4939-8C44-757C1017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说明：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9B9701C0-F8F7-4AE9-8141-1619ADA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2824163"/>
            <a:ext cx="649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枚举元素如果不赋值，自动取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0~n-1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整数值；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EBD1C7E-E581-40B9-9E64-66E9CAB2B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00400"/>
            <a:ext cx="8912225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在定义时，可以对某个枚举元素赋值，其后的元素按此值</a:t>
            </a:r>
            <a:r>
              <a:rPr lang="en-US" altLang="zh-CN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自动加一递增。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6F9FFCED-EE61-4CCB-B3A9-690EA9B71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363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枚举变量的说明和引用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345C2FAE-F3B0-4D3F-971B-97FAC03F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4343400"/>
            <a:ext cx="3852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enum   day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   day1 , day2 ;</a:t>
            </a:r>
            <a:endParaRPr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093656CC-A4AD-491F-8B41-B69D8EF0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538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枚举变量只能取该类型中的一个元素。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B6533736-D3FF-4161-AE39-6FD0E541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 day1=sat ;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62254596-89BE-4ED9-BB16-175B12263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day2=(enum  day ) 2 ;</a:t>
            </a:r>
            <a:endParaRPr lang="en-US" altLang="zh-CN" sz="240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4" grpId="0" autoUpdateAnimBg="0"/>
      <p:bldP spid="25605" grpId="0" autoUpdateAnimBg="0"/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utoUpdateAnimBg="0"/>
      <p:bldP spid="25611" grpId="0" autoUpdateAnimBg="0"/>
      <p:bldP spid="25612" grpId="0" autoUpdateAnimBg="0"/>
      <p:bldP spid="25613" grpId="0" autoUpdateAnimBg="0"/>
      <p:bldP spid="2561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B9A7FC7-1057-4EDC-9BA8-9497E962A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7.5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用户定义类型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59E07425-F9ED-484E-87E6-09D26393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906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C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语言可以通过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typedef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语句，定义自己命名的数据类型。实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际上是给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类型重新起个名字。</a:t>
            </a:r>
            <a:endParaRPr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75BC5C83-57BB-434E-BDD7-DE161D46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310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typedef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语句的格式：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EB526A8E-89AD-4978-93F3-E6F39D53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typedef 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标识符</a:t>
            </a: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8B904AA3-806D-4EAC-89CA-EF7CB188FA5A}"/>
              </a:ext>
            </a:extLst>
          </p:cNvPr>
          <p:cNvSpPr>
            <a:spLocks/>
          </p:cNvSpPr>
          <p:nvPr/>
        </p:nvSpPr>
        <p:spPr bwMode="auto">
          <a:xfrm>
            <a:off x="5715000" y="1752600"/>
            <a:ext cx="2438400" cy="457200"/>
          </a:xfrm>
          <a:prstGeom prst="accentCallout2">
            <a:avLst>
              <a:gd name="adj1" fmla="val 25000"/>
              <a:gd name="adj2" fmla="val -3125"/>
              <a:gd name="adj3" fmla="val 25000"/>
              <a:gd name="adj4" fmla="val -68162"/>
              <a:gd name="adj5" fmla="val 103125"/>
              <a:gd name="adj6" fmla="val -68426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语言的类型名。</a:t>
            </a:r>
          </a:p>
        </p:txBody>
      </p:sp>
      <p:sp>
        <p:nvSpPr>
          <p:cNvPr id="26631" name="AutoShape 7">
            <a:extLst>
              <a:ext uri="{FF2B5EF4-FFF2-40B4-BE49-F238E27FC236}">
                <a16:creationId xmlns:a16="http://schemas.microsoft.com/office/drawing/2014/main" id="{1A591C6A-2DED-4857-9C97-23812739FA4F}"/>
              </a:ext>
            </a:extLst>
          </p:cNvPr>
          <p:cNvSpPr>
            <a:spLocks/>
          </p:cNvSpPr>
          <p:nvPr/>
        </p:nvSpPr>
        <p:spPr bwMode="auto">
          <a:xfrm>
            <a:off x="5775325" y="2533650"/>
            <a:ext cx="2476500" cy="398463"/>
          </a:xfrm>
          <a:prstGeom prst="callout2">
            <a:avLst>
              <a:gd name="adj1" fmla="val 28685"/>
              <a:gd name="adj2" fmla="val -3079"/>
              <a:gd name="adj3" fmla="val 28685"/>
              <a:gd name="adj4" fmla="val -38269"/>
              <a:gd name="adj5" fmla="val -6375"/>
              <a:gd name="adj6" fmla="val -38333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FFFF"/>
                </a:solidFill>
                <a:ea typeface="楷体_GB2312" pitchFamily="49" charset="-122"/>
              </a:rPr>
              <a:t>用户定义类型名。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44EC24AC-1F49-44D9-A5FE-E07D5E28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4600"/>
            <a:ext cx="171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引用方式：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62F63DE0-968D-43D7-93B0-2460D3688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9878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基本类型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EDE09F1D-1520-4E5B-B3F3-EECB7117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368675"/>
            <a:ext cx="359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typedef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INTEGER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INTEGER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 , b ;</a:t>
            </a:r>
            <a:endParaRPr lang="en-US" altLang="zh-CN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67FAD6DE-2722-4BE5-A6E9-C0A95F16A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41788"/>
            <a:ext cx="125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数组 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C16765EE-3895-44A1-84B1-EB5D555A3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0"/>
            <a:ext cx="41259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typedef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char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STRING[41]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STRING</a:t>
            </a:r>
            <a:r>
              <a:rPr lang="en-US" altLang="zh-CN" sz="2400">
                <a:latin typeface="Arial" panose="020B0604020202020204" pitchFamily="34" charset="0"/>
              </a:rPr>
              <a:t>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 , b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char   a[41] , b[41] ;</a:t>
            </a:r>
            <a:endParaRPr lang="en-US" altLang="zh-CN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29" grpId="0" autoUpdateAnimBg="0"/>
      <p:bldP spid="26630" grpId="0" animBg="1" autoUpdateAnimBg="0"/>
      <p:bldP spid="26631" grpId="0" animBg="1" autoUpdateAnimBg="0"/>
      <p:bldP spid="26632" grpId="0" autoUpdateAnimBg="0"/>
      <p:bldP spid="26633" grpId="0" autoUpdateAnimBg="0"/>
      <p:bldP spid="26634" grpId="0" autoUpdateAnimBg="0"/>
      <p:bldP spid="26635" grpId="0" autoUpdateAnimBg="0"/>
      <p:bldP spid="2663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47F7F31-0D22-4A29-9EE9-73E0BAA54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用户定义结构或联合类型名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882A735E-5B00-4160-9A7D-C4DC3BD2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685800"/>
            <a:ext cx="36972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typedef</a:t>
            </a:r>
            <a:r>
              <a:rPr lang="en-US" altLang="zh-CN" sz="24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struct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char  name[30]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long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float  csore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}</a:t>
            </a:r>
            <a:r>
              <a:rPr lang="en-US" altLang="zh-CN" sz="24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MYSTRU;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MYSTRU</a:t>
            </a:r>
            <a:r>
              <a:rPr lang="en-US" altLang="zh-CN" sz="24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, b , *p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8ED0E5C-0511-4CD7-8795-6F50AB68C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结构变量的说明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1931D9B9-F4B0-403B-A4F0-58C4899A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717550"/>
            <a:ext cx="9066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定义结构只是确定该结构类型的名称及其成员项的组成及成员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项的类型。必须由定义的结构类型说明结构变量，才开辟相应的内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存空间以供使用。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A24686A0-2513-4E1A-BAA0-A49024F8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结构变量的说明方式：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FC54F445-7284-496D-9F9D-2D5CAA6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209800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CCFFCC"/>
                </a:solidFill>
                <a:latin typeface="楷体_GB2312" pitchFamily="49" charset="-122"/>
                <a:ea typeface="楷体_GB2312" pitchFamily="49" charset="-122"/>
              </a:rPr>
              <a:t>定义后说明 </a:t>
            </a:r>
            <a:endParaRPr lang="zh-CN" altLang="en-US" sz="2400">
              <a:solidFill>
                <a:srgbClr val="CCFFCC"/>
              </a:solidFill>
              <a:ea typeface="楷体_GB2312" pitchFamily="49" charset="-122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259AE26D-61A1-4613-9D2C-F6FAC519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2609850"/>
            <a:ext cx="4921838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struct  student{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       long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       char 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       int     age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       char  add[30]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       float  score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     }  ;</a:t>
            </a:r>
            <a:endParaRPr lang="en-US" altLang="zh-CN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02AFC8B0-2D53-43B3-9B57-2DA069F2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5181600"/>
            <a:ext cx="49971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[struct]  student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wang,zhang,liu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6152" name="AutoShape 8">
            <a:extLst>
              <a:ext uri="{FF2B5EF4-FFF2-40B4-BE49-F238E27FC236}">
                <a16:creationId xmlns:a16="http://schemas.microsoft.com/office/drawing/2014/main" id="{D6600A93-C9F4-4795-9E3F-A9472C31434B}"/>
              </a:ext>
            </a:extLst>
          </p:cNvPr>
          <p:cNvSpPr>
            <a:spLocks/>
          </p:cNvSpPr>
          <p:nvPr/>
        </p:nvSpPr>
        <p:spPr bwMode="auto">
          <a:xfrm>
            <a:off x="6248400" y="4354513"/>
            <a:ext cx="2895600" cy="979487"/>
          </a:xfrm>
          <a:prstGeom prst="accentCallout2">
            <a:avLst>
              <a:gd name="adj1" fmla="val 11671"/>
              <a:gd name="adj2" fmla="val -2630"/>
              <a:gd name="adj3" fmla="val 11671"/>
              <a:gd name="adj4" fmla="val -12940"/>
              <a:gd name="adj5" fmla="val 92546"/>
              <a:gd name="adj6" fmla="val -40296"/>
            </a:avLst>
          </a:prstGeom>
          <a:noFill/>
          <a:ln w="9525">
            <a:solidFill>
              <a:srgbClr val="00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struct student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类型说明三个变量。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CAD12CC0-339E-4717-8B0E-019299F17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562600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CCFFCC"/>
                </a:solidFill>
                <a:latin typeface="楷体_GB2312" pitchFamily="49" charset="-122"/>
                <a:ea typeface="楷体_GB2312" pitchFamily="49" charset="-122"/>
              </a:rPr>
              <a:t>定义结构类型时说明变量 </a:t>
            </a:r>
            <a:endParaRPr lang="zh-CN" altLang="en-US" sz="2400">
              <a:solidFill>
                <a:srgbClr val="CCFFCC"/>
              </a:solidFill>
              <a:ea typeface="楷体_GB2312" pitchFamily="49" charset="-122"/>
            </a:endParaRP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B29FA661-CF1F-4CDC-9168-0B6AE270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4800600"/>
            <a:ext cx="2462212" cy="4572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wang,zhang,liu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autoUpdateAnimBg="0"/>
      <p:bldP spid="6149" grpId="0" autoUpdateAnimBg="0"/>
      <p:bldP spid="6150" grpId="0" autoUpdateAnimBg="0"/>
      <p:bldP spid="6151" grpId="0" autoUpdateAnimBg="0"/>
      <p:bldP spid="6152" grpId="0" animBg="1" autoUpdateAnimBg="0"/>
      <p:bldP spid="6153" grpId="0" autoUpdateAnimBg="0"/>
      <p:bldP spid="615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92F870-0C91-4DD9-9FB0-B89DAD3B2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CCFFCC"/>
                </a:solidFill>
                <a:ea typeface="楷体_GB2312" pitchFamily="49" charset="-122"/>
              </a:rPr>
              <a:t>无名结构方式说明变量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F72E12DF-4F3B-4454-8024-D8AF0D9E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685800"/>
            <a:ext cx="35290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struct{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 long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 char 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 int    age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 char    add[30]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 float    score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           }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wang,zhang,liu;</a:t>
            </a:r>
            <a:endParaRPr lang="en-US" altLang="zh-CN" sz="2400">
              <a:solidFill>
                <a:srgbClr val="00FFCC"/>
              </a:solidFill>
              <a:ea typeface="楷体_GB2312" pitchFamily="49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907717E1-9B8F-4FED-BD3B-6457F98F7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说明： 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298EC473-8598-4227-971E-E5565D7C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5133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注意类型和变量的区别。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成员项可单独使用。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wang.age=20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结构的成员项也可以是结构变量。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7BBAD7E1-737A-42E5-A625-C806BB48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781050"/>
            <a:ext cx="4598031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struct  doc{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char 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[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struct] birth </a:t>
            </a:r>
            <a:r>
              <a:rPr lang="en-US" altLang="zh-CN" sz="2400" dirty="0">
                <a:solidFill>
                  <a:srgbClr val="00FFCC"/>
                </a:solidFill>
                <a:latin typeface="Arial" panose="020B0604020202020204" pitchFamily="34" charset="0"/>
              </a:rPr>
              <a:t>age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 float   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</a:rPr>
              <a:t>sal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                  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struct  birth{ int  year;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                    int mon;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                    int day;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                      };</a:t>
            </a:r>
            <a:endParaRPr lang="en-US" altLang="zh-CN" sz="24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EFD46EFE-26CE-46DC-9665-320D99A60A77}"/>
              </a:ext>
            </a:extLst>
          </p:cNvPr>
          <p:cNvSpPr>
            <a:spLocks/>
          </p:cNvSpPr>
          <p:nvPr/>
        </p:nvSpPr>
        <p:spPr bwMode="auto">
          <a:xfrm>
            <a:off x="6227763" y="4251325"/>
            <a:ext cx="2916237" cy="1052513"/>
          </a:xfrm>
          <a:prstGeom prst="accentCallout3">
            <a:avLst>
              <a:gd name="adj1" fmla="val 10861"/>
              <a:gd name="adj2" fmla="val -2611"/>
              <a:gd name="adj3" fmla="val 10861"/>
              <a:gd name="adj4" fmla="val -12194"/>
              <a:gd name="adj5" fmla="val -182051"/>
              <a:gd name="adj6" fmla="val -12194"/>
              <a:gd name="adj7" fmla="val -241477"/>
              <a:gd name="adj8" fmla="val 9579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结构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doc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中的成员项是一个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birth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的结构变量！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build="p" autoUpdateAnimBg="0"/>
      <p:bldP spid="7174" grpId="0" autoUpdateAnimBg="0"/>
      <p:bldP spid="717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2D13F63-F094-4453-9270-B4A8A32EF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结构变量的引用 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2A96A66-6947-4A51-8F3C-DE531458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692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结构变量都是以成员项作为引用单位</a:t>
            </a:r>
            <a:r>
              <a:rPr lang="en-US" altLang="zh-CN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引用方式： </a:t>
            </a:r>
            <a:endParaRPr lang="zh-CN" altLang="en-US" sz="240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BED1AAB3-FA8C-47AE-9A74-D03772ED4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94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结构变量名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66FF33"/>
                </a:solidFill>
                <a:ea typeface="楷体_GB2312" pitchFamily="49" charset="-122"/>
              </a:rPr>
              <a:t>成员项名</a:t>
            </a:r>
            <a:endParaRPr lang="zh-CN" altLang="en-US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1BF6FA81-7F99-4103-A570-4F460AC1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95400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wang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score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=100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E664B2A1-7C9F-4BFB-A529-12A25511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说明：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A9B18DD-684E-4B54-9854-7CBEDE28A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106613"/>
            <a:ext cx="7659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结构变量的成员项与普通变量有相同的性质。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结构变量可以相互赋值，如：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zhang = wang;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wang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的所有成员项的值赋给了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zhang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的对应成员项。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A06CB6F1-2EEC-403D-AC2A-D80F355B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357563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⒋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结构体变量的初始化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18D9023F-F22F-4CD8-892F-F56598A6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35400"/>
            <a:ext cx="627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结构变量可以在说明时赋初值，称为初始化。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84111F4D-6638-4C26-83FC-C87DF8BB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9" y="4365811"/>
            <a:ext cx="7313518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struct  student{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long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num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char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name[20]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int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000" dirty="0">
                <a:solidFill>
                  <a:srgbClr val="66CCFF"/>
                </a:solidFill>
                <a:latin typeface="Arial" panose="020B0604020202020204" pitchFamily="34" charset="0"/>
                <a:ea typeface="楷体_GB2312" pitchFamily="49" charset="-122"/>
              </a:rPr>
              <a:t>age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float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FFCC66"/>
                </a:solidFill>
                <a:latin typeface="Arial" panose="020B0604020202020204" pitchFamily="34" charset="0"/>
                <a:ea typeface="楷体_GB2312" pitchFamily="49" charset="-122"/>
              </a:rPr>
              <a:t>score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char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addr</a:t>
            </a:r>
            <a:r>
              <a:rPr lang="en-US" altLang="zh-CN" sz="20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 [30]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}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wang={</a:t>
            </a:r>
            <a:r>
              <a:rPr lang="en-US" altLang="zh-CN" sz="20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99010101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,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王五”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66CCFF"/>
                </a:solidFill>
                <a:latin typeface="Arial" panose="020B0604020202020204" pitchFamily="34" charset="0"/>
                <a:ea typeface="楷体_GB2312" pitchFamily="49" charset="-122"/>
              </a:rPr>
              <a:t>20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FFCC66"/>
                </a:solidFill>
                <a:latin typeface="Arial" panose="020B0604020202020204" pitchFamily="34" charset="0"/>
                <a:ea typeface="楷体_GB2312" pitchFamily="49" charset="-122"/>
              </a:rPr>
              <a:t>90.5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000" dirty="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上海”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 ,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zhang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000" dirty="0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 autoUpdateAnimBg="0"/>
      <p:bldP spid="8199" grpId="0" build="p" autoUpdateAnimBg="0"/>
      <p:bldP spid="8200" grpId="0" autoUpdateAnimBg="0"/>
      <p:bldP spid="8201" grpId="0" autoUpdateAnimBg="0"/>
      <p:bldP spid="82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A739F10-E9BF-4AF2-B1AD-9CC7D0B97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048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ea typeface="华文新魏" panose="02010800040101010101" pitchFamily="2" charset="-122"/>
              </a:rPr>
              <a:t>⒌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结构数组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6498787E-BCD7-4222-8790-6A1F91F9B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685800"/>
            <a:ext cx="9020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CC66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CC66"/>
                </a:solidFill>
                <a:ea typeface="楷体_GB2312" pitchFamily="49" charset="-122"/>
              </a:rPr>
              <a:t>结构变量也可以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构造成数组，</a:t>
            </a:r>
            <a:r>
              <a:rPr lang="zh-CN" altLang="en-US" sz="2400">
                <a:solidFill>
                  <a:srgbClr val="FFCC66"/>
                </a:solidFill>
                <a:ea typeface="楷体_GB2312" pitchFamily="49" charset="-122"/>
              </a:rPr>
              <a:t>称为</a:t>
            </a:r>
            <a:r>
              <a:rPr lang="zh-CN" altLang="en-US" sz="2400">
                <a:solidFill>
                  <a:srgbClr val="FFFFFF"/>
                </a:solidFill>
                <a:ea typeface="楷体_GB2312" pitchFamily="49" charset="-122"/>
              </a:rPr>
              <a:t>结构数组</a:t>
            </a:r>
            <a:r>
              <a:rPr lang="zh-CN" altLang="en-US" sz="2400">
                <a:solidFill>
                  <a:srgbClr val="FFCC66"/>
                </a:solidFill>
                <a:ea typeface="楷体_GB2312" pitchFamily="49" charset="-122"/>
              </a:rPr>
              <a:t>。每个数组元素都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CC66"/>
                </a:solidFill>
                <a:ea typeface="楷体_GB2312" pitchFamily="49" charset="-122"/>
              </a:rPr>
              <a:t>是一个结构变量，都含有结构成员项。它们在内存中的地址是连续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CC66"/>
                </a:solidFill>
                <a:ea typeface="楷体_GB2312" pitchFamily="49" charset="-122"/>
              </a:rPr>
              <a:t>的。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23C8BE2-7CD3-48A6-B643-CAA82E03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217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数组的说明： 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45C86E0B-33E9-4172-81F0-319C95114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625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struct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结构名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结构数组名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[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常量表达式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]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A703FE3B-1ACD-4975-95FE-6E35348B7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2514600"/>
            <a:ext cx="49593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student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</a:rPr>
              <a:t>                            long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</a:rPr>
              <a:t>                            char  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</a:rPr>
              <a:t>                            float  score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</a:rPr>
              <a:t>                           }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stud[3] ;</a:t>
            </a:r>
            <a:endParaRPr lang="en-US" altLang="zh-CN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47E87725-1027-47A7-8577-D714A9244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说明： </a:t>
            </a:r>
            <a:endParaRPr lang="zh-CN" altLang="en-US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E16358C5-EC62-42BF-941B-91B52A28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65722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三个结构数组元素都含有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student </a:t>
            </a: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的成员项。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结构数组名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stud</a:t>
            </a: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 pitchFamily="49" charset="-122"/>
              </a:rPr>
              <a:t>，代表结构数组的首地址。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⑶</a:t>
            </a:r>
            <a:r>
              <a:rPr lang="zh-CN" altLang="en-US" sz="2400">
                <a:solidFill>
                  <a:srgbClr val="CCFFCC"/>
                </a:solidFill>
                <a:latin typeface="楷体_GB2312" pitchFamily="49" charset="-122"/>
                <a:ea typeface="楷体_GB2312" pitchFamily="49" charset="-122"/>
              </a:rPr>
              <a:t>外部和静态结构数组在说明时可以初始化。 </a:t>
            </a:r>
            <a:endParaRPr lang="zh-CN" altLang="en-US" sz="2400">
              <a:solidFill>
                <a:srgbClr val="CC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C1608AB3-ACEE-459E-9ADE-8DE681D0B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94150"/>
            <a:ext cx="4802188" cy="1187450"/>
          </a:xfrm>
          <a:prstGeom prst="rect">
            <a:avLst/>
          </a:prstGeom>
          <a:solidFill>
            <a:srgbClr val="1D4D94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={{99010101 , “Wang” ,67.5} 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{99010102 , “Zhao” ,78.5} 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</a:rPr>
              <a:t>    {99010103 , “Fang” ,   98.5} } ;</a:t>
            </a:r>
            <a:endParaRPr lang="en-US" altLang="zh-CN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build="p" autoUpdateAnimBg="0"/>
      <p:bldP spid="922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703AE39-8CE2-4BC4-88B5-88987E6B1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47700"/>
            <a:ext cx="457200" cy="5562600"/>
          </a:xfrm>
        </p:spPr>
        <p:txBody>
          <a:bodyPr vert="eaVert" wrap="none"/>
          <a:lstStyle/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楷体_GB2312" pitchFamily="49" charset="-122"/>
              </a:rPr>
              <a:t>举例：统计三个候选人的票</a:t>
            </a:r>
            <a:r>
              <a:rPr lang="en-US" altLang="zh-CN" sz="2400" b="1">
                <a:solidFill>
                  <a:srgbClr val="FFFFFF"/>
                </a:solidFill>
                <a:ea typeface="楷体_GB2312" pitchFamily="49" charset="-122"/>
              </a:rPr>
              <a:t>.</a:t>
            </a:r>
            <a:r>
              <a:rPr lang="zh-CN" altLang="en-US" sz="2400" b="1">
                <a:solidFill>
                  <a:srgbClr val="FFFFFF"/>
                </a:solidFill>
                <a:ea typeface="楷体_GB2312" pitchFamily="49" charset="-122"/>
              </a:rPr>
              <a:t>数。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DAB258DB-96E2-427D-9A38-7FB79A98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7524"/>
            <a:ext cx="5949362" cy="674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const int NUMBER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struct  student{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int  num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char name[20]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int  count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}lead[3] = {1 , "Zhang", 0,  2 , "Tan" ,  0 , 3 , "Wang" , 0}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 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int 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, numb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for (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=0 ;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&lt;NUMBER ;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++ 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 numb;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if (numb&lt;4&amp;&amp;numb&gt;0){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    lead[numb-1].count++;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   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"Selection error" &lt;&lt;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for (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= 0;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 3;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lead[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].name &lt;&lt; ":" &lt;&lt; lead[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].count &lt;&lt; </a:t>
            </a:r>
            <a:r>
              <a:rPr lang="en-US" altLang="zh-CN" sz="1800" b="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1DB1E1B9-4642-4E15-AC23-91B90B2EAAC4}"/>
              </a:ext>
            </a:extLst>
          </p:cNvPr>
          <p:cNvSpPr>
            <a:spLocks/>
          </p:cNvSpPr>
          <p:nvPr/>
        </p:nvSpPr>
        <p:spPr bwMode="auto">
          <a:xfrm>
            <a:off x="4211960" y="980728"/>
            <a:ext cx="4597896" cy="795338"/>
          </a:xfrm>
          <a:prstGeom prst="accentCallout2">
            <a:avLst>
              <a:gd name="adj1" fmla="val 14370"/>
              <a:gd name="adj2" fmla="val -2981"/>
              <a:gd name="adj3" fmla="val 14370"/>
              <a:gd name="adj4" fmla="val -29176"/>
              <a:gd name="adj5" fmla="val 121157"/>
              <a:gd name="adj6" fmla="val -29486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定义结构说明数组并初始化。</a:t>
            </a:r>
          </a:p>
        </p:txBody>
      </p:sp>
      <p:sp>
        <p:nvSpPr>
          <p:cNvPr id="10245" name="AutoShape 5">
            <a:extLst>
              <a:ext uri="{FF2B5EF4-FFF2-40B4-BE49-F238E27FC236}">
                <a16:creationId xmlns:a16="http://schemas.microsoft.com/office/drawing/2014/main" id="{3EFB7E3C-81E2-481A-95B5-2E369E63BE4A}"/>
              </a:ext>
            </a:extLst>
          </p:cNvPr>
          <p:cNvSpPr>
            <a:spLocks/>
          </p:cNvSpPr>
          <p:nvPr/>
        </p:nvSpPr>
        <p:spPr bwMode="auto">
          <a:xfrm>
            <a:off x="653205" y="3027074"/>
            <a:ext cx="457200" cy="220212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D85FDD25-8A45-4250-BBF8-45D7C2F8295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0871" y="3123738"/>
            <a:ext cx="489534" cy="22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ea typeface="楷体_GB2312" pitchFamily="49" charset="-122"/>
              </a:rPr>
              <a:t>循环输入统计票数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126C757E-1E3C-41F3-A1AD-12C62E8799C5}"/>
              </a:ext>
            </a:extLst>
          </p:cNvPr>
          <p:cNvSpPr>
            <a:spLocks/>
          </p:cNvSpPr>
          <p:nvPr/>
        </p:nvSpPr>
        <p:spPr bwMode="auto">
          <a:xfrm>
            <a:off x="4778375" y="5157788"/>
            <a:ext cx="1843088" cy="404812"/>
          </a:xfrm>
          <a:prstGeom prst="accentCallout2">
            <a:avLst>
              <a:gd name="adj1" fmla="val 28236"/>
              <a:gd name="adj2" fmla="val -4134"/>
              <a:gd name="adj3" fmla="val 28236"/>
              <a:gd name="adj4" fmla="val -74417"/>
              <a:gd name="adj5" fmla="val 130588"/>
              <a:gd name="adj6" fmla="val -74676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输出结果。</a:t>
            </a:r>
          </a:p>
        </p:txBody>
      </p:sp>
      <p:sp>
        <p:nvSpPr>
          <p:cNvPr id="8" name="AutoShape 6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C31812B8-F540-49E0-919D-240679AF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3936669"/>
            <a:ext cx="2303462" cy="576262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CHAP7EX1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nimBg="1" autoUpdateAnimBg="0"/>
      <p:bldP spid="10246" grpId="0" autoUpdateAnimBg="0"/>
      <p:bldP spid="10247" grpId="0" animBg="1" autoUpdateAnimBg="0"/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6F6B400-5205-4992-BAA3-CAE4B09E3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⒍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结构指针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38A465EB-5003-4CE4-97AE-4FDF05DF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85800"/>
            <a:ext cx="913132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概念：</a:t>
            </a:r>
            <a:r>
              <a:rPr lang="zh-CN" altLang="en-US" sz="2400" dirty="0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指向结构变量首地址的指针称为结构指针。结构指针加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一，地址加一个结构变量所占的字节。 </a:t>
            </a:r>
            <a:endParaRPr lang="zh-CN" altLang="en-US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84D8048-0E2C-4CB9-8E93-59C03944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 pitchFamily="49" charset="-122"/>
              </a:rPr>
              <a:t>结构指针的应用：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8E29115A-3DAE-4D5A-9908-05817E85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635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先说明结构指针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struct  student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*p,stu1;</a:t>
            </a:r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C291E257-6E70-46FC-B55A-2D83F933736E}"/>
              </a:ext>
            </a:extLst>
          </p:cNvPr>
          <p:cNvSpPr>
            <a:spLocks/>
          </p:cNvSpPr>
          <p:nvPr/>
        </p:nvSpPr>
        <p:spPr bwMode="auto">
          <a:xfrm>
            <a:off x="6683375" y="2443163"/>
            <a:ext cx="2536825" cy="376237"/>
          </a:xfrm>
          <a:prstGeom prst="accentCallout2">
            <a:avLst>
              <a:gd name="adj1" fmla="val 30380"/>
              <a:gd name="adj2" fmla="val -3005"/>
              <a:gd name="adj3" fmla="val 30380"/>
              <a:gd name="adj4" fmla="val -23403"/>
              <a:gd name="adj5" fmla="val -54431"/>
              <a:gd name="adj6" fmla="val -23593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指向结构的指针。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2193DDF1-B5F3-4FB6-9AE9-5E8DF1D7A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670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指针指向同类型的结构变量或数组。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p=&amp;stu1;</a:t>
            </a:r>
            <a:endParaRPr lang="en-US" altLang="zh-CN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AC0DB5A8-F9C1-42E0-9FB2-4749028B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753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通过指针引用指针指向变量的成员项，引用方式为：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1C4EBF2F-0B45-4529-96B9-3F5E9546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3730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方式一：</a:t>
            </a:r>
            <a:r>
              <a:rPr lang="en-US" altLang="zh-CN" sz="28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(*p).</a:t>
            </a:r>
            <a:r>
              <a:rPr lang="zh-CN" altLang="en-US" sz="2800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成员项名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方式二：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p-&gt;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成员项名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CF7888A0-3ECF-4486-AC75-FF9E3CF7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508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 pitchFamily="49" charset="-122"/>
              </a:rPr>
              <a:t>结构指针主要用于对结构数组操作。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16CC2EB8-E56D-4BBB-A655-7E79AC69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42831"/>
            <a:ext cx="5968598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struct 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studoc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		    int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iNum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char *name;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	}*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p,wang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={2001,”wang li”};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p=&amp;wang;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p-&gt;</a:t>
            </a:r>
            <a:r>
              <a:rPr lang="en-US" altLang="zh-CN" sz="24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iNum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p-&gt;name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69" grpId="0" autoUpdateAnimBg="0"/>
      <p:bldP spid="11270" grpId="0" animBg="1" autoUpdateAnimBg="0"/>
      <p:bldP spid="11271" grpId="0" autoUpdateAnimBg="0"/>
      <p:bldP spid="11272" grpId="0" autoUpdateAnimBg="0"/>
      <p:bldP spid="11273" grpId="0" build="p" autoUpdateAnimBg="0"/>
      <p:bldP spid="11274" grpId="0" autoUpdateAnimBg="0"/>
      <p:bldP spid="1127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FF0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FF0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4201</Words>
  <Application>Microsoft Office PowerPoint</Application>
  <PresentationFormat>全屏显示(4:3)</PresentationFormat>
  <Paragraphs>635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 Unicode MS</vt:lpstr>
      <vt:lpstr>华文细黑</vt:lpstr>
      <vt:lpstr>华文新魏</vt:lpstr>
      <vt:lpstr>华文行楷</vt:lpstr>
      <vt:lpstr>楷体</vt:lpstr>
      <vt:lpstr>楷体_GB2312</vt:lpstr>
      <vt:lpstr>宋体</vt:lpstr>
      <vt:lpstr>Arial</vt:lpstr>
      <vt:lpstr>Arial Black</vt:lpstr>
      <vt:lpstr>Calibri</vt:lpstr>
      <vt:lpstr>Times New Roman</vt:lpstr>
      <vt:lpstr>Wingdings</vt:lpstr>
      <vt:lpstr>默认设计模板</vt:lpstr>
      <vt:lpstr>第七章  结构与联合</vt:lpstr>
      <vt:lpstr>结构与联合的概念</vt:lpstr>
      <vt:lpstr>7.1  结   构</vt:lpstr>
      <vt:lpstr>⒉结构变量的说明</vt:lpstr>
      <vt:lpstr>⑶无名结构方式说明变量</vt:lpstr>
      <vt:lpstr>⒊结构变量的引用 </vt:lpstr>
      <vt:lpstr>⒌结构数组</vt:lpstr>
      <vt:lpstr>举例：统计三个候选人的票.数。</vt:lpstr>
      <vt:lpstr>⒍结构指针</vt:lpstr>
      <vt:lpstr>举例：</vt:lpstr>
      <vt:lpstr>⒎结构与函数参数</vt:lpstr>
      <vt:lpstr>⒏返回结构变量的函数</vt:lpstr>
      <vt:lpstr>例题返回结构的函数</vt:lpstr>
      <vt:lpstr>⒐返回结构指针的函数</vt:lpstr>
      <vt:lpstr>思考题</vt:lpstr>
      <vt:lpstr>7.2  动态内存分配与链表</vt:lpstr>
      <vt:lpstr>⒉内存分配函数与动态内存分配</vt:lpstr>
      <vt:lpstr>       举例：输入n个浮点型数据，求小于平均值的数据个数。</vt:lpstr>
      <vt:lpstr>⑶calloc函数</vt:lpstr>
      <vt:lpstr>⑶ralloc函数</vt:lpstr>
      <vt:lpstr>   举例：输入m，n为二位矩阵的行列数，输入该矩阵，求元素和。</vt:lpstr>
      <vt:lpstr>C++动态内存分配</vt:lpstr>
      <vt:lpstr>一维数组</vt:lpstr>
      <vt:lpstr>二维数组</vt:lpstr>
      <vt:lpstr>⒊引用自身的结构和链表的概念</vt:lpstr>
      <vt:lpstr>⒊链表的操作</vt:lpstr>
      <vt:lpstr>⒋链表的操作</vt:lpstr>
      <vt:lpstr>建立链表函数</vt:lpstr>
      <vt:lpstr>⑵遍历链表</vt:lpstr>
      <vt:lpstr>⑶在尾部追加节点</vt:lpstr>
      <vt:lpstr>⑷删除节点函数</vt:lpstr>
      <vt:lpstr>⑸查找节点函数</vt:lpstr>
      <vt:lpstr>7.3  联   合(union)</vt:lpstr>
      <vt:lpstr>⒊联合与结构的区别</vt:lpstr>
      <vt:lpstr>举例：</vt:lpstr>
      <vt:lpstr>7.4  枚   举</vt:lpstr>
      <vt:lpstr>7.5 用户定义类型</vt:lpstr>
      <vt:lpstr>⑶用户定义结构或联合类型名</vt:lpstr>
    </vt:vector>
  </TitlesOfParts>
  <Company>HAO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结构与联合</dc:title>
  <dc:creator>XUAN</dc:creator>
  <cp:lastModifiedBy>Xuan</cp:lastModifiedBy>
  <cp:revision>73</cp:revision>
  <dcterms:created xsi:type="dcterms:W3CDTF">2001-06-10T14:22:19Z</dcterms:created>
  <dcterms:modified xsi:type="dcterms:W3CDTF">2021-11-15T14:26:03Z</dcterms:modified>
</cp:coreProperties>
</file>