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5" r:id="rId2"/>
    <p:sldId id="296" r:id="rId3"/>
    <p:sldId id="258" r:id="rId4"/>
    <p:sldId id="297" r:id="rId5"/>
    <p:sldId id="298" r:id="rId6"/>
    <p:sldId id="261" r:id="rId7"/>
    <p:sldId id="268" r:id="rId8"/>
    <p:sldId id="262" r:id="rId9"/>
    <p:sldId id="263" r:id="rId10"/>
    <p:sldId id="264" r:id="rId11"/>
    <p:sldId id="299" r:id="rId12"/>
    <p:sldId id="300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6" r:id="rId21"/>
    <p:sldId id="301" r:id="rId22"/>
    <p:sldId id="277" r:id="rId23"/>
    <p:sldId id="279" r:id="rId24"/>
    <p:sldId id="302" r:id="rId25"/>
    <p:sldId id="303" r:id="rId26"/>
    <p:sldId id="304" r:id="rId27"/>
    <p:sldId id="305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14356F"/>
    <a:srgbClr val="173C7A"/>
    <a:srgbClr val="163C7B"/>
    <a:srgbClr val="204A9E"/>
    <a:srgbClr val="FFFFFF"/>
    <a:srgbClr val="00FF00"/>
    <a:srgbClr val="CC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Shanli" userId="f83fcc78b2861389" providerId="LiveId" clId="{B780F2EB-F5BF-40F7-8B69-6A2086262F99}"/>
    <pc:docChg chg="undo custSel addSld modSld">
      <pc:chgData name="Xuan Shanli" userId="f83fcc78b2861389" providerId="LiveId" clId="{B780F2EB-F5BF-40F7-8B69-6A2086262F99}" dt="2021-10-31T09:07:37.034" v="362" actId="20577"/>
      <pc:docMkLst>
        <pc:docMk/>
      </pc:docMkLst>
      <pc:sldChg chg="modSp">
        <pc:chgData name="Xuan Shanli" userId="f83fcc78b2861389" providerId="LiveId" clId="{B780F2EB-F5BF-40F7-8B69-6A2086262F99}" dt="2021-10-31T09:07:37.034" v="362" actId="20577"/>
        <pc:sldMkLst>
          <pc:docMk/>
          <pc:sldMk cId="0" sldId="261"/>
        </pc:sldMkLst>
        <pc:spChg chg="mod">
          <ac:chgData name="Xuan Shanli" userId="f83fcc78b2861389" providerId="LiveId" clId="{B780F2EB-F5BF-40F7-8B69-6A2086262F99}" dt="2021-10-31T09:07:37.034" v="362" actId="20577"/>
          <ac:spMkLst>
            <pc:docMk/>
            <pc:sldMk cId="0" sldId="261"/>
            <ac:spMk id="8214" creationId="{058BD530-BC0D-498D-BB1A-0D4191C228AE}"/>
          </ac:spMkLst>
        </pc:spChg>
      </pc:sldChg>
      <pc:sldChg chg="delSp modAnim">
        <pc:chgData name="Xuan Shanli" userId="f83fcc78b2861389" providerId="LiveId" clId="{B780F2EB-F5BF-40F7-8B69-6A2086262F99}" dt="2021-10-29T02:29:12.255" v="23" actId="478"/>
        <pc:sldMkLst>
          <pc:docMk/>
          <pc:sldMk cId="0" sldId="266"/>
        </pc:sldMkLst>
        <pc:spChg chg="del">
          <ac:chgData name="Xuan Shanli" userId="f83fcc78b2861389" providerId="LiveId" clId="{B780F2EB-F5BF-40F7-8B69-6A2086262F99}" dt="2021-10-29T02:29:12.255" v="23" actId="478"/>
          <ac:spMkLst>
            <pc:docMk/>
            <pc:sldMk cId="0" sldId="266"/>
            <ac:spMk id="13346" creationId="{847E254F-BA38-41B8-ABB2-12730FCEF2C1}"/>
          </ac:spMkLst>
        </pc:spChg>
      </pc:sldChg>
      <pc:sldChg chg="modSp">
        <pc:chgData name="Xuan Shanli" userId="f83fcc78b2861389" providerId="LiveId" clId="{B780F2EB-F5BF-40F7-8B69-6A2086262F99}" dt="2021-10-29T02:33:38.652" v="26" actId="207"/>
        <pc:sldMkLst>
          <pc:docMk/>
          <pc:sldMk cId="0" sldId="269"/>
        </pc:sldMkLst>
        <pc:spChg chg="mod">
          <ac:chgData name="Xuan Shanli" userId="f83fcc78b2861389" providerId="LiveId" clId="{B780F2EB-F5BF-40F7-8B69-6A2086262F99}" dt="2021-10-29T02:33:31.062" v="24" actId="207"/>
          <ac:spMkLst>
            <pc:docMk/>
            <pc:sldMk cId="0" sldId="269"/>
            <ac:spMk id="16399" creationId="{4CF1CEC4-435E-40D8-877B-86C355A2645F}"/>
          </ac:spMkLst>
        </pc:spChg>
        <pc:spChg chg="mod">
          <ac:chgData name="Xuan Shanli" userId="f83fcc78b2861389" providerId="LiveId" clId="{B780F2EB-F5BF-40F7-8B69-6A2086262F99}" dt="2021-10-29T02:33:34.153" v="25" actId="207"/>
          <ac:spMkLst>
            <pc:docMk/>
            <pc:sldMk cId="0" sldId="269"/>
            <ac:spMk id="16400" creationId="{C342E853-F598-44C6-9E7E-89DBB345FBAA}"/>
          </ac:spMkLst>
        </pc:spChg>
        <pc:spChg chg="mod">
          <ac:chgData name="Xuan Shanli" userId="f83fcc78b2861389" providerId="LiveId" clId="{B780F2EB-F5BF-40F7-8B69-6A2086262F99}" dt="2021-10-29T02:33:38.652" v="26" actId="207"/>
          <ac:spMkLst>
            <pc:docMk/>
            <pc:sldMk cId="0" sldId="269"/>
            <ac:spMk id="16401" creationId="{9ABB61E2-3FF7-4B92-AF59-6C5DBD74CE9E}"/>
          </ac:spMkLst>
        </pc:spChg>
      </pc:sldChg>
      <pc:sldChg chg="delSp modSp mod modAnim">
        <pc:chgData name="Xuan Shanli" userId="f83fcc78b2861389" providerId="LiveId" clId="{B780F2EB-F5BF-40F7-8B69-6A2086262F99}" dt="2021-10-29T03:00:15.434" v="73" actId="20577"/>
        <pc:sldMkLst>
          <pc:docMk/>
          <pc:sldMk cId="0" sldId="271"/>
        </pc:sldMkLst>
        <pc:spChg chg="del mod">
          <ac:chgData name="Xuan Shanli" userId="f83fcc78b2861389" providerId="LiveId" clId="{B780F2EB-F5BF-40F7-8B69-6A2086262F99}" dt="2021-10-29T02:57:49.934" v="34" actId="478"/>
          <ac:spMkLst>
            <pc:docMk/>
            <pc:sldMk cId="0" sldId="271"/>
            <ac:spMk id="18435" creationId="{1E212A52-ED82-4381-A2E0-3E1EF37703DE}"/>
          </ac:spMkLst>
        </pc:spChg>
        <pc:spChg chg="del mod">
          <ac:chgData name="Xuan Shanli" userId="f83fcc78b2861389" providerId="LiveId" clId="{B780F2EB-F5BF-40F7-8B69-6A2086262F99}" dt="2021-10-29T02:58:00.249" v="41" actId="478"/>
          <ac:spMkLst>
            <pc:docMk/>
            <pc:sldMk cId="0" sldId="271"/>
            <ac:spMk id="18436" creationId="{7F49316B-4216-4DFA-B5B1-4EF92C95E0DD}"/>
          </ac:spMkLst>
        </pc:spChg>
        <pc:spChg chg="del mod">
          <ac:chgData name="Xuan Shanli" userId="f83fcc78b2861389" providerId="LiveId" clId="{B780F2EB-F5BF-40F7-8B69-6A2086262F99}" dt="2021-10-29T02:57:56.585" v="37" actId="478"/>
          <ac:spMkLst>
            <pc:docMk/>
            <pc:sldMk cId="0" sldId="271"/>
            <ac:spMk id="18437" creationId="{CFB7CF62-B38F-4523-BF63-72AD72392FEC}"/>
          </ac:spMkLst>
        </pc:spChg>
        <pc:spChg chg="del mod">
          <ac:chgData name="Xuan Shanli" userId="f83fcc78b2861389" providerId="LiveId" clId="{B780F2EB-F5BF-40F7-8B69-6A2086262F99}" dt="2021-10-29T02:57:58.965" v="40" actId="478"/>
          <ac:spMkLst>
            <pc:docMk/>
            <pc:sldMk cId="0" sldId="271"/>
            <ac:spMk id="18438" creationId="{3BF24EA3-B6E5-4B43-AEEA-D89238D54E82}"/>
          </ac:spMkLst>
        </pc:spChg>
        <pc:spChg chg="del mod">
          <ac:chgData name="Xuan Shanli" userId="f83fcc78b2861389" providerId="LiveId" clId="{B780F2EB-F5BF-40F7-8B69-6A2086262F99}" dt="2021-10-29T02:57:57.310" v="38" actId="478"/>
          <ac:spMkLst>
            <pc:docMk/>
            <pc:sldMk cId="0" sldId="271"/>
            <ac:spMk id="18439" creationId="{057E8C8F-4FE1-4D33-B1F1-5071BE2B6DB5}"/>
          </ac:spMkLst>
        </pc:spChg>
        <pc:spChg chg="mod">
          <ac:chgData name="Xuan Shanli" userId="f83fcc78b2861389" providerId="LiveId" clId="{B780F2EB-F5BF-40F7-8B69-6A2086262F99}" dt="2021-10-29T03:00:15.434" v="73" actId="20577"/>
          <ac:spMkLst>
            <pc:docMk/>
            <pc:sldMk cId="0" sldId="271"/>
            <ac:spMk id="36866" creationId="{0ECCDE9B-6F76-4A2E-9637-8EED0B94EE8C}"/>
          </ac:spMkLst>
        </pc:spChg>
      </pc:sldChg>
      <pc:sldChg chg="modSp">
        <pc:chgData name="Xuan Shanli" userId="f83fcc78b2861389" providerId="LiveId" clId="{B780F2EB-F5BF-40F7-8B69-6A2086262F99}" dt="2021-10-31T09:06:31.947" v="346" actId="6549"/>
        <pc:sldMkLst>
          <pc:docMk/>
          <pc:sldMk cId="0" sldId="296"/>
        </pc:sldMkLst>
        <pc:spChg chg="mod">
          <ac:chgData name="Xuan Shanli" userId="f83fcc78b2861389" providerId="LiveId" clId="{B780F2EB-F5BF-40F7-8B69-6A2086262F99}" dt="2021-10-31T09:06:13.576" v="343" actId="6549"/>
          <ac:spMkLst>
            <pc:docMk/>
            <pc:sldMk cId="0" sldId="296"/>
            <ac:spMk id="4099" creationId="{10E283A2-00A8-4AFC-9AD9-BE9ED1B3927C}"/>
          </ac:spMkLst>
        </pc:spChg>
        <pc:spChg chg="mod">
          <ac:chgData name="Xuan Shanli" userId="f83fcc78b2861389" providerId="LiveId" clId="{B780F2EB-F5BF-40F7-8B69-6A2086262F99}" dt="2021-10-31T09:06:31.947" v="346" actId="6549"/>
          <ac:spMkLst>
            <pc:docMk/>
            <pc:sldMk cId="0" sldId="296"/>
            <ac:spMk id="4100" creationId="{85C292A9-6C16-4400-BFB7-08C444EFF64F}"/>
          </ac:spMkLst>
        </pc:spChg>
      </pc:sldChg>
      <pc:sldChg chg="modSp mod">
        <pc:chgData name="Xuan Shanli" userId="f83fcc78b2861389" providerId="LiveId" clId="{B780F2EB-F5BF-40F7-8B69-6A2086262F99}" dt="2021-10-29T02:28:55.430" v="22" actId="207"/>
        <pc:sldMkLst>
          <pc:docMk/>
          <pc:sldMk cId="0" sldId="300"/>
        </pc:sldMkLst>
        <pc:spChg chg="mod">
          <ac:chgData name="Xuan Shanli" userId="f83fcc78b2861389" providerId="LiveId" clId="{B780F2EB-F5BF-40F7-8B69-6A2086262F99}" dt="2021-10-29T02:28:55.430" v="22" actId="207"/>
          <ac:spMkLst>
            <pc:docMk/>
            <pc:sldMk cId="0" sldId="300"/>
            <ac:spMk id="26627" creationId="{0BB9720C-C3ED-4FEE-8250-C5A63842567F}"/>
          </ac:spMkLst>
        </pc:spChg>
      </pc:sldChg>
      <pc:sldChg chg="modSp mod modAnim">
        <pc:chgData name="Xuan Shanli" userId="f83fcc78b2861389" providerId="LiveId" clId="{B780F2EB-F5BF-40F7-8B69-6A2086262F99}" dt="2021-10-29T03:07:19.666" v="131" actId="2711"/>
        <pc:sldMkLst>
          <pc:docMk/>
          <pc:sldMk cId="724700392" sldId="303"/>
        </pc:sldMkLst>
        <pc:spChg chg="mod">
          <ac:chgData name="Xuan Shanli" userId="f83fcc78b2861389" providerId="LiveId" clId="{B780F2EB-F5BF-40F7-8B69-6A2086262F99}" dt="2021-10-29T03:03:16.823" v="115" actId="6549"/>
          <ac:spMkLst>
            <pc:docMk/>
            <pc:sldMk cId="724700392" sldId="303"/>
            <ac:spMk id="2" creationId="{C03D5F88-4DC2-42B2-B04E-788621A2196D}"/>
          </ac:spMkLst>
        </pc:spChg>
        <pc:spChg chg="mod">
          <ac:chgData name="Xuan Shanli" userId="f83fcc78b2861389" providerId="LiveId" clId="{B780F2EB-F5BF-40F7-8B69-6A2086262F99}" dt="2021-10-29T03:01:16.574" v="76" actId="20577"/>
          <ac:spMkLst>
            <pc:docMk/>
            <pc:sldMk cId="724700392" sldId="303"/>
            <ac:spMk id="23554" creationId="{F5C050F0-E6AF-403D-96F3-48F01896C9FD}"/>
          </ac:spMkLst>
        </pc:spChg>
        <pc:spChg chg="mod">
          <ac:chgData name="Xuan Shanli" userId="f83fcc78b2861389" providerId="LiveId" clId="{B780F2EB-F5BF-40F7-8B69-6A2086262F99}" dt="2021-10-29T03:02:19.937" v="101" actId="20577"/>
          <ac:spMkLst>
            <pc:docMk/>
            <pc:sldMk cId="724700392" sldId="303"/>
            <ac:spMk id="23555" creationId="{C66B8A20-C17D-4BEF-AD16-4534CC8FC671}"/>
          </ac:spMkLst>
        </pc:spChg>
        <pc:spChg chg="mod">
          <ac:chgData name="Xuan Shanli" userId="f83fcc78b2861389" providerId="LiveId" clId="{B780F2EB-F5BF-40F7-8B69-6A2086262F99}" dt="2021-10-29T03:07:19.666" v="131" actId="2711"/>
          <ac:spMkLst>
            <pc:docMk/>
            <pc:sldMk cId="724700392" sldId="303"/>
            <ac:spMk id="23557" creationId="{551B2DD0-2E79-4AC8-AF8A-05E10ADE2909}"/>
          </ac:spMkLst>
        </pc:spChg>
      </pc:sldChg>
      <pc:sldChg chg="addSp delSp modSp add mod modAnim">
        <pc:chgData name="Xuan Shanli" userId="f83fcc78b2861389" providerId="LiveId" clId="{B780F2EB-F5BF-40F7-8B69-6A2086262F99}" dt="2021-10-29T03:15:51.655" v="197" actId="1076"/>
        <pc:sldMkLst>
          <pc:docMk/>
          <pc:sldMk cId="485889946" sldId="304"/>
        </pc:sldMkLst>
        <pc:spChg chg="add del mod">
          <ac:chgData name="Xuan Shanli" userId="f83fcc78b2861389" providerId="LiveId" clId="{B780F2EB-F5BF-40F7-8B69-6A2086262F99}" dt="2021-10-29T03:15:51.655" v="197" actId="1076"/>
          <ac:spMkLst>
            <pc:docMk/>
            <pc:sldMk cId="485889946" sldId="304"/>
            <ac:spMk id="2" creationId="{C03D5F88-4DC2-42B2-B04E-788621A2196D}"/>
          </ac:spMkLst>
        </pc:spChg>
        <pc:spChg chg="mod">
          <ac:chgData name="Xuan Shanli" userId="f83fcc78b2861389" providerId="LiveId" clId="{B780F2EB-F5BF-40F7-8B69-6A2086262F99}" dt="2021-10-29T03:09:03.155" v="145" actId="108"/>
          <ac:spMkLst>
            <pc:docMk/>
            <pc:sldMk cId="485889946" sldId="304"/>
            <ac:spMk id="23554" creationId="{F5C050F0-E6AF-403D-96F3-48F01896C9FD}"/>
          </ac:spMkLst>
        </pc:spChg>
        <pc:spChg chg="del mod">
          <ac:chgData name="Xuan Shanli" userId="f83fcc78b2861389" providerId="LiveId" clId="{B780F2EB-F5BF-40F7-8B69-6A2086262F99}" dt="2021-10-29T03:09:17.005" v="147" actId="478"/>
          <ac:spMkLst>
            <pc:docMk/>
            <pc:sldMk cId="485889946" sldId="304"/>
            <ac:spMk id="23555" creationId="{C66B8A20-C17D-4BEF-AD16-4534CC8FC671}"/>
          </ac:spMkLst>
        </pc:spChg>
        <pc:spChg chg="mod">
          <ac:chgData name="Xuan Shanli" userId="f83fcc78b2861389" providerId="LiveId" clId="{B780F2EB-F5BF-40F7-8B69-6A2086262F99}" dt="2021-10-29T03:09:50.230" v="170" actId="6549"/>
          <ac:spMkLst>
            <pc:docMk/>
            <pc:sldMk cId="485889946" sldId="304"/>
            <ac:spMk id="23557" creationId="{551B2DD0-2E79-4AC8-AF8A-05E10ADE2909}"/>
          </ac:spMkLst>
        </pc:spChg>
      </pc:sldChg>
      <pc:sldChg chg="modSp add mod">
        <pc:chgData name="Xuan Shanli" userId="f83fcc78b2861389" providerId="LiveId" clId="{B780F2EB-F5BF-40F7-8B69-6A2086262F99}" dt="2021-10-29T03:22:07.766" v="342" actId="6549"/>
        <pc:sldMkLst>
          <pc:docMk/>
          <pc:sldMk cId="2593160337" sldId="305"/>
        </pc:sldMkLst>
        <pc:spChg chg="mod">
          <ac:chgData name="Xuan Shanli" userId="f83fcc78b2861389" providerId="LiveId" clId="{B780F2EB-F5BF-40F7-8B69-6A2086262F99}" dt="2021-10-29T03:21:54.782" v="335"/>
          <ac:spMkLst>
            <pc:docMk/>
            <pc:sldMk cId="2593160337" sldId="305"/>
            <ac:spMk id="2" creationId="{C03D5F88-4DC2-42B2-B04E-788621A2196D}"/>
          </ac:spMkLst>
        </pc:spChg>
        <pc:spChg chg="mod">
          <ac:chgData name="Xuan Shanli" userId="f83fcc78b2861389" providerId="LiveId" clId="{B780F2EB-F5BF-40F7-8B69-6A2086262F99}" dt="2021-10-29T03:16:30.316" v="217" actId="20577"/>
          <ac:spMkLst>
            <pc:docMk/>
            <pc:sldMk cId="2593160337" sldId="305"/>
            <ac:spMk id="23554" creationId="{F5C050F0-E6AF-403D-96F3-48F01896C9FD}"/>
          </ac:spMkLst>
        </pc:spChg>
        <pc:spChg chg="mod">
          <ac:chgData name="Xuan Shanli" userId="f83fcc78b2861389" providerId="LiveId" clId="{B780F2EB-F5BF-40F7-8B69-6A2086262F99}" dt="2021-10-29T03:22:07.766" v="342" actId="6549"/>
          <ac:spMkLst>
            <pc:docMk/>
            <pc:sldMk cId="2593160337" sldId="305"/>
            <ac:spMk id="23557" creationId="{551B2DD0-2E79-4AC8-AF8A-05E10ADE2909}"/>
          </ac:spMkLst>
        </pc:spChg>
      </pc:sldChg>
    </pc:docChg>
  </pc:docChgLst>
  <pc:docChgLst>
    <pc:chgData name="Xuan Shanli" userId="f83fcc78b2861389" providerId="LiveId" clId="{FBF2A8EE-96EE-44E7-BE17-3AD59152E7EC}"/>
    <pc:docChg chg="addSld delSld modSld">
      <pc:chgData name="Xuan Shanli" userId="f83fcc78b2861389" providerId="LiveId" clId="{FBF2A8EE-96EE-44E7-BE17-3AD59152E7EC}" dt="2021-10-04T03:56:42.995" v="101" actId="47"/>
      <pc:docMkLst>
        <pc:docMk/>
      </pc:docMkLst>
      <pc:sldChg chg="del">
        <pc:chgData name="Xuan Shanli" userId="f83fcc78b2861389" providerId="LiveId" clId="{FBF2A8EE-96EE-44E7-BE17-3AD59152E7EC}" dt="2021-10-03T14:11:54.369" v="1" actId="47"/>
        <pc:sldMkLst>
          <pc:docMk/>
          <pc:sldMk cId="0" sldId="256"/>
        </pc:sldMkLst>
      </pc:sldChg>
      <pc:sldChg chg="del">
        <pc:chgData name="Xuan Shanli" userId="f83fcc78b2861389" providerId="LiveId" clId="{FBF2A8EE-96EE-44E7-BE17-3AD59152E7EC}" dt="2021-10-03T14:11:55.516" v="2" actId="47"/>
        <pc:sldMkLst>
          <pc:docMk/>
          <pc:sldMk cId="0" sldId="257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58"/>
        </pc:sldMkLst>
      </pc:sldChg>
      <pc:sldChg chg="modSp add">
        <pc:chgData name="Xuan Shanli" userId="f83fcc78b2861389" providerId="LiveId" clId="{FBF2A8EE-96EE-44E7-BE17-3AD59152E7EC}" dt="2021-10-03T14:14:59.277" v="41" actId="207"/>
        <pc:sldMkLst>
          <pc:docMk/>
          <pc:sldMk cId="0" sldId="261"/>
        </pc:sldMkLst>
        <pc:spChg chg="mod">
          <ac:chgData name="Xuan Shanli" userId="f83fcc78b2861389" providerId="LiveId" clId="{FBF2A8EE-96EE-44E7-BE17-3AD59152E7EC}" dt="2021-10-03T14:14:25.728" v="36" actId="207"/>
          <ac:spMkLst>
            <pc:docMk/>
            <pc:sldMk cId="0" sldId="261"/>
            <ac:spMk id="8220" creationId="{0C521AD6-9B64-40DF-B244-0853314722B4}"/>
          </ac:spMkLst>
        </pc:spChg>
        <pc:spChg chg="mod">
          <ac:chgData name="Xuan Shanli" userId="f83fcc78b2861389" providerId="LiveId" clId="{FBF2A8EE-96EE-44E7-BE17-3AD59152E7EC}" dt="2021-10-03T14:14:38.251" v="38" actId="208"/>
          <ac:spMkLst>
            <pc:docMk/>
            <pc:sldMk cId="0" sldId="261"/>
            <ac:spMk id="8227" creationId="{D4051F96-9464-4811-9A03-AF7F437A2F7F}"/>
          </ac:spMkLst>
        </pc:spChg>
        <pc:spChg chg="mod">
          <ac:chgData name="Xuan Shanli" userId="f83fcc78b2861389" providerId="LiveId" clId="{FBF2A8EE-96EE-44E7-BE17-3AD59152E7EC}" dt="2021-10-03T14:14:43.912" v="39" actId="208"/>
          <ac:spMkLst>
            <pc:docMk/>
            <pc:sldMk cId="0" sldId="261"/>
            <ac:spMk id="8228" creationId="{2DC20CEB-E9C6-483F-95C9-335BC7BE7C4F}"/>
          </ac:spMkLst>
        </pc:spChg>
        <pc:spChg chg="mod">
          <ac:chgData name="Xuan Shanli" userId="f83fcc78b2861389" providerId="LiveId" clId="{FBF2A8EE-96EE-44E7-BE17-3AD59152E7EC}" dt="2021-10-03T14:14:48.438" v="40" actId="208"/>
          <ac:spMkLst>
            <pc:docMk/>
            <pc:sldMk cId="0" sldId="261"/>
            <ac:spMk id="8229" creationId="{7B82F760-1C65-4966-8E40-2A123EA8E8AC}"/>
          </ac:spMkLst>
        </pc:spChg>
        <pc:spChg chg="mod">
          <ac:chgData name="Xuan Shanli" userId="f83fcc78b2861389" providerId="LiveId" clId="{FBF2A8EE-96EE-44E7-BE17-3AD59152E7EC}" dt="2021-10-03T14:14:28.427" v="37" actId="207"/>
          <ac:spMkLst>
            <pc:docMk/>
            <pc:sldMk cId="0" sldId="261"/>
            <ac:spMk id="8231" creationId="{F9252173-EFAD-46B0-A5CB-8D5EFE7FE9F6}"/>
          </ac:spMkLst>
        </pc:spChg>
        <pc:spChg chg="mod">
          <ac:chgData name="Xuan Shanli" userId="f83fcc78b2861389" providerId="LiveId" clId="{FBF2A8EE-96EE-44E7-BE17-3AD59152E7EC}" dt="2021-10-03T14:14:59.277" v="41" actId="207"/>
          <ac:spMkLst>
            <pc:docMk/>
            <pc:sldMk cId="0" sldId="261"/>
            <ac:spMk id="8234" creationId="{F6740658-9BDC-4E09-8E15-54677FFE5516}"/>
          </ac:spMkLst>
        </pc:spChg>
      </pc:sldChg>
      <pc:sldChg chg="modSp add modAnim">
        <pc:chgData name="Xuan Shanli" userId="f83fcc78b2861389" providerId="LiveId" clId="{FBF2A8EE-96EE-44E7-BE17-3AD59152E7EC}" dt="2021-10-04T03:48:28.705" v="100" actId="1076"/>
        <pc:sldMkLst>
          <pc:docMk/>
          <pc:sldMk cId="0" sldId="262"/>
        </pc:sldMkLst>
        <pc:spChg chg="mod">
          <ac:chgData name="Xuan Shanli" userId="f83fcc78b2861389" providerId="LiveId" clId="{FBF2A8EE-96EE-44E7-BE17-3AD59152E7EC}" dt="2021-10-04T03:42:25.517" v="91" actId="1035"/>
          <ac:spMkLst>
            <pc:docMk/>
            <pc:sldMk cId="0" sldId="262"/>
            <ac:spMk id="9218" creationId="{659C32CB-0262-4B33-9C4D-D455A18C98E1}"/>
          </ac:spMkLst>
        </pc:spChg>
        <pc:spChg chg="mod">
          <ac:chgData name="Xuan Shanli" userId="f83fcc78b2861389" providerId="LiveId" clId="{FBF2A8EE-96EE-44E7-BE17-3AD59152E7EC}" dt="2021-10-04T03:48:22.938" v="99" actId="2711"/>
          <ac:spMkLst>
            <pc:docMk/>
            <pc:sldMk cId="0" sldId="262"/>
            <ac:spMk id="9219" creationId="{8A92F2BA-D849-40BD-BE11-2DEC8A89CA5C}"/>
          </ac:spMkLst>
        </pc:spChg>
        <pc:spChg chg="mod">
          <ac:chgData name="Xuan Shanli" userId="f83fcc78b2861389" providerId="LiveId" clId="{FBF2A8EE-96EE-44E7-BE17-3AD59152E7EC}" dt="2021-10-04T03:48:28.705" v="100" actId="1076"/>
          <ac:spMkLst>
            <pc:docMk/>
            <pc:sldMk cId="0" sldId="262"/>
            <ac:spMk id="9220" creationId="{2C1DB554-DCD7-4350-81E9-1E1B32DE7FD5}"/>
          </ac:spMkLst>
        </pc:spChg>
      </pc:sldChg>
      <pc:sldChg chg="modSp add">
        <pc:chgData name="Xuan Shanli" userId="f83fcc78b2861389" providerId="LiveId" clId="{FBF2A8EE-96EE-44E7-BE17-3AD59152E7EC}" dt="2021-10-03T14:16:59.483" v="59" actId="1076"/>
        <pc:sldMkLst>
          <pc:docMk/>
          <pc:sldMk cId="0" sldId="263"/>
        </pc:sldMkLst>
        <pc:spChg chg="mod">
          <ac:chgData name="Xuan Shanli" userId="f83fcc78b2861389" providerId="LiveId" clId="{FBF2A8EE-96EE-44E7-BE17-3AD59152E7EC}" dt="2021-10-03T14:16:08.826" v="50" actId="207"/>
          <ac:spMkLst>
            <pc:docMk/>
            <pc:sldMk cId="0" sldId="263"/>
            <ac:spMk id="10246" creationId="{772E7301-8939-423B-BBDD-AD10BF2CF63F}"/>
          </ac:spMkLst>
        </pc:spChg>
        <pc:spChg chg="mod">
          <ac:chgData name="Xuan Shanli" userId="f83fcc78b2861389" providerId="LiveId" clId="{FBF2A8EE-96EE-44E7-BE17-3AD59152E7EC}" dt="2021-10-03T14:16:12.929" v="51" actId="207"/>
          <ac:spMkLst>
            <pc:docMk/>
            <pc:sldMk cId="0" sldId="263"/>
            <ac:spMk id="10247" creationId="{6403C14D-C855-4F55-80FA-5304540DF246}"/>
          </ac:spMkLst>
        </pc:spChg>
        <pc:spChg chg="mod">
          <ac:chgData name="Xuan Shanli" userId="f83fcc78b2861389" providerId="LiveId" clId="{FBF2A8EE-96EE-44E7-BE17-3AD59152E7EC}" dt="2021-10-03T14:16:16.445" v="52" actId="207"/>
          <ac:spMkLst>
            <pc:docMk/>
            <pc:sldMk cId="0" sldId="263"/>
            <ac:spMk id="10250" creationId="{CF1AA43F-84F8-4C11-9D41-ABD40CD943EC}"/>
          </ac:spMkLst>
        </pc:spChg>
        <pc:spChg chg="mod">
          <ac:chgData name="Xuan Shanli" userId="f83fcc78b2861389" providerId="LiveId" clId="{FBF2A8EE-96EE-44E7-BE17-3AD59152E7EC}" dt="2021-10-03T14:16:59.483" v="59" actId="1076"/>
          <ac:spMkLst>
            <pc:docMk/>
            <pc:sldMk cId="0" sldId="263"/>
            <ac:spMk id="10251" creationId="{C7CCE29A-8C0E-4CBA-A4A1-63F2C6B7268B}"/>
          </ac:spMkLst>
        </pc:spChg>
        <pc:spChg chg="mod">
          <ac:chgData name="Xuan Shanli" userId="f83fcc78b2861389" providerId="LiveId" clId="{FBF2A8EE-96EE-44E7-BE17-3AD59152E7EC}" dt="2021-10-03T14:16:59.176" v="58" actId="1076"/>
          <ac:spMkLst>
            <pc:docMk/>
            <pc:sldMk cId="0" sldId="263"/>
            <ac:spMk id="10252" creationId="{70C8DC69-8F6F-49A7-AEEB-3D1FE3D34D70}"/>
          </ac:spMkLst>
        </pc:spChg>
        <pc:spChg chg="mod">
          <ac:chgData name="Xuan Shanli" userId="f83fcc78b2861389" providerId="LiveId" clId="{FBF2A8EE-96EE-44E7-BE17-3AD59152E7EC}" dt="2021-10-03T14:16:28.647" v="54" actId="207"/>
          <ac:spMkLst>
            <pc:docMk/>
            <pc:sldMk cId="0" sldId="263"/>
            <ac:spMk id="10253" creationId="{A4ECF88A-8782-4574-A228-7840F8B90650}"/>
          </ac:spMkLst>
        </pc:spChg>
        <pc:spChg chg="mod">
          <ac:chgData name="Xuan Shanli" userId="f83fcc78b2861389" providerId="LiveId" clId="{FBF2A8EE-96EE-44E7-BE17-3AD59152E7EC}" dt="2021-10-03T14:16:23.277" v="53" actId="207"/>
          <ac:spMkLst>
            <pc:docMk/>
            <pc:sldMk cId="0" sldId="263"/>
            <ac:spMk id="10254" creationId="{5D6460F7-969B-46EA-BD7C-C916C6B66CA3}"/>
          </ac:spMkLst>
        </pc:spChg>
        <pc:spChg chg="mod">
          <ac:chgData name="Xuan Shanli" userId="f83fcc78b2861389" providerId="LiveId" clId="{FBF2A8EE-96EE-44E7-BE17-3AD59152E7EC}" dt="2021-10-03T14:16:33.627" v="55" actId="207"/>
          <ac:spMkLst>
            <pc:docMk/>
            <pc:sldMk cId="0" sldId="263"/>
            <ac:spMk id="10255" creationId="{04CAA90B-D21E-4E6F-891F-5085261C4F7B}"/>
          </ac:spMkLst>
        </pc:spChg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64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66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67"/>
        </pc:sldMkLst>
      </pc:sldChg>
      <pc:sldChg chg="modSp add">
        <pc:chgData name="Xuan Shanli" userId="f83fcc78b2861389" providerId="LiveId" clId="{FBF2A8EE-96EE-44E7-BE17-3AD59152E7EC}" dt="2021-10-03T14:15:25.781" v="46" actId="207"/>
        <pc:sldMkLst>
          <pc:docMk/>
          <pc:sldMk cId="0" sldId="268"/>
        </pc:sldMkLst>
        <pc:spChg chg="mod">
          <ac:chgData name="Xuan Shanli" userId="f83fcc78b2861389" providerId="LiveId" clId="{FBF2A8EE-96EE-44E7-BE17-3AD59152E7EC}" dt="2021-10-03T14:15:18.910" v="44" actId="207"/>
          <ac:spMkLst>
            <pc:docMk/>
            <pc:sldMk cId="0" sldId="268"/>
            <ac:spMk id="15365" creationId="{28399D9F-2311-4EDB-800E-2B9BEB68C284}"/>
          </ac:spMkLst>
        </pc:spChg>
        <pc:spChg chg="mod">
          <ac:chgData name="Xuan Shanli" userId="f83fcc78b2861389" providerId="LiveId" clId="{FBF2A8EE-96EE-44E7-BE17-3AD59152E7EC}" dt="2021-10-03T14:15:22.627" v="45" actId="207"/>
          <ac:spMkLst>
            <pc:docMk/>
            <pc:sldMk cId="0" sldId="268"/>
            <ac:spMk id="15384" creationId="{95044B83-102E-4860-A853-76BA3D8210E6}"/>
          </ac:spMkLst>
        </pc:spChg>
        <pc:spChg chg="mod">
          <ac:chgData name="Xuan Shanli" userId="f83fcc78b2861389" providerId="LiveId" clId="{FBF2A8EE-96EE-44E7-BE17-3AD59152E7EC}" dt="2021-10-03T14:15:25.781" v="46" actId="207"/>
          <ac:spMkLst>
            <pc:docMk/>
            <pc:sldMk cId="0" sldId="268"/>
            <ac:spMk id="15390" creationId="{B2441636-00E0-4279-B5D4-8030C8078B80}"/>
          </ac:spMkLst>
        </pc:spChg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69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0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1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3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4"/>
        </pc:sldMkLst>
      </pc:sldChg>
      <pc:sldChg chg="add del">
        <pc:chgData name="Xuan Shanli" userId="f83fcc78b2861389" providerId="LiveId" clId="{FBF2A8EE-96EE-44E7-BE17-3AD59152E7EC}" dt="2021-10-04T03:56:42.995" v="101" actId="47"/>
        <pc:sldMkLst>
          <pc:docMk/>
          <pc:sldMk cId="0" sldId="275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6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7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8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79"/>
        </pc:sldMkLst>
      </pc:sldChg>
      <pc:sldChg chg="modSp add">
        <pc:chgData name="Xuan Shanli" userId="f83fcc78b2861389" providerId="LiveId" clId="{FBF2A8EE-96EE-44E7-BE17-3AD59152E7EC}" dt="2021-10-03T14:12:22.604" v="14"/>
        <pc:sldMkLst>
          <pc:docMk/>
          <pc:sldMk cId="0" sldId="295"/>
        </pc:sldMkLst>
        <pc:spChg chg="mod">
          <ac:chgData name="Xuan Shanli" userId="f83fcc78b2861389" providerId="LiveId" clId="{FBF2A8EE-96EE-44E7-BE17-3AD59152E7EC}" dt="2021-10-03T14:12:22.604" v="14"/>
          <ac:spMkLst>
            <pc:docMk/>
            <pc:sldMk cId="0" sldId="295"/>
            <ac:spMk id="2050" creationId="{34D6E5D2-9E35-48BB-93DA-A21501F234DA}"/>
          </ac:spMkLst>
        </pc:spChg>
        <pc:picChg chg="mod">
          <ac:chgData name="Xuan Shanli" userId="f83fcc78b2861389" providerId="LiveId" clId="{FBF2A8EE-96EE-44E7-BE17-3AD59152E7EC}" dt="2021-10-03T14:11:59.485" v="5" actId="1035"/>
          <ac:picMkLst>
            <pc:docMk/>
            <pc:sldMk cId="0" sldId="295"/>
            <ac:picMk id="4099" creationId="{0088ED14-2001-4B9F-90AC-D218E23C7267}"/>
          </ac:picMkLst>
        </pc:picChg>
      </pc:sldChg>
      <pc:sldChg chg="modSp add modAnim">
        <pc:chgData name="Xuan Shanli" userId="f83fcc78b2861389" providerId="LiveId" clId="{FBF2A8EE-96EE-44E7-BE17-3AD59152E7EC}" dt="2021-10-03T14:13:16.994" v="31" actId="20577"/>
        <pc:sldMkLst>
          <pc:docMk/>
          <pc:sldMk cId="0" sldId="296"/>
        </pc:sldMkLst>
        <pc:spChg chg="mod">
          <ac:chgData name="Xuan Shanli" userId="f83fcc78b2861389" providerId="LiveId" clId="{FBF2A8EE-96EE-44E7-BE17-3AD59152E7EC}" dt="2021-10-03T14:13:16.994" v="31" actId="20577"/>
          <ac:spMkLst>
            <pc:docMk/>
            <pc:sldMk cId="0" sldId="296"/>
            <ac:spMk id="4100" creationId="{85C292A9-6C16-4400-BFB7-08C444EFF64F}"/>
          </ac:spMkLst>
        </pc:spChg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97"/>
        </pc:sldMkLst>
      </pc:sldChg>
      <pc:sldChg chg="modSp add">
        <pc:chgData name="Xuan Shanli" userId="f83fcc78b2861389" providerId="LiveId" clId="{FBF2A8EE-96EE-44E7-BE17-3AD59152E7EC}" dt="2021-10-03T14:14:17.208" v="35" actId="207"/>
        <pc:sldMkLst>
          <pc:docMk/>
          <pc:sldMk cId="0" sldId="298"/>
        </pc:sldMkLst>
        <pc:spChg chg="mod">
          <ac:chgData name="Xuan Shanli" userId="f83fcc78b2861389" providerId="LiveId" clId="{FBF2A8EE-96EE-44E7-BE17-3AD59152E7EC}" dt="2021-10-03T14:13:51.445" v="32" actId="207"/>
          <ac:spMkLst>
            <pc:docMk/>
            <pc:sldMk cId="0" sldId="298"/>
            <ac:spMk id="7172" creationId="{877BA67F-7BEC-4456-B5C9-102C7793BA21}"/>
          </ac:spMkLst>
        </pc:spChg>
        <pc:spChg chg="mod">
          <ac:chgData name="Xuan Shanli" userId="f83fcc78b2861389" providerId="LiveId" clId="{FBF2A8EE-96EE-44E7-BE17-3AD59152E7EC}" dt="2021-10-03T14:14:06.371" v="33" actId="207"/>
          <ac:spMkLst>
            <pc:docMk/>
            <pc:sldMk cId="0" sldId="298"/>
            <ac:spMk id="7173" creationId="{3BB34741-918B-43D7-AC44-8EB6956FEE2F}"/>
          </ac:spMkLst>
        </pc:spChg>
        <pc:spChg chg="mod">
          <ac:chgData name="Xuan Shanli" userId="f83fcc78b2861389" providerId="LiveId" clId="{FBF2A8EE-96EE-44E7-BE17-3AD59152E7EC}" dt="2021-10-03T14:14:14.019" v="34" actId="207"/>
          <ac:spMkLst>
            <pc:docMk/>
            <pc:sldMk cId="0" sldId="298"/>
            <ac:spMk id="7183" creationId="{B32FF989-58FB-466D-BA6A-A6D2578EBF7C}"/>
          </ac:spMkLst>
        </pc:spChg>
        <pc:spChg chg="mod">
          <ac:chgData name="Xuan Shanli" userId="f83fcc78b2861389" providerId="LiveId" clId="{FBF2A8EE-96EE-44E7-BE17-3AD59152E7EC}" dt="2021-10-03T14:14:17.208" v="35" actId="207"/>
          <ac:spMkLst>
            <pc:docMk/>
            <pc:sldMk cId="0" sldId="298"/>
            <ac:spMk id="7194" creationId="{03B9CA04-110F-4761-BE8E-9917079555AB}"/>
          </ac:spMkLst>
        </pc:spChg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299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300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301"/>
        </pc:sldMkLst>
      </pc:sldChg>
      <pc:sldChg chg="add">
        <pc:chgData name="Xuan Shanli" userId="f83fcc78b2861389" providerId="LiveId" clId="{FBF2A8EE-96EE-44E7-BE17-3AD59152E7EC}" dt="2021-10-03T13:58:30.291" v="0"/>
        <pc:sldMkLst>
          <pc:docMk/>
          <pc:sldMk cId="0" sldId="302"/>
        </pc:sldMkLst>
      </pc:sldChg>
    </pc:docChg>
  </pc:docChgLst>
  <pc:docChgLst>
    <pc:chgData userId="f83fcc78b2861389" providerId="LiveId" clId="{7D800D7A-9E44-4684-8653-1AE44BD06D2F}"/>
    <pc:docChg chg="undo custSel addSld delSld modSld sldOrd">
      <pc:chgData name="" userId="f83fcc78b2861389" providerId="LiveId" clId="{7D800D7A-9E44-4684-8653-1AE44BD06D2F}" dt="2021-10-04T02:41:28.745" v="1051" actId="207"/>
      <pc:docMkLst>
        <pc:docMk/>
      </pc:docMkLst>
      <pc:sldChg chg="addSp delSp modSp delAnim modAnim">
        <pc:chgData name="" userId="f83fcc78b2861389" providerId="LiveId" clId="{7D800D7A-9E44-4684-8653-1AE44BD06D2F}" dt="2021-10-04T01:46:35.186" v="62"/>
        <pc:sldMkLst>
          <pc:docMk/>
          <pc:sldMk cId="0" sldId="258"/>
        </pc:sldMkLst>
        <pc:spChg chg="add mod">
          <ac:chgData name="" userId="f83fcc78b2861389" providerId="LiveId" clId="{7D800D7A-9E44-4684-8653-1AE44BD06D2F}" dt="2021-10-04T01:44:58.589" v="52" actId="1076"/>
          <ac:spMkLst>
            <pc:docMk/>
            <pc:sldMk cId="0" sldId="258"/>
            <ac:spMk id="2" creationId="{3C97A6EF-0223-4A4E-9773-4DAB36D77662}"/>
          </ac:spMkLst>
        </pc:spChg>
        <pc:spChg chg="mod">
          <ac:chgData name="" userId="f83fcc78b2861389" providerId="LiveId" clId="{7D800D7A-9E44-4684-8653-1AE44BD06D2F}" dt="2021-10-04T01:39:11.887" v="25" actId="207"/>
          <ac:spMkLst>
            <pc:docMk/>
            <pc:sldMk cId="0" sldId="258"/>
            <ac:spMk id="5125" creationId="{D2F62307-C0D0-4163-BCA5-10B6C21CA4EA}"/>
          </ac:spMkLst>
        </pc:spChg>
        <pc:spChg chg="del">
          <ac:chgData name="" userId="f83fcc78b2861389" providerId="LiveId" clId="{7D800D7A-9E44-4684-8653-1AE44BD06D2F}" dt="2021-10-04T01:38:28.525" v="24" actId="478"/>
          <ac:spMkLst>
            <pc:docMk/>
            <pc:sldMk cId="0" sldId="258"/>
            <ac:spMk id="5140" creationId="{6C97B199-3595-4B3E-B186-BCAC3FA0E0A6}"/>
          </ac:spMkLst>
        </pc:spChg>
        <pc:spChg chg="mod">
          <ac:chgData name="" userId="f83fcc78b2861389" providerId="LiveId" clId="{7D800D7A-9E44-4684-8653-1AE44BD06D2F}" dt="2021-10-04T01:38:24.960" v="23" actId="20577"/>
          <ac:spMkLst>
            <pc:docMk/>
            <pc:sldMk cId="0" sldId="258"/>
            <ac:spMk id="5141" creationId="{8A2B8A2D-DC5C-42F6-AAEE-02635FFC6C7F}"/>
          </ac:spMkLst>
        </pc:spChg>
        <pc:spChg chg="mod">
          <ac:chgData name="" userId="f83fcc78b2861389" providerId="LiveId" clId="{7D800D7A-9E44-4684-8653-1AE44BD06D2F}" dt="2021-10-04T01:45:22.272" v="56" actId="1076"/>
          <ac:spMkLst>
            <pc:docMk/>
            <pc:sldMk cId="0" sldId="258"/>
            <ac:spMk id="5147" creationId="{D17A97A9-8DEA-4811-B3F6-B84D82B05F2C}"/>
          </ac:spMkLst>
        </pc:spChg>
      </pc:sldChg>
      <pc:sldChg chg="del">
        <pc:chgData name="" userId="f83fcc78b2861389" providerId="LiveId" clId="{7D800D7A-9E44-4684-8653-1AE44BD06D2F}" dt="2021-10-04T02:27:39.459" v="932" actId="2696"/>
        <pc:sldMkLst>
          <pc:docMk/>
          <pc:sldMk cId="0" sldId="259"/>
        </pc:sldMkLst>
      </pc:sldChg>
      <pc:sldChg chg="del">
        <pc:chgData name="" userId="f83fcc78b2861389" providerId="LiveId" clId="{7D800D7A-9E44-4684-8653-1AE44BD06D2F}" dt="2021-10-04T02:27:45.024" v="944" actId="2696"/>
        <pc:sldMkLst>
          <pc:docMk/>
          <pc:sldMk cId="0" sldId="260"/>
        </pc:sldMkLst>
      </pc:sldChg>
      <pc:sldChg chg="modSp modAnim">
        <pc:chgData name="" userId="f83fcc78b2861389" providerId="LiveId" clId="{7D800D7A-9E44-4684-8653-1AE44BD06D2F}" dt="2021-10-04T01:50:01.473" v="241" actId="1035"/>
        <pc:sldMkLst>
          <pc:docMk/>
          <pc:sldMk cId="0" sldId="261"/>
        </pc:sldMkLst>
        <pc:spChg chg="mod">
          <ac:chgData name="" userId="f83fcc78b2861389" providerId="LiveId" clId="{7D800D7A-9E44-4684-8653-1AE44BD06D2F}" dt="2021-10-04T01:49:47.601" v="233" actId="20577"/>
          <ac:spMkLst>
            <pc:docMk/>
            <pc:sldMk cId="0" sldId="261"/>
            <ac:spMk id="8214" creationId="{058BD530-BC0D-498D-BB1A-0D4191C228AE}"/>
          </ac:spMkLst>
        </pc:spChg>
        <pc:spChg chg="mod">
          <ac:chgData name="" userId="f83fcc78b2861389" providerId="LiveId" clId="{7D800D7A-9E44-4684-8653-1AE44BD06D2F}" dt="2021-10-04T01:50:01.473" v="241" actId="1035"/>
          <ac:spMkLst>
            <pc:docMk/>
            <pc:sldMk cId="0" sldId="261"/>
            <ac:spMk id="8232" creationId="{1F5A5EC0-C91F-47DA-AD62-ACAEBE0F8C52}"/>
          </ac:spMkLst>
        </pc:spChg>
        <pc:spChg chg="mod">
          <ac:chgData name="" userId="f83fcc78b2861389" providerId="LiveId" clId="{7D800D7A-9E44-4684-8653-1AE44BD06D2F}" dt="2021-10-04T01:50:01.473" v="241" actId="1035"/>
          <ac:spMkLst>
            <pc:docMk/>
            <pc:sldMk cId="0" sldId="261"/>
            <ac:spMk id="8233" creationId="{BE38DF9A-A7FE-4CF7-A03D-596F5F147F3A}"/>
          </ac:spMkLst>
        </pc:spChg>
        <pc:spChg chg="mod">
          <ac:chgData name="" userId="f83fcc78b2861389" providerId="LiveId" clId="{7D800D7A-9E44-4684-8653-1AE44BD06D2F}" dt="2021-10-04T01:50:01.473" v="241" actId="1035"/>
          <ac:spMkLst>
            <pc:docMk/>
            <pc:sldMk cId="0" sldId="261"/>
            <ac:spMk id="8235" creationId="{53F51797-79C9-4816-9311-4D6C27F7FFEB}"/>
          </ac:spMkLst>
        </pc:spChg>
      </pc:sldChg>
      <pc:sldChg chg="modSp modAnim">
        <pc:chgData name="" userId="f83fcc78b2861389" providerId="LiveId" clId="{7D800D7A-9E44-4684-8653-1AE44BD06D2F}" dt="2021-10-04T01:55:36.498" v="374" actId="20577"/>
        <pc:sldMkLst>
          <pc:docMk/>
          <pc:sldMk cId="0" sldId="262"/>
        </pc:sldMkLst>
        <pc:spChg chg="mod">
          <ac:chgData name="" userId="f83fcc78b2861389" providerId="LiveId" clId="{7D800D7A-9E44-4684-8653-1AE44BD06D2F}" dt="2021-10-04T01:55:36.498" v="374" actId="20577"/>
          <ac:spMkLst>
            <pc:docMk/>
            <pc:sldMk cId="0" sldId="262"/>
            <ac:spMk id="9219" creationId="{8A92F2BA-D849-40BD-BE11-2DEC8A89CA5C}"/>
          </ac:spMkLst>
        </pc:spChg>
      </pc:sldChg>
      <pc:sldChg chg="delSp modSp delAnim">
        <pc:chgData name="" userId="f83fcc78b2861389" providerId="LiveId" clId="{7D800D7A-9E44-4684-8653-1AE44BD06D2F}" dt="2021-10-04T01:59:42.129" v="418" actId="20578"/>
        <pc:sldMkLst>
          <pc:docMk/>
          <pc:sldMk cId="0" sldId="264"/>
        </pc:sldMkLst>
        <pc:spChg chg="del">
          <ac:chgData name="" userId="f83fcc78b2861389" providerId="LiveId" clId="{7D800D7A-9E44-4684-8653-1AE44BD06D2F}" dt="2021-10-04T01:57:03.489" v="376" actId="478"/>
          <ac:spMkLst>
            <pc:docMk/>
            <pc:sldMk cId="0" sldId="264"/>
            <ac:spMk id="11267" creationId="{77EF81A1-AAC0-4A48-AE5E-0B6A84C73836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68" creationId="{F2B8300F-C78E-409D-B423-AA2905F96156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69" creationId="{B2DBA903-920F-4B0A-BA90-151495F3F7B1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0" creationId="{9656E09C-95EA-4914-A572-CCB3EBB2EF09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1" creationId="{26A0F38E-D58A-4A7A-9002-812336C3AED5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2" creationId="{6AB17D7C-8FAC-4BD2-A4BB-C6B8BA314377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3" creationId="{F79E6EE9-D7A3-42A4-80AE-1FD9A4B23AD0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4" creationId="{C23D8F4B-8F4F-4043-B317-585281291069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5" creationId="{A2BE523E-895A-466D-B5C4-EDA944F185BD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6" creationId="{AC4AD417-EFDD-4A71-A236-3F265158BA01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7" creationId="{5CD07C0F-023B-44D9-A700-C79F27141CD1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78" creationId="{EE85F4C3-12A3-4903-B277-3D17EDF648F5}"/>
          </ac:spMkLst>
        </pc:spChg>
        <pc:spChg chg="del">
          <ac:chgData name="" userId="f83fcc78b2861389" providerId="LiveId" clId="{7D800D7A-9E44-4684-8653-1AE44BD06D2F}" dt="2021-10-04T01:56:58.814" v="375" actId="478"/>
          <ac:spMkLst>
            <pc:docMk/>
            <pc:sldMk cId="0" sldId="264"/>
            <ac:spMk id="11279" creationId="{634F38CD-F99E-4B35-B77A-581DF1B3EFFA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80" creationId="{5A6D3CEB-9A5E-4CCE-AFD8-7DAFF20E757D}"/>
          </ac:spMkLst>
        </pc:spChg>
        <pc:spChg chg="del">
          <ac:chgData name="" userId="f83fcc78b2861389" providerId="LiveId" clId="{7D800D7A-9E44-4684-8653-1AE44BD06D2F}" dt="2021-10-04T01:57:08.281" v="377" actId="478"/>
          <ac:spMkLst>
            <pc:docMk/>
            <pc:sldMk cId="0" sldId="264"/>
            <ac:spMk id="11281" creationId="{5B326DE2-66E4-49EF-9E6A-90C99CEB3A2E}"/>
          </ac:spMkLst>
        </pc:spChg>
        <pc:spChg chg="mod">
          <ac:chgData name="" userId="f83fcc78b2861389" providerId="LiveId" clId="{7D800D7A-9E44-4684-8653-1AE44BD06D2F}" dt="2021-10-04T01:59:42.129" v="418" actId="20578"/>
          <ac:spMkLst>
            <pc:docMk/>
            <pc:sldMk cId="0" sldId="264"/>
            <ac:spMk id="22530" creationId="{795ED135-CE27-48C4-B3E6-35C9BD7A6ED1}"/>
          </ac:spMkLst>
        </pc:spChg>
      </pc:sldChg>
      <pc:sldChg chg="modSp">
        <pc:chgData name="" userId="f83fcc78b2861389" providerId="LiveId" clId="{7D800D7A-9E44-4684-8653-1AE44BD06D2F}" dt="2021-10-04T02:00:52.300" v="426"/>
        <pc:sldMkLst>
          <pc:docMk/>
          <pc:sldMk cId="0" sldId="267"/>
        </pc:sldMkLst>
        <pc:spChg chg="mod">
          <ac:chgData name="" userId="f83fcc78b2861389" providerId="LiveId" clId="{7D800D7A-9E44-4684-8653-1AE44BD06D2F}" dt="2021-10-04T02:00:52.300" v="426"/>
          <ac:spMkLst>
            <pc:docMk/>
            <pc:sldMk cId="0" sldId="267"/>
            <ac:spMk id="14365" creationId="{CFF66C16-C3D2-4234-8762-F663A6A9AA1A}"/>
          </ac:spMkLst>
        </pc:spChg>
      </pc:sldChg>
      <pc:sldChg chg="modSp">
        <pc:chgData name="" userId="f83fcc78b2861389" providerId="LiveId" clId="{7D800D7A-9E44-4684-8653-1AE44BD06D2F}" dt="2021-10-04T02:01:06.746" v="428" actId="207"/>
        <pc:sldMkLst>
          <pc:docMk/>
          <pc:sldMk cId="0" sldId="270"/>
        </pc:sldMkLst>
        <pc:spChg chg="mod">
          <ac:chgData name="" userId="f83fcc78b2861389" providerId="LiveId" clId="{7D800D7A-9E44-4684-8653-1AE44BD06D2F}" dt="2021-10-04T02:01:01.396" v="427" actId="207"/>
          <ac:spMkLst>
            <pc:docMk/>
            <pc:sldMk cId="0" sldId="270"/>
            <ac:spMk id="17413" creationId="{31E1CEC6-1B44-4EAF-8EBA-77B3B37518B2}"/>
          </ac:spMkLst>
        </pc:spChg>
        <pc:spChg chg="mod">
          <ac:chgData name="" userId="f83fcc78b2861389" providerId="LiveId" clId="{7D800D7A-9E44-4684-8653-1AE44BD06D2F}" dt="2021-10-04T02:01:06.746" v="428" actId="207"/>
          <ac:spMkLst>
            <pc:docMk/>
            <pc:sldMk cId="0" sldId="270"/>
            <ac:spMk id="17417" creationId="{4F6BC526-6E5A-46F9-8DF0-705DB11803DE}"/>
          </ac:spMkLst>
        </pc:spChg>
      </pc:sldChg>
      <pc:sldChg chg="modSp">
        <pc:chgData name="" userId="f83fcc78b2861389" providerId="LiveId" clId="{7D800D7A-9E44-4684-8653-1AE44BD06D2F}" dt="2021-10-04T02:01:20.669" v="429" actId="207"/>
        <pc:sldMkLst>
          <pc:docMk/>
          <pc:sldMk cId="0" sldId="273"/>
        </pc:sldMkLst>
        <pc:spChg chg="mod">
          <ac:chgData name="" userId="f83fcc78b2861389" providerId="LiveId" clId="{7D800D7A-9E44-4684-8653-1AE44BD06D2F}" dt="2021-10-04T02:01:20.669" v="429" actId="207"/>
          <ac:spMkLst>
            <pc:docMk/>
            <pc:sldMk cId="0" sldId="273"/>
            <ac:spMk id="20501" creationId="{98453F7E-B85B-4BE1-A5E9-9E56DDB11A4C}"/>
          </ac:spMkLst>
        </pc:spChg>
      </pc:sldChg>
      <pc:sldChg chg="modSp">
        <pc:chgData name="" userId="f83fcc78b2861389" providerId="LiveId" clId="{7D800D7A-9E44-4684-8653-1AE44BD06D2F}" dt="2021-10-04T02:10:37.458" v="474" actId="14100"/>
        <pc:sldMkLst>
          <pc:docMk/>
          <pc:sldMk cId="0" sldId="274"/>
        </pc:sldMkLst>
        <pc:spChg chg="mod">
          <ac:chgData name="" userId="f83fcc78b2861389" providerId="LiveId" clId="{7D800D7A-9E44-4684-8653-1AE44BD06D2F}" dt="2021-10-04T02:08:31.488" v="461" actId="1035"/>
          <ac:spMkLst>
            <pc:docMk/>
            <pc:sldMk cId="0" sldId="274"/>
            <ac:spMk id="21506" creationId="{BAB851FE-98EC-4AC4-9491-4FA125990009}"/>
          </ac:spMkLst>
        </pc:spChg>
        <pc:spChg chg="mod">
          <ac:chgData name="" userId="f83fcc78b2861389" providerId="LiveId" clId="{7D800D7A-9E44-4684-8653-1AE44BD06D2F}" dt="2021-10-04T02:08:31.488" v="461" actId="1035"/>
          <ac:spMkLst>
            <pc:docMk/>
            <pc:sldMk cId="0" sldId="274"/>
            <ac:spMk id="21507" creationId="{5734CD71-051E-4178-BA70-3CB99D2DF857}"/>
          </ac:spMkLst>
        </pc:spChg>
        <pc:spChg chg="mod">
          <ac:chgData name="" userId="f83fcc78b2861389" providerId="LiveId" clId="{7D800D7A-9E44-4684-8653-1AE44BD06D2F}" dt="2021-10-04T02:08:31.488" v="461" actId="1035"/>
          <ac:spMkLst>
            <pc:docMk/>
            <pc:sldMk cId="0" sldId="274"/>
            <ac:spMk id="21508" creationId="{BF74200A-F36B-4FA0-86C4-29A29196AEBD}"/>
          </ac:spMkLst>
        </pc:spChg>
        <pc:spChg chg="mod">
          <ac:chgData name="" userId="f83fcc78b2861389" providerId="LiveId" clId="{7D800D7A-9E44-4684-8653-1AE44BD06D2F}" dt="2021-10-04T02:10:28.834" v="472" actId="1076"/>
          <ac:spMkLst>
            <pc:docMk/>
            <pc:sldMk cId="0" sldId="274"/>
            <ac:spMk id="21509" creationId="{44F6E9C6-48E1-4BAB-8E9E-2BA68E1EF87A}"/>
          </ac:spMkLst>
        </pc:spChg>
        <pc:spChg chg="mod">
          <ac:chgData name="" userId="f83fcc78b2861389" providerId="LiveId" clId="{7D800D7A-9E44-4684-8653-1AE44BD06D2F}" dt="2021-10-04T02:10:37.458" v="474" actId="14100"/>
          <ac:spMkLst>
            <pc:docMk/>
            <pc:sldMk cId="0" sldId="274"/>
            <ac:spMk id="21552" creationId="{D119B12B-A048-47F1-9312-FD860A4316D8}"/>
          </ac:spMkLst>
        </pc:spChg>
        <pc:graphicFrameChg chg="mod modGraphic">
          <ac:chgData name="" userId="f83fcc78b2861389" providerId="LiveId" clId="{7D800D7A-9E44-4684-8653-1AE44BD06D2F}" dt="2021-10-04T02:10:08.333" v="471" actId="572"/>
          <ac:graphicFrameMkLst>
            <pc:docMk/>
            <pc:sldMk cId="0" sldId="274"/>
            <ac:graphicFrameMk id="21581" creationId="{3DCCF92D-D107-4F24-A19A-54C1D4091969}"/>
          </ac:graphicFrameMkLst>
        </pc:graphicFrameChg>
        <pc:graphicFrameChg chg="mod">
          <ac:chgData name="" userId="f83fcc78b2861389" providerId="LiveId" clId="{7D800D7A-9E44-4684-8653-1AE44BD06D2F}" dt="2021-10-04T02:07:28.429" v="439"/>
          <ac:graphicFrameMkLst>
            <pc:docMk/>
            <pc:sldMk cId="0" sldId="274"/>
            <ac:graphicFrameMk id="21600" creationId="{85CB9D88-1719-43D1-8815-51F9DA4051E0}"/>
          </ac:graphicFrameMkLst>
        </pc:graphicFrameChg>
      </pc:sldChg>
      <pc:sldChg chg="delSp modSp delAnim">
        <pc:chgData name="" userId="f83fcc78b2861389" providerId="LiveId" clId="{7D800D7A-9E44-4684-8653-1AE44BD06D2F}" dt="2021-10-04T02:13:48.178" v="582" actId="478"/>
        <pc:sldMkLst>
          <pc:docMk/>
          <pc:sldMk cId="0" sldId="275"/>
        </pc:sldMkLst>
        <pc:spChg chg="mod">
          <ac:chgData name="" userId="f83fcc78b2861389" providerId="LiveId" clId="{7D800D7A-9E44-4684-8653-1AE44BD06D2F}" dt="2021-10-04T02:10:48.929" v="475" actId="207"/>
          <ac:spMkLst>
            <pc:docMk/>
            <pc:sldMk cId="0" sldId="275"/>
            <ac:spMk id="22530" creationId="{222D9E5C-89B0-4983-B8E4-8F1522892A9A}"/>
          </ac:spMkLst>
        </pc:spChg>
        <pc:spChg chg="mod">
          <ac:chgData name="" userId="f83fcc78b2861389" providerId="LiveId" clId="{7D800D7A-9E44-4684-8653-1AE44BD06D2F}" dt="2021-10-04T02:13:39.024" v="581" actId="20577"/>
          <ac:spMkLst>
            <pc:docMk/>
            <pc:sldMk cId="0" sldId="275"/>
            <ac:spMk id="22532" creationId="{6FD00918-047C-47CF-B3E0-655883286C3A}"/>
          </ac:spMkLst>
        </pc:spChg>
        <pc:spChg chg="del">
          <ac:chgData name="" userId="f83fcc78b2861389" providerId="LiveId" clId="{7D800D7A-9E44-4684-8653-1AE44BD06D2F}" dt="2021-10-04T02:13:48.178" v="582" actId="478"/>
          <ac:spMkLst>
            <pc:docMk/>
            <pc:sldMk cId="0" sldId="275"/>
            <ac:spMk id="22578" creationId="{6F24A4DE-1CCC-498C-8030-EDFC910E38AC}"/>
          </ac:spMkLst>
        </pc:spChg>
      </pc:sldChg>
      <pc:sldChg chg="modSp">
        <pc:chgData name="" userId="f83fcc78b2861389" providerId="LiveId" clId="{7D800D7A-9E44-4684-8653-1AE44BD06D2F}" dt="2021-10-04T02:14:01.049" v="584" actId="207"/>
        <pc:sldMkLst>
          <pc:docMk/>
          <pc:sldMk cId="0" sldId="276"/>
        </pc:sldMkLst>
        <pc:spChg chg="mod">
          <ac:chgData name="" userId="f83fcc78b2861389" providerId="LiveId" clId="{7D800D7A-9E44-4684-8653-1AE44BD06D2F}" dt="2021-10-04T02:13:56.090" v="583" actId="207"/>
          <ac:spMkLst>
            <pc:docMk/>
            <pc:sldMk cId="0" sldId="276"/>
            <ac:spMk id="23555" creationId="{2CEA6D9F-0FD8-4FBD-9CB4-21124E56A28D}"/>
          </ac:spMkLst>
        </pc:spChg>
        <pc:spChg chg="mod">
          <ac:chgData name="" userId="f83fcc78b2861389" providerId="LiveId" clId="{7D800D7A-9E44-4684-8653-1AE44BD06D2F}" dt="2021-10-04T02:14:01.049" v="584" actId="207"/>
          <ac:spMkLst>
            <pc:docMk/>
            <pc:sldMk cId="0" sldId="276"/>
            <ac:spMk id="23557" creationId="{FB189389-7634-494C-9977-47C5006F445F}"/>
          </ac:spMkLst>
        </pc:spChg>
      </pc:sldChg>
      <pc:sldChg chg="modSp modAnim">
        <pc:chgData name="" userId="f83fcc78b2861389" providerId="LiveId" clId="{7D800D7A-9E44-4684-8653-1AE44BD06D2F}" dt="2021-10-04T02:20:23.207" v="809" actId="1076"/>
        <pc:sldMkLst>
          <pc:docMk/>
          <pc:sldMk cId="0" sldId="277"/>
        </pc:sldMkLst>
        <pc:spChg chg="mod">
          <ac:chgData name="" userId="f83fcc78b2861389" providerId="LiveId" clId="{7D800D7A-9E44-4684-8653-1AE44BD06D2F}" dt="2021-10-04T02:20:14.816" v="807" actId="6549"/>
          <ac:spMkLst>
            <pc:docMk/>
            <pc:sldMk cId="0" sldId="277"/>
            <ac:spMk id="24581" creationId="{28B793A8-E6C0-42AE-92ED-5683A82093D0}"/>
          </ac:spMkLst>
        </pc:spChg>
        <pc:spChg chg="mod">
          <ac:chgData name="" userId="f83fcc78b2861389" providerId="LiveId" clId="{7D800D7A-9E44-4684-8653-1AE44BD06D2F}" dt="2021-10-04T02:20:23.207" v="809" actId="1076"/>
          <ac:spMkLst>
            <pc:docMk/>
            <pc:sldMk cId="0" sldId="277"/>
            <ac:spMk id="24585" creationId="{2F002DB0-973F-4532-B0F9-C4909E9EB585}"/>
          </ac:spMkLst>
        </pc:spChg>
        <pc:spChg chg="mod">
          <ac:chgData name="" userId="f83fcc78b2861389" providerId="LiveId" clId="{7D800D7A-9E44-4684-8653-1AE44BD06D2F}" dt="2021-10-04T02:20:20.113" v="808" actId="1076"/>
          <ac:spMkLst>
            <pc:docMk/>
            <pc:sldMk cId="0" sldId="277"/>
            <ac:spMk id="24586" creationId="{C16085A2-04A7-41DF-9A48-CA9F3D1DD683}"/>
          </ac:spMkLst>
        </pc:spChg>
      </pc:sldChg>
      <pc:sldChg chg="addSp delSp modSp del delAnim">
        <pc:chgData name="" userId="f83fcc78b2861389" providerId="LiveId" clId="{7D800D7A-9E44-4684-8653-1AE44BD06D2F}" dt="2021-10-04T02:21:20.261" v="815" actId="2696"/>
        <pc:sldMkLst>
          <pc:docMk/>
          <pc:sldMk cId="0" sldId="278"/>
        </pc:sldMkLst>
        <pc:spChg chg="add del mod">
          <ac:chgData name="" userId="f83fcc78b2861389" providerId="LiveId" clId="{7D800D7A-9E44-4684-8653-1AE44BD06D2F}" dt="2021-10-04T02:21:11.569" v="812" actId="478"/>
          <ac:spMkLst>
            <pc:docMk/>
            <pc:sldMk cId="0" sldId="278"/>
            <ac:spMk id="3" creationId="{073923EF-0051-4E60-A2BA-12359261DB99}"/>
          </ac:spMkLst>
        </pc:spChg>
        <pc:spChg chg="del">
          <ac:chgData name="" userId="f83fcc78b2861389" providerId="LiveId" clId="{7D800D7A-9E44-4684-8653-1AE44BD06D2F}" dt="2021-10-04T02:21:09.821" v="811" actId="478"/>
          <ac:spMkLst>
            <pc:docMk/>
            <pc:sldMk cId="0" sldId="278"/>
            <ac:spMk id="25602" creationId="{C327BAF3-261F-468B-AB8C-5A6F94CDFF19}"/>
          </ac:spMkLst>
        </pc:spChg>
        <pc:spChg chg="del mod">
          <ac:chgData name="" userId="f83fcc78b2861389" providerId="LiveId" clId="{7D800D7A-9E44-4684-8653-1AE44BD06D2F}" dt="2021-10-04T02:21:15.338" v="814" actId="478"/>
          <ac:spMkLst>
            <pc:docMk/>
            <pc:sldMk cId="0" sldId="278"/>
            <ac:spMk id="25604" creationId="{C47C8768-7CF5-427D-A521-9784FA7AAA62}"/>
          </ac:spMkLst>
        </pc:spChg>
      </pc:sldChg>
      <pc:sldChg chg="delSp modSp delAnim modAnim">
        <pc:chgData name="" userId="f83fcc78b2861389" providerId="LiveId" clId="{7D800D7A-9E44-4684-8653-1AE44BD06D2F}" dt="2021-10-04T02:27:17.747" v="929" actId="1076"/>
        <pc:sldMkLst>
          <pc:docMk/>
          <pc:sldMk cId="0" sldId="279"/>
        </pc:sldMkLst>
        <pc:spChg chg="mod">
          <ac:chgData name="" userId="f83fcc78b2861389" providerId="LiveId" clId="{7D800D7A-9E44-4684-8653-1AE44BD06D2F}" dt="2021-10-04T02:22:29.582" v="833" actId="1076"/>
          <ac:spMkLst>
            <pc:docMk/>
            <pc:sldMk cId="0" sldId="279"/>
            <ac:spMk id="26631" creationId="{0291C084-F27F-4922-BCF3-7A89BEEA1F7A}"/>
          </ac:spMkLst>
        </pc:spChg>
        <pc:spChg chg="mod">
          <ac:chgData name="" userId="f83fcc78b2861389" providerId="LiveId" clId="{7D800D7A-9E44-4684-8653-1AE44BD06D2F}" dt="2021-10-04T02:26:50.372" v="926" actId="2085"/>
          <ac:spMkLst>
            <pc:docMk/>
            <pc:sldMk cId="0" sldId="279"/>
            <ac:spMk id="26632" creationId="{D2E70C3A-EFD4-4E17-850B-68448192125D}"/>
          </ac:spMkLst>
        </pc:spChg>
        <pc:spChg chg="mod">
          <ac:chgData name="" userId="f83fcc78b2861389" providerId="LiveId" clId="{7D800D7A-9E44-4684-8653-1AE44BD06D2F}" dt="2021-10-04T02:22:09.896" v="828" actId="207"/>
          <ac:spMkLst>
            <pc:docMk/>
            <pc:sldMk cId="0" sldId="279"/>
            <ac:spMk id="26655" creationId="{5C25BD28-EF9F-4616-B65E-18C1BA27B725}"/>
          </ac:spMkLst>
        </pc:spChg>
        <pc:spChg chg="mod">
          <ac:chgData name="" userId="f83fcc78b2861389" providerId="LiveId" clId="{7D800D7A-9E44-4684-8653-1AE44BD06D2F}" dt="2021-10-04T02:22:12.521" v="829" actId="207"/>
          <ac:spMkLst>
            <pc:docMk/>
            <pc:sldMk cId="0" sldId="279"/>
            <ac:spMk id="26656" creationId="{992351B2-1E22-42DA-986F-0138AF6DF5BA}"/>
          </ac:spMkLst>
        </pc:spChg>
        <pc:spChg chg="mod">
          <ac:chgData name="" userId="f83fcc78b2861389" providerId="LiveId" clId="{7D800D7A-9E44-4684-8653-1AE44BD06D2F}" dt="2021-10-04T02:21:55.567" v="826" actId="208"/>
          <ac:spMkLst>
            <pc:docMk/>
            <pc:sldMk cId="0" sldId="279"/>
            <ac:spMk id="26657" creationId="{395EEA57-36B2-4693-8FDA-D0FCF91CC7B9}"/>
          </ac:spMkLst>
        </pc:spChg>
        <pc:spChg chg="mod">
          <ac:chgData name="" userId="f83fcc78b2861389" providerId="LiveId" clId="{7D800D7A-9E44-4684-8653-1AE44BD06D2F}" dt="2021-10-04T02:21:47.970" v="825"/>
          <ac:spMkLst>
            <pc:docMk/>
            <pc:sldMk cId="0" sldId="279"/>
            <ac:spMk id="26659" creationId="{C0932DA1-38E8-4BE2-B453-E08BE3421DEB}"/>
          </ac:spMkLst>
        </pc:spChg>
        <pc:spChg chg="del">
          <ac:chgData name="" userId="f83fcc78b2861389" providerId="LiveId" clId="{7D800D7A-9E44-4684-8653-1AE44BD06D2F}" dt="2021-10-04T02:22:15.050" v="831" actId="478"/>
          <ac:spMkLst>
            <pc:docMk/>
            <pc:sldMk cId="0" sldId="279"/>
            <ac:spMk id="26660" creationId="{BA3FA59D-8D63-46E2-A515-302412A5CC85}"/>
          </ac:spMkLst>
        </pc:spChg>
        <pc:spChg chg="del">
          <ac:chgData name="" userId="f83fcc78b2861389" providerId="LiveId" clId="{7D800D7A-9E44-4684-8653-1AE44BD06D2F}" dt="2021-10-04T02:22:14.280" v="830" actId="478"/>
          <ac:spMkLst>
            <pc:docMk/>
            <pc:sldMk cId="0" sldId="279"/>
            <ac:spMk id="26661" creationId="{569BCA0B-930F-4B9F-ABB3-C06C8A736444}"/>
          </ac:spMkLst>
        </pc:spChg>
        <pc:spChg chg="mod">
          <ac:chgData name="" userId="f83fcc78b2861389" providerId="LiveId" clId="{7D800D7A-9E44-4684-8653-1AE44BD06D2F}" dt="2021-10-04T02:27:17.747" v="929" actId="1076"/>
          <ac:spMkLst>
            <pc:docMk/>
            <pc:sldMk cId="0" sldId="279"/>
            <ac:spMk id="26662" creationId="{D11B0EAC-AD23-413F-BEEE-5F6F2BFE2A19}"/>
          </ac:spMkLst>
        </pc:spChg>
      </pc:sldChg>
      <pc:sldChg chg="del">
        <pc:chgData name="" userId="f83fcc78b2861389" providerId="LiveId" clId="{7D800D7A-9E44-4684-8653-1AE44BD06D2F}" dt="2021-10-04T02:27:40.177" v="933" actId="2696"/>
        <pc:sldMkLst>
          <pc:docMk/>
          <pc:sldMk cId="0" sldId="280"/>
        </pc:sldMkLst>
      </pc:sldChg>
      <pc:sldChg chg="del">
        <pc:chgData name="" userId="f83fcc78b2861389" providerId="LiveId" clId="{7D800D7A-9E44-4684-8653-1AE44BD06D2F}" dt="2021-10-04T02:27:40.812" v="934" actId="2696"/>
        <pc:sldMkLst>
          <pc:docMk/>
          <pc:sldMk cId="0" sldId="281"/>
        </pc:sldMkLst>
      </pc:sldChg>
      <pc:sldChg chg="del">
        <pc:chgData name="" userId="f83fcc78b2861389" providerId="LiveId" clId="{7D800D7A-9E44-4684-8653-1AE44BD06D2F}" dt="2021-10-04T02:27:41.395" v="935" actId="2696"/>
        <pc:sldMkLst>
          <pc:docMk/>
          <pc:sldMk cId="0" sldId="282"/>
        </pc:sldMkLst>
      </pc:sldChg>
      <pc:sldChg chg="del">
        <pc:chgData name="" userId="f83fcc78b2861389" providerId="LiveId" clId="{7D800D7A-9E44-4684-8653-1AE44BD06D2F}" dt="2021-10-04T02:27:42.090" v="936" actId="2696"/>
        <pc:sldMkLst>
          <pc:docMk/>
          <pc:sldMk cId="0" sldId="283"/>
        </pc:sldMkLst>
      </pc:sldChg>
      <pc:sldChg chg="del">
        <pc:chgData name="" userId="f83fcc78b2861389" providerId="LiveId" clId="{7D800D7A-9E44-4684-8653-1AE44BD06D2F}" dt="2021-10-04T02:27:42.371" v="937" actId="2696"/>
        <pc:sldMkLst>
          <pc:docMk/>
          <pc:sldMk cId="0" sldId="284"/>
        </pc:sldMkLst>
      </pc:sldChg>
      <pc:sldChg chg="del">
        <pc:chgData name="" userId="f83fcc78b2861389" providerId="LiveId" clId="{7D800D7A-9E44-4684-8653-1AE44BD06D2F}" dt="2021-10-04T02:27:42.634" v="938" actId="2696"/>
        <pc:sldMkLst>
          <pc:docMk/>
          <pc:sldMk cId="0" sldId="285"/>
        </pc:sldMkLst>
      </pc:sldChg>
      <pc:sldChg chg="del">
        <pc:chgData name="" userId="f83fcc78b2861389" providerId="LiveId" clId="{7D800D7A-9E44-4684-8653-1AE44BD06D2F}" dt="2021-10-04T02:27:42.856" v="939" actId="2696"/>
        <pc:sldMkLst>
          <pc:docMk/>
          <pc:sldMk cId="0" sldId="286"/>
        </pc:sldMkLst>
      </pc:sldChg>
      <pc:sldChg chg="del">
        <pc:chgData name="" userId="f83fcc78b2861389" providerId="LiveId" clId="{7D800D7A-9E44-4684-8653-1AE44BD06D2F}" dt="2021-10-04T02:27:44.104" v="941" actId="2696"/>
        <pc:sldMkLst>
          <pc:docMk/>
          <pc:sldMk cId="0" sldId="287"/>
        </pc:sldMkLst>
      </pc:sldChg>
      <pc:sldChg chg="del">
        <pc:chgData name="" userId="f83fcc78b2861389" providerId="LiveId" clId="{7D800D7A-9E44-4684-8653-1AE44BD06D2F}" dt="2021-10-04T02:27:44.329" v="942" actId="2696"/>
        <pc:sldMkLst>
          <pc:docMk/>
          <pc:sldMk cId="0" sldId="288"/>
        </pc:sldMkLst>
      </pc:sldChg>
      <pc:sldChg chg="del">
        <pc:chgData name="" userId="f83fcc78b2861389" providerId="LiveId" clId="{7D800D7A-9E44-4684-8653-1AE44BD06D2F}" dt="2021-10-04T02:27:43.897" v="940" actId="2696"/>
        <pc:sldMkLst>
          <pc:docMk/>
          <pc:sldMk cId="0" sldId="289"/>
        </pc:sldMkLst>
      </pc:sldChg>
      <pc:sldChg chg="del">
        <pc:chgData name="" userId="f83fcc78b2861389" providerId="LiveId" clId="{7D800D7A-9E44-4684-8653-1AE44BD06D2F}" dt="2021-10-04T02:27:44.619" v="943" actId="2696"/>
        <pc:sldMkLst>
          <pc:docMk/>
          <pc:sldMk cId="0" sldId="290"/>
        </pc:sldMkLst>
      </pc:sldChg>
      <pc:sldChg chg="del">
        <pc:chgData name="" userId="f83fcc78b2861389" providerId="LiveId" clId="{7D800D7A-9E44-4684-8653-1AE44BD06D2F}" dt="2021-10-04T02:27:38.416" v="930" actId="2696"/>
        <pc:sldMkLst>
          <pc:docMk/>
          <pc:sldMk cId="0" sldId="291"/>
        </pc:sldMkLst>
      </pc:sldChg>
      <pc:sldChg chg="del">
        <pc:chgData name="" userId="f83fcc78b2861389" providerId="LiveId" clId="{7D800D7A-9E44-4684-8653-1AE44BD06D2F}" dt="2021-10-04T02:27:46.193" v="945" actId="2696"/>
        <pc:sldMkLst>
          <pc:docMk/>
          <pc:sldMk cId="0" sldId="292"/>
        </pc:sldMkLst>
      </pc:sldChg>
      <pc:sldChg chg="del">
        <pc:chgData name="" userId="f83fcc78b2861389" providerId="LiveId" clId="{7D800D7A-9E44-4684-8653-1AE44BD06D2F}" dt="2021-10-04T02:27:39.133" v="931" actId="2696"/>
        <pc:sldMkLst>
          <pc:docMk/>
          <pc:sldMk cId="0" sldId="293"/>
        </pc:sldMkLst>
      </pc:sldChg>
      <pc:sldChg chg="del">
        <pc:chgData name="" userId="f83fcc78b2861389" providerId="LiveId" clId="{7D800D7A-9E44-4684-8653-1AE44BD06D2F}" dt="2021-10-04T02:27:48.264" v="946" actId="2696"/>
        <pc:sldMkLst>
          <pc:docMk/>
          <pc:sldMk cId="0" sldId="294"/>
        </pc:sldMkLst>
      </pc:sldChg>
      <pc:sldChg chg="modSp">
        <pc:chgData name="" userId="f83fcc78b2861389" providerId="LiveId" clId="{7D800D7A-9E44-4684-8653-1AE44BD06D2F}" dt="2021-10-04T01:36:34.540" v="13" actId="14100"/>
        <pc:sldMkLst>
          <pc:docMk/>
          <pc:sldMk cId="0" sldId="296"/>
        </pc:sldMkLst>
        <pc:spChg chg="mod">
          <ac:chgData name="" userId="f83fcc78b2861389" providerId="LiveId" clId="{7D800D7A-9E44-4684-8653-1AE44BD06D2F}" dt="2021-10-04T01:36:34.540" v="13" actId="14100"/>
          <ac:spMkLst>
            <pc:docMk/>
            <pc:sldMk cId="0" sldId="296"/>
            <ac:spMk id="4099" creationId="{10E283A2-00A8-4AFC-9AD9-BE9ED1B3927C}"/>
          </ac:spMkLst>
        </pc:spChg>
      </pc:sldChg>
      <pc:sldChg chg="modSp">
        <pc:chgData name="" userId="f83fcc78b2861389" providerId="LiveId" clId="{7D800D7A-9E44-4684-8653-1AE44BD06D2F}" dt="2021-10-04T01:47:37.890" v="80" actId="207"/>
        <pc:sldMkLst>
          <pc:docMk/>
          <pc:sldMk cId="0" sldId="298"/>
        </pc:sldMkLst>
        <pc:spChg chg="mod">
          <ac:chgData name="" userId="f83fcc78b2861389" providerId="LiveId" clId="{7D800D7A-9E44-4684-8653-1AE44BD06D2F}" dt="2021-10-04T01:46:58.185" v="75" actId="6549"/>
          <ac:spMkLst>
            <pc:docMk/>
            <pc:sldMk cId="0" sldId="298"/>
            <ac:spMk id="7170" creationId="{BD9B0F67-F98A-4802-893A-3A58A076B6B4}"/>
          </ac:spMkLst>
        </pc:spChg>
        <pc:spChg chg="mod">
          <ac:chgData name="" userId="f83fcc78b2861389" providerId="LiveId" clId="{7D800D7A-9E44-4684-8653-1AE44BD06D2F}" dt="2021-10-04T01:47:18.652" v="76" actId="208"/>
          <ac:spMkLst>
            <pc:docMk/>
            <pc:sldMk cId="0" sldId="298"/>
            <ac:spMk id="7195" creationId="{5515D786-7928-4F5C-9651-141947A8DC21}"/>
          </ac:spMkLst>
        </pc:spChg>
        <pc:spChg chg="mod">
          <ac:chgData name="" userId="f83fcc78b2861389" providerId="LiveId" clId="{7D800D7A-9E44-4684-8653-1AE44BD06D2F}" dt="2021-10-04T01:47:22.795" v="77" actId="208"/>
          <ac:spMkLst>
            <pc:docMk/>
            <pc:sldMk cId="0" sldId="298"/>
            <ac:spMk id="7196" creationId="{9980511E-4BD4-4666-8A95-977FA19FF49D}"/>
          </ac:spMkLst>
        </pc:spChg>
        <pc:spChg chg="mod">
          <ac:chgData name="" userId="f83fcc78b2861389" providerId="LiveId" clId="{7D800D7A-9E44-4684-8653-1AE44BD06D2F}" dt="2021-10-04T01:47:27.137" v="78" actId="208"/>
          <ac:spMkLst>
            <pc:docMk/>
            <pc:sldMk cId="0" sldId="298"/>
            <ac:spMk id="7197" creationId="{E49773E5-28C9-4D1A-8EF9-34B56B5B9F25}"/>
          </ac:spMkLst>
        </pc:spChg>
        <pc:spChg chg="mod">
          <ac:chgData name="" userId="f83fcc78b2861389" providerId="LiveId" clId="{7D800D7A-9E44-4684-8653-1AE44BD06D2F}" dt="2021-10-04T01:47:33.651" v="79" actId="208"/>
          <ac:spMkLst>
            <pc:docMk/>
            <pc:sldMk cId="0" sldId="298"/>
            <ac:spMk id="7198" creationId="{7BEB77BC-6267-4F71-9571-DA59B8CFF401}"/>
          </ac:spMkLst>
        </pc:spChg>
        <pc:spChg chg="mod">
          <ac:chgData name="" userId="f83fcc78b2861389" providerId="LiveId" clId="{7D800D7A-9E44-4684-8653-1AE44BD06D2F}" dt="2021-10-04T01:47:37.890" v="80" actId="207"/>
          <ac:spMkLst>
            <pc:docMk/>
            <pc:sldMk cId="0" sldId="298"/>
            <ac:spMk id="7199" creationId="{555D04BA-3F70-4867-8C25-27804ADBF886}"/>
          </ac:spMkLst>
        </pc:spChg>
      </pc:sldChg>
      <pc:sldChg chg="modSp">
        <pc:chgData name="" userId="f83fcc78b2861389" providerId="LiveId" clId="{7D800D7A-9E44-4684-8653-1AE44BD06D2F}" dt="2021-10-04T01:58:47.461" v="414" actId="207"/>
        <pc:sldMkLst>
          <pc:docMk/>
          <pc:sldMk cId="0" sldId="299"/>
        </pc:sldMkLst>
        <pc:spChg chg="mod">
          <ac:chgData name="" userId="f83fcc78b2861389" providerId="LiveId" clId="{7D800D7A-9E44-4684-8653-1AE44BD06D2F}" dt="2021-10-04T01:58:27.730" v="411" actId="20577"/>
          <ac:spMkLst>
            <pc:docMk/>
            <pc:sldMk cId="0" sldId="299"/>
            <ac:spMk id="12295" creationId="{A09B113D-895C-4040-9BDF-7994DABF974A}"/>
          </ac:spMkLst>
        </pc:spChg>
        <pc:spChg chg="mod">
          <ac:chgData name="" userId="f83fcc78b2861389" providerId="LiveId" clId="{7D800D7A-9E44-4684-8653-1AE44BD06D2F}" dt="2021-10-04T01:58:47.461" v="414" actId="207"/>
          <ac:spMkLst>
            <pc:docMk/>
            <pc:sldMk cId="0" sldId="299"/>
            <ac:spMk id="12298" creationId="{AF48CD1A-EFB8-47D8-A962-2EE93C3E293B}"/>
          </ac:spMkLst>
        </pc:spChg>
      </pc:sldChg>
      <pc:sldChg chg="modSp">
        <pc:chgData name="" userId="f83fcc78b2861389" providerId="LiveId" clId="{7D800D7A-9E44-4684-8653-1AE44BD06D2F}" dt="2021-10-04T01:59:33.743" v="417" actId="20578"/>
        <pc:sldMkLst>
          <pc:docMk/>
          <pc:sldMk cId="0" sldId="300"/>
        </pc:sldMkLst>
        <pc:spChg chg="mod">
          <ac:chgData name="" userId="f83fcc78b2861389" providerId="LiveId" clId="{7D800D7A-9E44-4684-8653-1AE44BD06D2F}" dt="2021-10-04T01:59:33.743" v="417" actId="20578"/>
          <ac:spMkLst>
            <pc:docMk/>
            <pc:sldMk cId="0" sldId="300"/>
            <ac:spMk id="26626" creationId="{47D3EFDF-4D51-4C6B-83CD-A08CF59D8240}"/>
          </ac:spMkLst>
        </pc:spChg>
      </pc:sldChg>
      <pc:sldChg chg="modSp modAnim">
        <pc:chgData name="" userId="f83fcc78b2861389" providerId="LiveId" clId="{7D800D7A-9E44-4684-8653-1AE44BD06D2F}" dt="2021-10-04T02:28:31.102" v="968" actId="20577"/>
        <pc:sldMkLst>
          <pc:docMk/>
          <pc:sldMk cId="0" sldId="301"/>
        </pc:sldMkLst>
        <pc:spChg chg="mod">
          <ac:chgData name="" userId="f83fcc78b2861389" providerId="LiveId" clId="{7D800D7A-9E44-4684-8653-1AE44BD06D2F}" dt="2021-10-04T02:28:31.102" v="968" actId="20577"/>
          <ac:spMkLst>
            <pc:docMk/>
            <pc:sldMk cId="0" sldId="301"/>
            <ac:spMk id="23555" creationId="{C66B8A20-C17D-4BEF-AD16-4534CC8FC671}"/>
          </ac:spMkLst>
        </pc:spChg>
        <pc:spChg chg="mod">
          <ac:chgData name="" userId="f83fcc78b2861389" providerId="LiveId" clId="{7D800D7A-9E44-4684-8653-1AE44BD06D2F}" dt="2021-10-04T02:16:04.559" v="668" actId="20577"/>
          <ac:spMkLst>
            <pc:docMk/>
            <pc:sldMk cId="0" sldId="301"/>
            <ac:spMk id="23560" creationId="{25BDA136-3E64-4479-847E-7F740F014D8A}"/>
          </ac:spMkLst>
        </pc:spChg>
        <pc:spChg chg="mod">
          <ac:chgData name="" userId="f83fcc78b2861389" providerId="LiveId" clId="{7D800D7A-9E44-4684-8653-1AE44BD06D2F}" dt="2021-10-04T02:14:23.224" v="587" actId="207"/>
          <ac:spMkLst>
            <pc:docMk/>
            <pc:sldMk cId="0" sldId="301"/>
            <ac:spMk id="23561" creationId="{EA00A1EC-985F-4A90-993D-0B92C2761769}"/>
          </ac:spMkLst>
        </pc:spChg>
        <pc:spChg chg="mod">
          <ac:chgData name="" userId="f83fcc78b2861389" providerId="LiveId" clId="{7D800D7A-9E44-4684-8653-1AE44BD06D2F}" dt="2021-10-04T02:14:19.347" v="586" actId="207"/>
          <ac:spMkLst>
            <pc:docMk/>
            <pc:sldMk cId="0" sldId="301"/>
            <ac:spMk id="23562" creationId="{5F76191A-DF14-42DE-95D3-0F26BB31D0D5}"/>
          </ac:spMkLst>
        </pc:spChg>
        <pc:spChg chg="mod">
          <ac:chgData name="" userId="f83fcc78b2861389" providerId="LiveId" clId="{7D800D7A-9E44-4684-8653-1AE44BD06D2F}" dt="2021-10-04T02:16:23.664" v="670" actId="1076"/>
          <ac:spMkLst>
            <pc:docMk/>
            <pc:sldMk cId="0" sldId="301"/>
            <ac:spMk id="23577" creationId="{3EA8A91E-2191-4B55-81C4-57106EED4A87}"/>
          </ac:spMkLst>
        </pc:spChg>
        <pc:spChg chg="mod">
          <ac:chgData name="" userId="f83fcc78b2861389" providerId="LiveId" clId="{7D800D7A-9E44-4684-8653-1AE44BD06D2F}" dt="2021-10-04T02:16:27.105" v="671" actId="14100"/>
          <ac:spMkLst>
            <pc:docMk/>
            <pc:sldMk cId="0" sldId="301"/>
            <ac:spMk id="23578" creationId="{717526E3-604D-47E8-8DAB-0EF737E648F6}"/>
          </ac:spMkLst>
        </pc:spChg>
      </pc:sldChg>
      <pc:sldChg chg="addSp delSp modSp add ord addAnim delAnim modAnim">
        <pc:chgData name="" userId="f83fcc78b2861389" providerId="LiveId" clId="{7D800D7A-9E44-4684-8653-1AE44BD06D2F}" dt="2021-10-04T02:41:28.745" v="1051" actId="207"/>
        <pc:sldMkLst>
          <pc:docMk/>
          <pc:sldMk cId="724700392" sldId="303"/>
        </pc:sldMkLst>
        <pc:spChg chg="add mod">
          <ac:chgData name="" userId="f83fcc78b2861389" providerId="LiveId" clId="{7D800D7A-9E44-4684-8653-1AE44BD06D2F}" dt="2021-10-04T02:41:28.745" v="1051" actId="207"/>
          <ac:spMkLst>
            <pc:docMk/>
            <pc:sldMk cId="724700392" sldId="303"/>
            <ac:spMk id="2" creationId="{C03D5F88-4DC2-42B2-B04E-788621A2196D}"/>
          </ac:spMkLst>
        </pc:spChg>
        <pc:spChg chg="mod">
          <ac:chgData name="" userId="f83fcc78b2861389" providerId="LiveId" clId="{7D800D7A-9E44-4684-8653-1AE44BD06D2F}" dt="2021-10-04T02:28:19.865" v="962"/>
          <ac:spMkLst>
            <pc:docMk/>
            <pc:sldMk cId="724700392" sldId="303"/>
            <ac:spMk id="23554" creationId="{F5C050F0-E6AF-403D-96F3-48F01896C9FD}"/>
          </ac:spMkLst>
        </pc:spChg>
        <pc:spChg chg="mod">
          <ac:chgData name="" userId="f83fcc78b2861389" providerId="LiveId" clId="{7D800D7A-9E44-4684-8653-1AE44BD06D2F}" dt="2021-10-04T02:32:31.487" v="1039" actId="6549"/>
          <ac:spMkLst>
            <pc:docMk/>
            <pc:sldMk cId="724700392" sldId="303"/>
            <ac:spMk id="23555" creationId="{C66B8A20-C17D-4BEF-AD16-4534CC8FC671}"/>
          </ac:spMkLst>
        </pc:spChg>
        <pc:spChg chg="del">
          <ac:chgData name="" userId="f83fcc78b2861389" providerId="LiveId" clId="{7D800D7A-9E44-4684-8653-1AE44BD06D2F}" dt="2021-10-04T02:30:37.103" v="980" actId="478"/>
          <ac:spMkLst>
            <pc:docMk/>
            <pc:sldMk cId="724700392" sldId="303"/>
            <ac:spMk id="23556" creationId="{90D76A0C-12E2-46FC-928C-7C1D6BDB396B}"/>
          </ac:spMkLst>
        </pc:spChg>
        <pc:spChg chg="add del mod">
          <ac:chgData name="" userId="f83fcc78b2861389" providerId="LiveId" clId="{7D800D7A-9E44-4684-8653-1AE44BD06D2F}" dt="2021-10-04T02:32:35.984" v="1040" actId="1076"/>
          <ac:spMkLst>
            <pc:docMk/>
            <pc:sldMk cId="724700392" sldId="303"/>
            <ac:spMk id="23557" creationId="{551B2DD0-2E79-4AC8-AF8A-05E10ADE2909}"/>
          </ac:spMkLst>
        </pc:spChg>
        <pc:spChg chg="del">
          <ac:chgData name="" userId="f83fcc78b2861389" providerId="LiveId" clId="{7D800D7A-9E44-4684-8653-1AE44BD06D2F}" dt="2021-10-04T02:31:25.785" v="995" actId="478"/>
          <ac:spMkLst>
            <pc:docMk/>
            <pc:sldMk cId="724700392" sldId="303"/>
            <ac:spMk id="23558" creationId="{C02A4BAE-5D21-4716-806C-3C716F78F8AD}"/>
          </ac:spMkLst>
        </pc:spChg>
        <pc:spChg chg="del">
          <ac:chgData name="" userId="f83fcc78b2861389" providerId="LiveId" clId="{7D800D7A-9E44-4684-8653-1AE44BD06D2F}" dt="2021-10-04T02:31:27.512" v="996" actId="478"/>
          <ac:spMkLst>
            <pc:docMk/>
            <pc:sldMk cId="724700392" sldId="303"/>
            <ac:spMk id="23559" creationId="{4ABEE5E6-FD17-42A3-A18C-5E99F4E0387A}"/>
          </ac:spMkLst>
        </pc:spChg>
        <pc:spChg chg="del">
          <ac:chgData name="" userId="f83fcc78b2861389" providerId="LiveId" clId="{7D800D7A-9E44-4684-8653-1AE44BD06D2F}" dt="2021-10-04T02:31:11.209" v="991" actId="478"/>
          <ac:spMkLst>
            <pc:docMk/>
            <pc:sldMk cId="724700392" sldId="303"/>
            <ac:spMk id="23560" creationId="{25BDA136-3E64-4479-847E-7F740F014D8A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1" creationId="{EA00A1EC-985F-4A90-993D-0B92C2761769}"/>
          </ac:spMkLst>
        </pc:spChg>
        <pc:spChg chg="del">
          <ac:chgData name="" userId="f83fcc78b2861389" providerId="LiveId" clId="{7D800D7A-9E44-4684-8653-1AE44BD06D2F}" dt="2021-10-04T02:32:39.273" v="1041" actId="478"/>
          <ac:spMkLst>
            <pc:docMk/>
            <pc:sldMk cId="724700392" sldId="303"/>
            <ac:spMk id="23562" creationId="{5F76191A-DF14-42DE-95D3-0F26BB31D0D5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3" creationId="{A2FE3063-71C2-4B13-966C-743D01233781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4" creationId="{D4B2CE57-C02B-48B7-928E-92538E3F3182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5" creationId="{ED3DA73C-8CA1-42F2-AA05-AE5860509EDC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6" creationId="{2C2E64C6-2ECF-40E4-8FBF-6B98043071B0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7" creationId="{7AFB53DA-F53A-4F69-9080-DF98114BE89B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68" creationId="{2DA070EA-6A05-4737-868F-5083A15D8F6A}"/>
          </ac:spMkLst>
        </pc:spChg>
        <pc:spChg chg="del">
          <ac:chgData name="" userId="f83fcc78b2861389" providerId="LiveId" clId="{7D800D7A-9E44-4684-8653-1AE44BD06D2F}" dt="2021-10-04T02:32:45.360" v="1043" actId="478"/>
          <ac:spMkLst>
            <pc:docMk/>
            <pc:sldMk cId="724700392" sldId="303"/>
            <ac:spMk id="23569" creationId="{BEE7F06B-69BD-43AF-8FE9-F620ABF5BC7A}"/>
          </ac:spMkLst>
        </pc:spChg>
        <pc:spChg chg="del">
          <ac:chgData name="" userId="f83fcc78b2861389" providerId="LiveId" clId="{7D800D7A-9E44-4684-8653-1AE44BD06D2F}" dt="2021-10-04T02:32:47.088" v="1044" actId="478"/>
          <ac:spMkLst>
            <pc:docMk/>
            <pc:sldMk cId="724700392" sldId="303"/>
            <ac:spMk id="23570" creationId="{D48635E7-5A64-447C-B93D-8CB89EF72569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1" creationId="{ADDE2001-7F18-4162-AC0B-547A31C2117C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2" creationId="{1C2E018C-488B-44BC-B23A-A7294F3B3E98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3" creationId="{5F139E83-5322-42FB-997C-9FAD85388E0A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4" creationId="{4CB42290-008E-47F9-9153-9522575EA825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5" creationId="{D3B38C2D-C8AD-4D38-AE02-A9E147C16AC5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6" creationId="{CC34BCF2-E9CA-403B-B00D-AB251AC48B93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7" creationId="{3EA8A91E-2191-4B55-81C4-57106EED4A87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8" creationId="{717526E3-604D-47E8-8DAB-0EF737E648F6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79" creationId="{40DB2E74-3518-4385-AB83-57C6EC46EC66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80" creationId="{960C9803-F5FD-46D1-8B66-C221C1A8F31C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81" creationId="{3F1A2A31-98C9-4870-8F09-8144B32E526D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82" creationId="{3B90F46C-0916-453F-95F8-B2CFDE9D6306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83" creationId="{A6AAEBDB-817E-49C5-BFBE-C01F3137CAE0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84" creationId="{41FC9158-2D03-43F9-830A-D47B2D81540D}"/>
          </ac:spMkLst>
        </pc:spChg>
        <pc:spChg chg="del">
          <ac:chgData name="" userId="f83fcc78b2861389" providerId="LiveId" clId="{7D800D7A-9E44-4684-8653-1AE44BD06D2F}" dt="2021-10-04T02:32:41.538" v="1042" actId="478"/>
          <ac:spMkLst>
            <pc:docMk/>
            <pc:sldMk cId="724700392" sldId="303"/>
            <ac:spMk id="23585" creationId="{4812BAD4-3646-4E1F-ACA4-A206EDEC45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4E79-327C-48A3-970D-BB612645F171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868D9-D67D-45D0-A042-AA213F8D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7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00F2B0-563B-4174-A097-E8D15DBFB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3CC770-94E1-4B48-AAC4-B3DE061849BA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0A9E2C6-C449-47D4-999C-601A03643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0406A0-F7FB-44BB-9789-6506E1D3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F134386-1FE9-4DFD-8E5A-19E00A455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9BA64C-2B73-4883-85C6-77419DE78897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940476B-B750-4FD3-A497-BA09E968F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271E7BF-97B4-489B-9013-986990A89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3DAFD66-3739-4A4E-9D53-3B8337DCF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0A8E30-D413-4CF8-ACB7-DF72AADE3F52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05A5AD9-5AB2-47D4-A42E-DA2176F5F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0A6BF13-DB39-4622-A8C3-9237A9873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B015A8A-656A-458E-B461-014B51AFD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578A02-6DF7-43AF-A572-AAC5A464E499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F40DFA6-A50A-4F17-84CD-3A34E9B22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C5A065E-EB98-4EE4-BB1B-78B9EDC1F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F1B3447-9A1D-4A41-ACF7-68EB5ACB0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7B782-6E14-400F-9519-ECC5086C143D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9B3E09D-9AAC-442E-A439-BEC2A3AE4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B9DCF67-1206-47D1-9B83-4089609DB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6294D86-41B3-4A15-8E03-4FB6A2043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45AED8-BA2E-48A5-94D8-9F00E616C094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9961A5E-30D4-407D-8929-6D77401934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2C1CED5-0818-4A0C-A76C-4C6D2C106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B83D794-D7A1-49DF-8AA0-DDA34E421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223683-2534-4281-9CD5-6BD8A21F6525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DD147E-060F-45A2-8E16-EA71F9CBF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62A9BED-2E1A-4CFA-A5B8-AC8061820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DAF2A63-B3D1-4059-9EB9-02A396DBF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32A523-CFE7-4F04-81F4-CAA2A1C5F1C6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CB5045D-8667-4E45-B3CE-A15861FC3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E330B8F-275C-4F0C-B6A1-76067728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312E002-EB0D-41BE-9038-0D2E58154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21358F-3C75-4E85-92A5-5E05C643412E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0F0BBA1-AB07-4D25-B62F-CE7152EC7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47F560B-18D6-4FC0-8292-DAF10CEA7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5EC71A-43C9-4890-8CFC-79DA31C81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0B048-D059-4FDD-99FC-C5FFF6E494CD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CAD99FA-EFD4-46A3-BECA-4A2DB2D1D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D9A8BDC-0EBD-419B-9949-E9D03DBB2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7A4E9E8-D52E-4A0D-92BD-C1D05ADD8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8CE374-7736-4C96-A154-208DC8272CC8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3F32B4E-1586-4845-AED7-3B11FB132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5C50044-263C-4D7E-8750-EEA885857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D6B01DD-2C65-4541-BB56-A24D3A374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662D92-DC5C-4FE7-952D-F9EBF6D5656A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768A16B-7F3E-4B87-8642-AED677665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A94520-8049-4497-AA57-F827420CE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87F5CA6-8F77-42C5-9187-062E070EB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6E948C-8ED5-4873-BE8D-A075766996F7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869E933-0055-4B89-8DA1-83164BE07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58CC5FB-7F81-4341-94FA-0D6C18A09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FE02FCE-2636-4B6D-91A3-5FA8D25AE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6D64F3-9523-4D97-A1F4-6F1E3907E4B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739FAA2-479D-4125-AC2C-C9F8F2823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6B4A67F-9AEA-4ADE-83F1-EF0CAED1B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061AE20-3804-438D-8BA5-C83DEE4BE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D636F7-EDCA-4C54-84DF-049DCF531E43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7A129A-74B7-438C-9BE4-1D0EAF245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FCAE93E-3BD0-47D4-AB72-B680F0E8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3BE44DF-079C-4286-B555-108D0D7DF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840808-86D2-4B2E-9608-37E47107008D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5283988-C53C-4B96-9D8D-8E2AB23EE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7B5B7E5-0082-4D9B-9667-FE88EBBB4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346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3130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047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1D9C2AD-6D89-496D-8B44-C8CDB4AAF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D5DA65-C53A-413D-B028-DCA4B08193A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4A18877-4704-4708-891A-136058528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995E1A-EA39-4642-91F0-795245C20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A18E3B4-FC37-481F-8AB9-D7DBB8E36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155B4-E80F-4478-9E1F-130D9BC1D634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18106AC-E764-4B9F-B34A-ABD05C185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1757E0-B3DB-48EC-BB46-D0E686C23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F29992D-A35B-46BD-9022-B0FD801DE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169257-F2E6-45AC-85AE-7C7915A93C3D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11FAEDD-564B-4B09-90C6-B71733152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E08A6FC-8C03-4DE3-AB9B-219BEF8DC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1B0E8A3-8A55-4F42-9DC7-9ED46BB4B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D0173A-99B4-42B2-8C90-5B7EAAE56B2F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2522BF5-B946-4412-8FA0-3785B9E88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9EBD6AF-51C1-4032-9033-87EA53132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AB650C9-152C-4157-B60B-3CB31F24E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1E3998-F51E-4C0F-A912-C54C0E14CA0B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60FCB26-DC6B-4B4D-869C-303E7A183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473C87D-662D-4BA2-82CC-43C1BAB9C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913933B-6AF2-4DB9-885E-4D8162965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3B0A31-F145-4760-948A-5E04BB1DA520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C41BF1F-7584-4C12-9392-526818FF9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D337364-A5A2-4CF1-8AE4-DB66589BA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59B8014-0BEF-4F9F-B2A9-3E9D077EE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85F24E-56AA-4E61-BEDC-F40623199400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BC18789-912E-4013-BBE2-29F02D6DE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2F41418-8A5C-4A32-91EF-62CCF4484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0A3168-61B0-47CE-A6CB-280EFAE71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877D1A-077D-43FC-91D1-542CD583E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8A2DF9-925F-49C6-B385-9C06264A0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E3EF-94D3-43EB-A54C-A22C8846D7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2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1F0FD4-EAF0-4EA1-A6D5-9E20E402F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96B17C-8B3F-4554-BB64-0A0A1C8B5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E3314D-00D9-41C3-BEB1-AE75BDA6D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22334-D6A3-4BA7-BFDB-956979022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3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A5772D-3D75-4F43-8A71-77871696F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7C9BB9-B48B-45C1-BE79-5E817268B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24786C-5266-41BD-A9F8-291C4E8E7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D967-AB27-4994-8923-64E23AFB8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42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7321B2-26B6-4865-8E64-C229B8D43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A12202-E92E-4C18-8DA3-AEAC3FBFF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EE2CF1-0DA6-4C0D-BAB3-73A6AA011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98025-B151-4538-AECC-1D974C8D4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4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F3676C-F01B-406A-B131-EDA3793E9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480AA-EE9C-478B-B01B-299CB556AA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598B21-E7B4-4DC7-9BD5-E541041A9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68ADC-AF4B-437E-AED5-3D2516FBBF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8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97D93-A19D-4F99-AB06-E57FB1D58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0EA87-2814-4752-8E83-9A0254AC6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2A94E-BEAC-41C1-A4D3-D00828348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E4F0C-4B18-4E07-AF38-61BC371A7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DD4C90-50D6-4547-AFDE-17D853577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F7AFA8-64C6-48CB-8E52-AFA07AD4F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D52E4D-ED40-499B-8F14-71084E1D5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FB883-B9E3-4517-8EC1-2A07482D9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5BCF98-1DE1-426C-9A03-CD3EB0077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2AA19D-CEA5-41E7-AFC8-45D202A7C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FE0D67-8137-458B-87EF-09CE27879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5FF3B-151B-46B5-90D6-5E22276BC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6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E5B1C0-9919-4EC2-B2F4-AB876BCA2A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BEC711-BB97-471F-83EA-094354067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FFEF7C-F08F-49DF-8F08-34A8080C0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91C0B-0801-4EC3-9E74-9E9330C5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7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F5DE1-37E9-48B5-8F2B-B3BAEE9F5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DB30C-8664-42B4-86CD-9274641CA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FA6CF6-1CB0-43A3-9E7F-48D06A653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FD80-0F0D-4701-B308-77A583103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5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8861C-FDDC-4963-9D7D-093F141A8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3B273-48CB-48F4-B404-84FFE6FBE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196C7-A681-4766-AA90-43DA2D2B8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0D137-09CA-4013-AE93-03887463A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0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97A6C3-BA5E-418F-9E3D-C25040FEB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80B05A-CA8F-4F64-BF18-33CC9F142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F2ADF7-C6AD-4B6E-9FEB-6AC91D3890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AFF949-9AE4-4664-8492-DA01ADF14B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D7C52C-57AD-4575-BD0A-A877792814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6228759-945F-486F-A7EA-D23DDF1DD0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1D8AEAB-72D2-42A5-B26F-DE714687B5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tint val="81961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tint val="81961"/>
                  <a:invGamma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003366"/>
                </a:solidFill>
                <a:effectDag name="">
                  <a:cont type="tree" name="">
                    <a:effect ref="fillLine"/>
                    <a:outerShdw dist="38100" dir="13500000" algn="br">
                      <a:srgbClr val="336699"/>
                    </a:outerShdw>
                  </a:cont>
                  <a:cont type="tree" name="">
                    <a:effect ref="fillLine"/>
                    <a:outerShdw dist="38100" dir="2700000" algn="tl">
                      <a:srgbClr val="001E3D"/>
                    </a:outerShdw>
                  </a:cont>
                  <a:effect ref="fillLine"/>
                </a:effectDag>
                <a:latin typeface="华文新魏" pitchFamily="2" charset="-122"/>
                <a:ea typeface="华文新魏" pitchFamily="2" charset="-122"/>
              </a:rPr>
              <a:t>Xuan shanli</a:t>
            </a:r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0109A605-33D3-40E9-A8B1-D2DDA2FF10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95800" y="2667000"/>
            <a:ext cx="457200" cy="7620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4646DA"/>
              </a:gs>
            </a:gsLst>
            <a:path path="rect">
              <a:fillToRect t="100000" r="10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1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1.wav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6.wav"/><Relationship Id="rId4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6.wav"/><Relationship Id="rId4" Type="http://schemas.openxmlformats.org/officeDocument/2006/relationships/audio" Target="../media/audio3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6.wav"/><Relationship Id="rId5" Type="http://schemas.openxmlformats.org/officeDocument/2006/relationships/audio" Target="../media/audio4.wav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7.wav"/><Relationship Id="rId5" Type="http://schemas.openxmlformats.org/officeDocument/2006/relationships/audio" Target="../media/audio3.wav"/><Relationship Id="rId4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8.wav"/><Relationship Id="rId5" Type="http://schemas.openxmlformats.org/officeDocument/2006/relationships/audio" Target="../media/audio6.wav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audio" Target="../media/audio2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9.wav"/><Relationship Id="rId5" Type="http://schemas.openxmlformats.org/officeDocument/2006/relationships/audio" Target="../media/audio3.wav"/><Relationship Id="rId4" Type="http://schemas.openxmlformats.org/officeDocument/2006/relationships/audio" Target="../media/audio4.wav"/><Relationship Id="rId9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D6E5D2-9E35-48BB-93DA-A21501F23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60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   指针与引用</a:t>
            </a:r>
            <a:br>
              <a:rPr lang="zh-CN" altLang="en-US" sz="60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60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Pointer</a:t>
            </a:r>
          </a:p>
        </p:txBody>
      </p:sp>
      <p:pic>
        <p:nvPicPr>
          <p:cNvPr id="4099" name="Picture 4" descr="top">
            <a:extLst>
              <a:ext uri="{FF2B5EF4-FFF2-40B4-BE49-F238E27FC236}">
                <a16:creationId xmlns:a16="http://schemas.microsoft.com/office/drawing/2014/main" id="{0088ED14-2001-4B9F-90AC-D218E23C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624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95ED135-CE27-48C4-B3E6-35C9BD7A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举例：</a:t>
            </a: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打印数组中的奇数。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040DC7-DC0C-4926-8803-01EA3DEF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指针与字符串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8D23849A-7039-406A-ACC3-0BFE2E460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538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字符串在内存中可以存储为两种形式：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E6E036C-CB28-4EC9-AA10-214347EA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58875"/>
            <a:ext cx="20193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字符数组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8C6942C2-3EE0-4003-BF6A-5E76A07EA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98613"/>
            <a:ext cx="904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可以使指针指向字符数组或字符串常量，通过指针引用字符数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组或字符串的各个字符。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A09B113D-895C-4040-9BDF-7994DABF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349500"/>
            <a:ext cx="8216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char  *</a:t>
            </a:r>
            <a:r>
              <a:rPr lang="en-US" altLang="zh-CN" sz="2400" b="1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chp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  str[ ]=”Hello!”;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说明字符指针和字符数组*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chp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= str;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指针指向字符数组*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putchar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( *(</a:t>
            </a: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chp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+ 2));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通过指针引用数组元素*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F057D6E7-C436-4899-928D-C2889AC9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9500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字符串常量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AF48CD1A-EFB8-47D8-A962-2EE93C3E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076700"/>
            <a:ext cx="643096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char  *</a:t>
            </a:r>
            <a:r>
              <a:rPr lang="en-US" altLang="zh-CN" sz="2400" b="1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szP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说明字符指针*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szP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= “Hello!”;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指针指向字符串*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puts(</a:t>
            </a: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szP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通过指针引用字符串*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62FF907E-2CD6-4F16-83FE-FEB5016D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19700"/>
            <a:ext cx="508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说明指针时，可以同时赋初值，如：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C92A1BF8-97BA-4A76-A21C-6228676E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5589588"/>
            <a:ext cx="311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char  *strp=“Hello!”;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2301" name="AutoShape 13">
            <a:extLst>
              <a:ext uri="{FF2B5EF4-FFF2-40B4-BE49-F238E27FC236}">
                <a16:creationId xmlns:a16="http://schemas.microsoft.com/office/drawing/2014/main" id="{A6D45251-B0DA-4998-BA48-918C19BAB26C}"/>
              </a:ext>
            </a:extLst>
          </p:cNvPr>
          <p:cNvSpPr>
            <a:spLocks/>
          </p:cNvSpPr>
          <p:nvPr/>
        </p:nvSpPr>
        <p:spPr bwMode="auto">
          <a:xfrm>
            <a:off x="3886200" y="5524500"/>
            <a:ext cx="5257800" cy="436563"/>
          </a:xfrm>
          <a:prstGeom prst="callout1">
            <a:avLst>
              <a:gd name="adj1" fmla="val 117454"/>
              <a:gd name="adj2" fmla="val 97824"/>
              <a:gd name="adj3" fmla="val 117454"/>
              <a:gd name="adj4" fmla="val -18056"/>
            </a:avLst>
          </a:prstGeom>
          <a:noFill/>
          <a:ln w="9525">
            <a:solidFill>
              <a:srgbClr val="00FFFF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赋值表示将字符串的地址赋给指针！</a:t>
            </a:r>
            <a:endParaRPr lang="zh-CN" altLang="en-US" sz="240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build="p" autoUpdateAnimBg="0"/>
      <p:bldP spid="12293" grpId="0" autoUpdateAnimBg="0"/>
      <p:bldP spid="12295" grpId="0" build="p" autoUpdateAnimBg="0"/>
      <p:bldP spid="12296" grpId="0" autoUpdateAnimBg="0"/>
      <p:bldP spid="12298" grpId="0" build="p" autoUpdateAnimBg="0"/>
      <p:bldP spid="12299" grpId="0" autoUpdateAnimBg="0"/>
      <p:bldP spid="12300" grpId="0" autoUpdateAnimBg="0"/>
      <p:bldP spid="1230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47D3EFDF-4D51-4C6B-83CD-A08CF59D8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159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举例：</a:t>
            </a: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将字符串中的大写字母转化对应的小写字母。</a:t>
            </a:r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0BB9720C-C3ED-4FEE-8250-C5A63842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14" y="620688"/>
            <a:ext cx="7344172" cy="63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char str[80], *p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cin.getline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(str, 80);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p = str;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while(*p){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if (*p &gt;= 'A' &amp;&amp; *p &lt;= 'Z'){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	*p += 32;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++p;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p = str;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 &lt;&lt; p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48B133A-AA20-4F7F-B889-580D333B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将无符号的八进制字符串转换为十进制整数。</a:t>
            </a:r>
          </a:p>
        </p:txBody>
      </p:sp>
      <p:graphicFrame>
        <p:nvGraphicFramePr>
          <p:cNvPr id="13359" name="Group 47">
            <a:extLst>
              <a:ext uri="{FF2B5EF4-FFF2-40B4-BE49-F238E27FC236}">
                <a16:creationId xmlns:a16="http://schemas.microsoft.com/office/drawing/2014/main" id="{65E863FD-B4F2-452C-838A-283F87E57A17}"/>
              </a:ext>
            </a:extLst>
          </p:cNvPr>
          <p:cNvGraphicFramePr>
            <a:graphicFrameLocks noGrp="1"/>
          </p:cNvGraphicFramePr>
          <p:nvPr/>
        </p:nvGraphicFramePr>
        <p:xfrm>
          <a:off x="7345363" y="1219200"/>
          <a:ext cx="1143000" cy="246062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34" name="Rectangle 22">
            <a:extLst>
              <a:ext uri="{FF2B5EF4-FFF2-40B4-BE49-F238E27FC236}">
                <a16:creationId xmlns:a16="http://schemas.microsoft.com/office/drawing/2014/main" id="{45E550BB-9AEA-4D1B-B5A6-C91369F2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3962400"/>
            <a:ext cx="11430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BF9795AD-25C0-478D-BC76-3B9B4415F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6963" y="11430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A3BAF1C3-4084-4E05-8CBE-82A0ADD8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763" y="39624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13337" name="AutoShape 25">
            <a:extLst>
              <a:ext uri="{FF2B5EF4-FFF2-40B4-BE49-F238E27FC236}">
                <a16:creationId xmlns:a16="http://schemas.microsoft.com/office/drawing/2014/main" id="{53B2BF08-4CA1-4541-A813-BB2547E349A8}"/>
              </a:ext>
            </a:extLst>
          </p:cNvPr>
          <p:cNvSpPr>
            <a:spLocks/>
          </p:cNvSpPr>
          <p:nvPr/>
        </p:nvSpPr>
        <p:spPr bwMode="auto">
          <a:xfrm>
            <a:off x="6354763" y="1371600"/>
            <a:ext cx="990600" cy="2819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0391AAEE-A633-4260-AF15-74F84C8D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63" y="39624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2CFC052B-B366-4F7A-A657-D43ED813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1219200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‘5’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28F86F54-1EE9-4693-A0DB-7BD487D96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1600200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‘5’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E9714029-B441-4368-90A0-4F2D1CA6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057400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‘6’</a:t>
            </a:r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15FAFEF9-BB12-4BB4-BF9D-5732AC6F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3" y="2438400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‘\0’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B6676C03-B829-4015-9873-E670F2588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736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思考题：将</a:t>
            </a: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kumimoji="0"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位十六进值字符串转化为十进制字符串。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nimBg="1"/>
      <p:bldP spid="13335" grpId="0" autoUpdateAnimBg="0"/>
      <p:bldP spid="13336" grpId="0" autoUpdateAnimBg="0"/>
      <p:bldP spid="13337" grpId="0" animBg="1"/>
      <p:bldP spid="13338" grpId="0" autoUpdateAnimBg="0"/>
      <p:bldP spid="13339" grpId="0" autoUpdateAnimBg="0"/>
      <p:bldP spid="13340" grpId="0" autoUpdateAnimBg="0"/>
      <p:bldP spid="13341" grpId="0" autoUpdateAnimBg="0"/>
      <p:bldP spid="13342" grpId="0" autoUpdateAnimBg="0"/>
      <p:bldP spid="133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186023C-8563-4673-9CD3-4348EE1C6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二维数组的地址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2AD8371-3D22-48DF-A1EE-0E7D61B66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66405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如下说明数组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a[3][4] = {{1,2,3,4},{5,6,7,8},{9,10,11,12}};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5B4DCC8-2F8C-41F5-89B0-9AEF1D0E7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其二维结构如下：</a:t>
            </a:r>
          </a:p>
        </p:txBody>
      </p:sp>
      <p:graphicFrame>
        <p:nvGraphicFramePr>
          <p:cNvPr id="14341" name="Group 5">
            <a:extLst>
              <a:ext uri="{FF2B5EF4-FFF2-40B4-BE49-F238E27FC236}">
                <a16:creationId xmlns:a16="http://schemas.microsoft.com/office/drawing/2014/main" id="{9D9C2C21-89C5-458B-91C6-71087C36910B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209800"/>
          <a:ext cx="3200400" cy="137953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63" name="AutoShape 27">
            <a:extLst>
              <a:ext uri="{FF2B5EF4-FFF2-40B4-BE49-F238E27FC236}">
                <a16:creationId xmlns:a16="http://schemas.microsoft.com/office/drawing/2014/main" id="{22DBFAD2-5392-425D-98F9-E31628BD15AB}"/>
              </a:ext>
            </a:extLst>
          </p:cNvPr>
          <p:cNvSpPr>
            <a:spLocks/>
          </p:cNvSpPr>
          <p:nvPr/>
        </p:nvSpPr>
        <p:spPr bwMode="auto">
          <a:xfrm>
            <a:off x="2209800" y="2286000"/>
            <a:ext cx="228600" cy="1295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行</a:t>
            </a:r>
          </a:p>
        </p:txBody>
      </p:sp>
      <p:sp>
        <p:nvSpPr>
          <p:cNvPr id="14364" name="AutoShape 28">
            <a:extLst>
              <a:ext uri="{FF2B5EF4-FFF2-40B4-BE49-F238E27FC236}">
                <a16:creationId xmlns:a16="http://schemas.microsoft.com/office/drawing/2014/main" id="{DBDBED72-03E0-4A48-B45D-69ED7F7A3205}"/>
              </a:ext>
            </a:extLst>
          </p:cNvPr>
          <p:cNvSpPr>
            <a:spLocks/>
          </p:cNvSpPr>
          <p:nvPr/>
        </p:nvSpPr>
        <p:spPr bwMode="auto">
          <a:xfrm rot="-5400000">
            <a:off x="4191000" y="2286000"/>
            <a:ext cx="304800" cy="3200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00FFFF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列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CFF66C16-C3D2-4234-8762-F663A6A9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59958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为了便于索引，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将数组分为两级管理。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9C5CCA2C-19EC-4B73-B25F-DB560973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CC27376E-62F5-438D-8BB4-525A73FC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70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28E3DDDA-80C5-4E8E-83B0-24150B692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94A3AA98-2A9B-4393-82DF-60D85655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043363"/>
            <a:ext cx="891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理解为一维数组， 数组有三个元素，它们分别为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。各个元素又是一个有四个元素的一维数组。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8D5A2CC5-2CA2-41D7-B961-380AD706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41132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从地址的角度看：</a:t>
            </a: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   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第一行的首地址</a:t>
            </a: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a+1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第二行的首地址</a:t>
            </a: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a+2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第三行的首地址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EE28EFC5-9208-48FF-BC17-D0C7E07C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3317875" cy="4699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a+1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地址一次加一行。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3D78EB6A-F2D7-4B06-A5F7-AAD70543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24600"/>
            <a:ext cx="613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列数组元素的地址可以由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 i ]+j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得到。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63" grpId="0" animBg="1" autoUpdateAnimBg="0"/>
      <p:bldP spid="14364" grpId="0" animBg="1" autoUpdateAnimBg="0"/>
      <p:bldP spid="14365" grpId="0" autoUpdateAnimBg="0"/>
      <p:bldP spid="14366" grpId="0" autoUpdateAnimBg="0"/>
      <p:bldP spid="14367" grpId="0" autoUpdateAnimBg="0"/>
      <p:bldP spid="14368" grpId="0" autoUpdateAnimBg="0"/>
      <p:bldP spid="14369" grpId="0" autoUpdateAnimBg="0"/>
      <p:bldP spid="14370" grpId="0" autoUpdateAnimBg="0"/>
      <p:bldP spid="14371" grpId="0" animBg="1" autoUpdateAnimBg="0"/>
      <p:bldP spid="143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94D0BDB-7079-4B74-9A4B-4A9A8ED70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FFFF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数组名地址的两级管理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05C26D81-13FF-419B-8B88-E39DACAB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1639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E21B9719-630F-42D7-8A3C-24D6EABD48D9}"/>
              </a:ext>
            </a:extLst>
          </p:cNvPr>
          <p:cNvSpPr>
            <a:spLocks/>
          </p:cNvSpPr>
          <p:nvPr/>
        </p:nvSpPr>
        <p:spPr bwMode="auto">
          <a:xfrm>
            <a:off x="1600200" y="1219200"/>
            <a:ext cx="457200" cy="1295400"/>
          </a:xfrm>
          <a:prstGeom prst="leftBrace">
            <a:avLst>
              <a:gd name="adj1" fmla="val 0"/>
              <a:gd name="adj2" fmla="val 47801"/>
            </a:avLst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CA9843D7-D95D-4B92-B634-511DA4B3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5FAEA2AC-F84A-4D4D-8889-5A2424B2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E84EAB3C-7884-4FA9-BE5A-0E86F52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6DEAFD8F-C8DB-4153-AD91-1B01BB6E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3" y="1219200"/>
            <a:ext cx="609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E55569D1-2A01-43E4-B702-D0EC6F174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990600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[0]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[2]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DFC7923D-5708-41D9-AC41-D78F6B46C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609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43FB9888-C5B5-4949-B88E-578D1F50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00200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[0]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[2]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5A2028E0-3787-4646-9A62-4FE53F596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14600"/>
            <a:ext cx="609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CE96EC56-59B9-41E3-BB6C-E820E196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0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[0]</a:t>
            </a: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[2]    </a:t>
            </a: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3D593AE3-43A4-44D0-896D-071CCE1D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5600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⑸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等价地址及其管理方式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4CF1CEC4-435E-40D8-877B-86C355A2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7773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数组名是数组的地址，而且是常量，* 运算不改变其值！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C342E853-F598-44C6-9E7E-89DBB345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以下三种地址等价：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9ABB61E2-3FF7-4B92-AF59-6C5DBD74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14800"/>
            <a:ext cx="6177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a+i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82362392-17B7-4BDA-BB58-40F8C63F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*(a+i)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9A794BCF-9E8E-4E99-87A5-3AF26D94F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80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 i ]</a:t>
            </a:r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6F83F82F-87F7-41CE-8643-F0AAA5DEA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343400"/>
            <a:ext cx="10668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6901FB64-C1F3-46C9-8858-84846B759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90600"/>
            <a:ext cx="0" cy="3352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9288CDF8-E7FB-4862-9C59-046559EDA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90600"/>
            <a:ext cx="6858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49F9BF88-B32B-4B87-A4DD-1BD81F5F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990600"/>
            <a:ext cx="0" cy="5334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00BEE59B-EDDF-4D3C-87E7-E4F8E7C9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066800"/>
            <a:ext cx="5461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加法按行递增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37959BA6-E529-4924-9507-502FD1050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572000"/>
            <a:ext cx="12192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FCBAFB30-1BC8-42E3-9664-5AF52BAFC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72000"/>
            <a:ext cx="0" cy="38100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8A986D18-1C06-4E12-913F-1094A5E35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4953000"/>
            <a:ext cx="34290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DB3919AB-321A-4EEC-964F-957E3AE0E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914400"/>
            <a:ext cx="0" cy="403860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655D3D3C-9C92-439B-B6AC-7478F4491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914400"/>
            <a:ext cx="64008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9C161CB3-F2BB-481A-A98C-CC1303B7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加法按列递增</a:t>
            </a:r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736EBBA9-AFE0-4778-8A53-87F7CC71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578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</a:rPr>
              <a:t>(a+1)+1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D29889E2-14F5-488B-B3C0-5842C44E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2578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</a:rPr>
              <a:t>*(a+1)+1</a:t>
            </a:r>
          </a:p>
        </p:txBody>
      </p:sp>
      <p:sp>
        <p:nvSpPr>
          <p:cNvPr id="16427" name="AutoShape 43">
            <a:extLst>
              <a:ext uri="{FF2B5EF4-FFF2-40B4-BE49-F238E27FC236}">
                <a16:creationId xmlns:a16="http://schemas.microsoft.com/office/drawing/2014/main" id="{7DD22515-5154-49F9-807A-1C9E9D7F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72000"/>
            <a:ext cx="2971800" cy="609600"/>
          </a:xfrm>
          <a:prstGeom prst="cloudCallout">
            <a:avLst>
              <a:gd name="adj1" fmla="val -99681"/>
              <a:gd name="adj2" fmla="val 118231"/>
            </a:avLst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ea typeface="楷体_GB2312" pitchFamily="49" charset="-122"/>
              </a:rPr>
              <a:t>差别？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nimBg="1"/>
      <p:bldP spid="16389" grpId="0" autoUpdateAnimBg="0"/>
      <p:bldP spid="16390" grpId="0" autoUpdateAnimBg="0"/>
      <p:bldP spid="16391" grpId="0" autoUpdateAnimBg="0"/>
      <p:bldP spid="16393" grpId="0" autoUpdateAnimBg="0"/>
      <p:bldP spid="16395" grpId="0" autoUpdateAnimBg="0"/>
      <p:bldP spid="16397" grpId="0" autoUpdateAnimBg="0"/>
      <p:bldP spid="16398" grpId="0" autoUpdateAnimBg="0"/>
      <p:bldP spid="16399" grpId="0" autoUpdateAnimBg="0"/>
      <p:bldP spid="16400" grpId="0" autoUpdateAnimBg="0"/>
      <p:bldP spid="16401" grpId="0" autoUpdateAnimBg="0"/>
      <p:bldP spid="16402" grpId="0" autoUpdateAnimBg="0"/>
      <p:bldP spid="16403" grpId="0" autoUpdateAnimBg="0"/>
      <p:bldP spid="16408" grpId="0" autoUpdateAnimBg="0"/>
      <p:bldP spid="16414" grpId="0" autoUpdateAnimBg="0"/>
      <p:bldP spid="16425" grpId="0" autoUpdateAnimBg="0"/>
      <p:bldP spid="16426" grpId="0" autoUpdateAnimBg="0"/>
      <p:bldP spid="1642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87F0FF7E-82E6-48D5-8F6A-966F825DD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0" lang="en-US" altLang="zh-CN" sz="2400" b="1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⑹</a:t>
            </a:r>
            <a:r>
              <a:rPr kumimoji="0"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数组名表示数组元素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31E1CEC6-1B44-4EAF-8EBA-77B3B375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08113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a[ </a:t>
            </a:r>
            <a:r>
              <a:rPr kumimoji="0"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][ j ]</a:t>
            </a: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5E4BCCCE-51B7-4F73-89B9-950187E2E275}"/>
              </a:ext>
            </a:extLst>
          </p:cNvPr>
          <p:cNvSpPr>
            <a:spLocks/>
          </p:cNvSpPr>
          <p:nvPr/>
        </p:nvSpPr>
        <p:spPr bwMode="auto">
          <a:xfrm>
            <a:off x="2362200" y="1103313"/>
            <a:ext cx="304800" cy="1143000"/>
          </a:xfrm>
          <a:prstGeom prst="leftBrace">
            <a:avLst>
              <a:gd name="adj1" fmla="val 0"/>
              <a:gd name="adj2" fmla="val 50000"/>
            </a:avLst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DD719FB3-B41E-4D1D-B9F7-54524829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914400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(*(a+i))[ j ]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9C8CE761-1C14-4211-A1EC-2F75780B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1447800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*(</a:t>
            </a:r>
            <a:r>
              <a:rPr kumimoji="0"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*(a+i)</a:t>
            </a:r>
            <a:r>
              <a:rPr kumimoji="0"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+j)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4F6BC526-6E5A-46F9-8DF0-705DB1180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81200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*(a[ i ]+j)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E91EC58-FAA1-4E62-A1A0-EF264271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263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⑺</a:t>
            </a:r>
            <a:r>
              <a:rPr kumimoji="0"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指针与二维数组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68E7485D-BAD3-4C8F-BA5C-D98EEEBE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2743200"/>
            <a:ext cx="24209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*p, a[3][4];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p=a;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a[i][j]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*(p+4*i+j)</a:t>
            </a:r>
            <a:r>
              <a:rPr kumimoji="0"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等价！</a:t>
            </a: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59C617F5-7BAB-41EC-BAFC-33069F1A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838200"/>
            <a:ext cx="1295400" cy="4114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B9002154-DFFB-400B-B407-088AAC3A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838200"/>
            <a:ext cx="1295400" cy="4572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a[0][0]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E57DD5C3-293B-4EC9-9E3A-0D457375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83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D3FB91A8-0FAB-4B9B-B209-0CCE50A2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295400"/>
            <a:ext cx="1295400" cy="4572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a[0][1]</a:t>
            </a:r>
            <a:endParaRPr lang="en-US" altLang="zh-CN" sz="24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E553AEAF-3BFC-4472-8ECB-B100AD82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1295400" cy="4572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a[0][2]</a:t>
            </a:r>
            <a:endParaRPr lang="en-US" altLang="zh-CN" sz="2400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414EF63E-31D7-42F6-9BBF-A2C2EC05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838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FBB34CB7-F1B9-4690-AB6D-04A245E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09800"/>
            <a:ext cx="12954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a[1][0]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9867E0F4-2C9D-43B2-9E80-6CA6CF21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7000"/>
            <a:ext cx="12954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a[1][1]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B5903173-4082-42BF-BC11-31EF3D8A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24200"/>
            <a:ext cx="12954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a[1][2]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0F5445DD-F65D-4E00-9C6C-F39CCA31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7F51E907-C25A-47B7-8E79-94D0560A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81400"/>
            <a:ext cx="12954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a[2][0]</a:t>
            </a:r>
            <a:endParaRPr lang="en-US" altLang="zh-CN" sz="2400">
              <a:solidFill>
                <a:srgbClr val="66FF33"/>
              </a:solidFill>
            </a:endParaRP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19E51BE8-B7D3-4C61-8CD1-278FFCD0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38600"/>
            <a:ext cx="12954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a[2][1]</a:t>
            </a:r>
            <a:endParaRPr lang="en-US" altLang="zh-CN" sz="2400">
              <a:solidFill>
                <a:srgbClr val="66FF33"/>
              </a:solidFill>
            </a:endParaRPr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57B45003-0830-4341-AB34-D6D94D47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95800"/>
            <a:ext cx="12954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a[2][2]</a:t>
            </a:r>
            <a:endParaRPr lang="en-US" altLang="zh-CN" sz="2400">
              <a:solidFill>
                <a:srgbClr val="66FF33"/>
              </a:solidFill>
            </a:endParaRP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168B8264-2E2D-4AAE-A683-292FDC6C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069248C7-90B0-4DA6-B57E-629F3FBC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98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a+1</a:t>
            </a:r>
          </a:p>
        </p:txBody>
      </p:sp>
      <p:sp>
        <p:nvSpPr>
          <p:cNvPr id="17436" name="AutoShape 28">
            <a:extLst>
              <a:ext uri="{FF2B5EF4-FFF2-40B4-BE49-F238E27FC236}">
                <a16:creationId xmlns:a16="http://schemas.microsoft.com/office/drawing/2014/main" id="{965F79A4-485C-4A33-BFED-65ED19F6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90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37" name="AutoShape 29">
            <a:extLst>
              <a:ext uri="{FF2B5EF4-FFF2-40B4-BE49-F238E27FC236}">
                <a16:creationId xmlns:a16="http://schemas.microsoft.com/office/drawing/2014/main" id="{F3773D27-02FD-43CB-866B-884DB88E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447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7438" name="AutoShape 30">
            <a:extLst>
              <a:ext uri="{FF2B5EF4-FFF2-40B4-BE49-F238E27FC236}">
                <a16:creationId xmlns:a16="http://schemas.microsoft.com/office/drawing/2014/main" id="{BFB4D227-3263-4151-B4D7-3907645E0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813FDFBA-A6BA-46C3-967F-55C6031C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0" name="Text Box 32">
            <a:extLst>
              <a:ext uri="{FF2B5EF4-FFF2-40B4-BE49-F238E27FC236}">
                <a16:creationId xmlns:a16="http://schemas.microsoft.com/office/drawing/2014/main" id="{D4CB8375-2200-4073-B5CB-7517AE56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00400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a[1]+2</a:t>
            </a:r>
          </a:p>
        </p:txBody>
      </p:sp>
      <p:sp>
        <p:nvSpPr>
          <p:cNvPr id="17441" name="AutoShape 33">
            <a:extLst>
              <a:ext uri="{FF2B5EF4-FFF2-40B4-BE49-F238E27FC236}">
                <a16:creationId xmlns:a16="http://schemas.microsoft.com/office/drawing/2014/main" id="{41C49422-23D0-4619-9842-DE53A194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2" name="AutoShape 34">
            <a:extLst>
              <a:ext uri="{FF2B5EF4-FFF2-40B4-BE49-F238E27FC236}">
                <a16:creationId xmlns:a16="http://schemas.microsoft.com/office/drawing/2014/main" id="{9F1F680B-3D15-4924-A957-CEA27A66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3" name="AutoShape 35">
            <a:extLst>
              <a:ext uri="{FF2B5EF4-FFF2-40B4-BE49-F238E27FC236}">
                <a16:creationId xmlns:a16="http://schemas.microsoft.com/office/drawing/2014/main" id="{0E6F55F6-0C77-4582-8A3C-427C3DF9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194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4" name="AutoShape 36">
            <a:extLst>
              <a:ext uri="{FF2B5EF4-FFF2-40B4-BE49-F238E27FC236}">
                <a16:creationId xmlns:a16="http://schemas.microsoft.com/office/drawing/2014/main" id="{185C4211-5362-47DC-AF12-96D9C3BE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5" name="AutoShape 37">
            <a:extLst>
              <a:ext uri="{FF2B5EF4-FFF2-40B4-BE49-F238E27FC236}">
                <a16:creationId xmlns:a16="http://schemas.microsoft.com/office/drawing/2014/main" id="{40AAB627-C1F3-43E1-A278-C67FEDCB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6" name="AutoShape 38">
            <a:extLst>
              <a:ext uri="{FF2B5EF4-FFF2-40B4-BE49-F238E27FC236}">
                <a16:creationId xmlns:a16="http://schemas.microsoft.com/office/drawing/2014/main" id="{834E6CD7-0C30-4033-900E-00C0E449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19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7447" name="AutoShape 39">
            <a:extLst>
              <a:ext uri="{FF2B5EF4-FFF2-40B4-BE49-F238E27FC236}">
                <a16:creationId xmlns:a16="http://schemas.microsoft.com/office/drawing/2014/main" id="{3B4640C8-886F-4A6E-9BCA-9D007803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7448" name="AutoShape 40">
            <a:extLst>
              <a:ext uri="{FF2B5EF4-FFF2-40B4-BE49-F238E27FC236}">
                <a16:creationId xmlns:a16="http://schemas.microsoft.com/office/drawing/2014/main" id="{EF9F5804-B5A1-4714-8A53-7FE635AF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33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4"/>
                                            </p:cond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3" grpId="0" autoUpdateAnimBg="0"/>
      <p:bldP spid="17414" grpId="0" animBg="1"/>
      <p:bldP spid="17415" grpId="0" autoUpdateAnimBg="0"/>
      <p:bldP spid="17416" grpId="0" autoUpdateAnimBg="0"/>
      <p:bldP spid="17417" grpId="0" autoUpdateAnimBg="0"/>
      <p:bldP spid="17418" grpId="0" autoUpdateAnimBg="0"/>
      <p:bldP spid="17420" grpId="0" build="p" autoUpdateAnimBg="0"/>
      <p:bldP spid="17421" grpId="0" animBg="1"/>
      <p:bldP spid="17422" grpId="0" animBg="1" autoUpdateAnimBg="0"/>
      <p:bldP spid="17423" grpId="0" autoUpdateAnimBg="0"/>
      <p:bldP spid="17424" grpId="0" animBg="1" autoUpdateAnimBg="0"/>
      <p:bldP spid="17425" grpId="0" animBg="1" autoUpdateAnimBg="0"/>
      <p:bldP spid="17426" grpId="0" autoUpdateAnimBg="0"/>
      <p:bldP spid="17427" grpId="0" animBg="1" autoUpdateAnimBg="0"/>
      <p:bldP spid="17428" grpId="0" animBg="1" autoUpdateAnimBg="0"/>
      <p:bldP spid="17429" grpId="0" animBg="1" autoUpdateAnimBg="0"/>
      <p:bldP spid="17430" grpId="0" autoUpdateAnimBg="0"/>
      <p:bldP spid="17431" grpId="0" animBg="1" autoUpdateAnimBg="0"/>
      <p:bldP spid="17432" grpId="0" animBg="1" autoUpdateAnimBg="0"/>
      <p:bldP spid="17433" grpId="0" animBg="1" autoUpdateAnimBg="0"/>
      <p:bldP spid="17434" grpId="0" autoUpdateAnimBg="0"/>
      <p:bldP spid="17435" grpId="0" autoUpdateAnimBg="0"/>
      <p:bldP spid="17436" grpId="0" animBg="1"/>
      <p:bldP spid="17437" grpId="0" animBg="1" autoUpdateAnimBg="0"/>
      <p:bldP spid="17438" grpId="0" animBg="1"/>
      <p:bldP spid="17439" grpId="0" animBg="1"/>
      <p:bldP spid="17440" grpId="0" autoUpdateAnimBg="0"/>
      <p:bldP spid="17441" grpId="0" animBg="1"/>
      <p:bldP spid="17442" grpId="0" animBg="1"/>
      <p:bldP spid="17443" grpId="0" animBg="1"/>
      <p:bldP spid="17444" grpId="0" animBg="1"/>
      <p:bldP spid="17445" grpId="0" animBg="1"/>
      <p:bldP spid="17446" grpId="0" animBg="1" autoUpdateAnimBg="0"/>
      <p:bldP spid="17447" grpId="0" animBg="1" autoUpdateAnimBg="0"/>
      <p:bldP spid="1744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ECCDE9B-6F76-4A2E-9637-8EED0B94E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81315"/>
            <a:ext cx="9036496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【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举例：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A2DSearch.cpp】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在数组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中查找输入的数，输出行</a:t>
            </a:r>
            <a:b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列位置。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DB6E5A-CBB7-47D6-8FE6-AB2D53CB2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5.3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 针 数 组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CC0E9280-7C5D-40FB-A305-57AF4811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838200"/>
            <a:ext cx="9069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指针是存放其它数据对象地址的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。因此，指针可以构成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组</a:t>
            </a:r>
            <a:r>
              <a:rPr lang="zh-CN" altLang="en-US" sz="24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。每个数组元素为一个指针变量，且在内存中连续存放。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1D1C050-AA72-4D12-A9BB-A3CD62CC3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263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指针数组的说明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64FCE87-9454-4A11-B016-4B9348DB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1997075"/>
            <a:ext cx="5040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说明格式：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[const exp]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3DE1B456-71A5-4B39-8549-F02B9809F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743200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  *p[ 4 ];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899E7C87-1EC4-42A8-83EF-A36375AE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3200400"/>
            <a:ext cx="845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含义是</a:t>
            </a: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在内存中开辟空间，并指明元素所指向的对象的类型。</a:t>
            </a:r>
            <a:endParaRPr lang="zh-CN" altLang="en-US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0509" name="Group 29">
            <a:extLst>
              <a:ext uri="{FF2B5EF4-FFF2-40B4-BE49-F238E27FC236}">
                <a16:creationId xmlns:a16="http://schemas.microsoft.com/office/drawing/2014/main" id="{8F0D861E-619D-4E0B-83D1-58AE07C28B1A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4010025"/>
          <a:ext cx="990600" cy="188595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p[ 0 ]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p[ 1 ]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p[ 2 ]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p[ 3 ]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0" name="AutoShape 20">
            <a:extLst>
              <a:ext uri="{FF2B5EF4-FFF2-40B4-BE49-F238E27FC236}">
                <a16:creationId xmlns:a16="http://schemas.microsoft.com/office/drawing/2014/main" id="{10310A92-F2B2-4D83-B3BD-5EDA6C3C4364}"/>
              </a:ext>
            </a:extLst>
          </p:cNvPr>
          <p:cNvSpPr>
            <a:spLocks/>
          </p:cNvSpPr>
          <p:nvPr/>
        </p:nvSpPr>
        <p:spPr bwMode="auto">
          <a:xfrm>
            <a:off x="2819400" y="4267200"/>
            <a:ext cx="3581400" cy="438150"/>
          </a:xfrm>
          <a:prstGeom prst="callout1">
            <a:avLst>
              <a:gd name="adj1" fmla="val -17394"/>
              <a:gd name="adj2" fmla="val 3190"/>
              <a:gd name="adj3" fmla="val -17394"/>
              <a:gd name="adj4" fmla="val 102394"/>
            </a:avLst>
          </a:prstGeom>
          <a:noFill/>
          <a:ln w="12700">
            <a:solidFill>
              <a:srgbClr val="FFFF00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为数组的地址。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98453F7E-B85B-4BE1-A5E9-9E56DDB11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3581400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使用前必须让各元素指向对象。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0162B004-362C-46C5-8F5B-AB2EB0A0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75850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i, a[3][4],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*p[3];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for(i=0;i&lt;3;i++)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p[ i ] 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 a[ i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*(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p[2] 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+ 1) = 2;  /*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通过指针数组引用数组元素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a[2][1]*/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500" grpId="0" animBg="1" autoUpdateAnimBg="0"/>
      <p:bldP spid="20501" grpId="0" autoUpdateAnimBg="0"/>
      <p:bldP spid="205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B851FE-98EC-4AC4-9491-4FA12599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指针数组的应用举例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5734CD71-051E-4178-BA70-3CB99D2D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9640"/>
            <a:ext cx="334448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指针数组与多维数组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BF74200A-F36B-4FA0-86C4-29A29196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32384"/>
            <a:ext cx="569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通过指针数组按数学方式输出数组的值。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44F6E9C6-48E1-4BAB-8E9E-2BA68E1E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20030"/>
            <a:ext cx="6462580" cy="594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iomanip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a[3][4] = {{1, 2, 3, 4}, {5, 6, 7, 8}, {9, 10, 11, 12}};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*p[3];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p[0] = a[0];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p[1] = a[1] 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p[2] = a[2];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0;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 3;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++){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for(j = 0; j &lt; 4;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(5) &lt;&lt;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p[</a:t>
            </a:r>
            <a:r>
              <a:rPr lang="en-US" altLang="zh-CN" sz="20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][j]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1581" name="Group 77">
            <a:extLst>
              <a:ext uri="{FF2B5EF4-FFF2-40B4-BE49-F238E27FC236}">
                <a16:creationId xmlns:a16="http://schemas.microsoft.com/office/drawing/2014/main" id="{3DCCF92D-D107-4F24-A19A-54C1D409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5810"/>
              </p:ext>
            </p:extLst>
          </p:nvPr>
        </p:nvGraphicFramePr>
        <p:xfrm>
          <a:off x="6019800" y="3657600"/>
          <a:ext cx="2895600" cy="14525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600" name="Group 96">
            <a:extLst>
              <a:ext uri="{FF2B5EF4-FFF2-40B4-BE49-F238E27FC236}">
                <a16:creationId xmlns:a16="http://schemas.microsoft.com/office/drawing/2014/main" id="{85CB9D88-1719-43D1-8815-51F9DA40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59721"/>
              </p:ext>
            </p:extLst>
          </p:nvPr>
        </p:nvGraphicFramePr>
        <p:xfrm>
          <a:off x="6781800" y="5410200"/>
          <a:ext cx="914400" cy="1377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42" name="Text Box 38">
            <a:extLst>
              <a:ext uri="{FF2B5EF4-FFF2-40B4-BE49-F238E27FC236}">
                <a16:creationId xmlns:a16="http://schemas.microsoft.com/office/drawing/2014/main" id="{5275E3C3-4792-48EB-83C0-16822D7B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5410200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p[0]</a:t>
            </a: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0B03A4C1-E273-48AA-911F-7E9E1F32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0"/>
            <a:ext cx="249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数组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的二维结构</a:t>
            </a:r>
          </a:p>
        </p:txBody>
      </p:sp>
      <p:sp>
        <p:nvSpPr>
          <p:cNvPr id="21544" name="Text Box 40">
            <a:extLst>
              <a:ext uri="{FF2B5EF4-FFF2-40B4-BE49-F238E27FC236}">
                <a16:creationId xmlns:a16="http://schemas.microsoft.com/office/drawing/2014/main" id="{6EC05AC8-0FEC-4262-BDEF-7077C73C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5867400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p[1]</a:t>
            </a:r>
          </a:p>
        </p:txBody>
      </p:sp>
      <p:sp>
        <p:nvSpPr>
          <p:cNvPr id="21545" name="Text Box 41">
            <a:extLst>
              <a:ext uri="{FF2B5EF4-FFF2-40B4-BE49-F238E27FC236}">
                <a16:creationId xmlns:a16="http://schemas.microsoft.com/office/drawing/2014/main" id="{C1992092-0B59-4B3E-B886-E23B33C0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24600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p[2]</a:t>
            </a:r>
          </a:p>
        </p:txBody>
      </p:sp>
      <p:sp>
        <p:nvSpPr>
          <p:cNvPr id="21546" name="Text Box 42">
            <a:extLst>
              <a:ext uri="{FF2B5EF4-FFF2-40B4-BE49-F238E27FC236}">
                <a16:creationId xmlns:a16="http://schemas.microsoft.com/office/drawing/2014/main" id="{9E4E66C8-71A6-4544-A246-2612F2A7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10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</a:p>
        </p:txBody>
      </p:sp>
      <p:sp>
        <p:nvSpPr>
          <p:cNvPr id="21547" name="Text Box 43">
            <a:extLst>
              <a:ext uri="{FF2B5EF4-FFF2-40B4-BE49-F238E27FC236}">
                <a16:creationId xmlns:a16="http://schemas.microsoft.com/office/drawing/2014/main" id="{8BD5BFA3-29AD-491F-8B52-6A1158FB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867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</a:p>
        </p:txBody>
      </p:sp>
      <p:sp>
        <p:nvSpPr>
          <p:cNvPr id="21548" name="Text Box 44">
            <a:extLst>
              <a:ext uri="{FF2B5EF4-FFF2-40B4-BE49-F238E27FC236}">
                <a16:creationId xmlns:a16="http://schemas.microsoft.com/office/drawing/2014/main" id="{9EA87967-581C-4625-8BC1-B4AB12BB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246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</a:p>
        </p:txBody>
      </p:sp>
      <p:sp>
        <p:nvSpPr>
          <p:cNvPr id="21549" name="AutoShape 45">
            <a:extLst>
              <a:ext uri="{FF2B5EF4-FFF2-40B4-BE49-F238E27FC236}">
                <a16:creationId xmlns:a16="http://schemas.microsoft.com/office/drawing/2014/main" id="{022F468A-2593-408C-B825-A6B2456E67B6}"/>
              </a:ext>
            </a:extLst>
          </p:cNvPr>
          <p:cNvSpPr>
            <a:spLocks/>
          </p:cNvSpPr>
          <p:nvPr/>
        </p:nvSpPr>
        <p:spPr bwMode="auto">
          <a:xfrm>
            <a:off x="5334000" y="3962400"/>
            <a:ext cx="685800" cy="1676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E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50" name="AutoShape 46">
            <a:extLst>
              <a:ext uri="{FF2B5EF4-FFF2-40B4-BE49-F238E27FC236}">
                <a16:creationId xmlns:a16="http://schemas.microsoft.com/office/drawing/2014/main" id="{71B486A7-E22B-4691-9E3D-EB44CF163904}"/>
              </a:ext>
            </a:extLst>
          </p:cNvPr>
          <p:cNvSpPr>
            <a:spLocks/>
          </p:cNvSpPr>
          <p:nvPr/>
        </p:nvSpPr>
        <p:spPr bwMode="auto">
          <a:xfrm>
            <a:off x="5334000" y="4419600"/>
            <a:ext cx="685800" cy="1676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E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51" name="AutoShape 47">
            <a:extLst>
              <a:ext uri="{FF2B5EF4-FFF2-40B4-BE49-F238E27FC236}">
                <a16:creationId xmlns:a16="http://schemas.microsoft.com/office/drawing/2014/main" id="{4FEB486B-4EB9-45D3-A9EC-CA4ADFD74777}"/>
              </a:ext>
            </a:extLst>
          </p:cNvPr>
          <p:cNvSpPr>
            <a:spLocks/>
          </p:cNvSpPr>
          <p:nvPr/>
        </p:nvSpPr>
        <p:spPr bwMode="auto">
          <a:xfrm>
            <a:off x="5334000" y="4876800"/>
            <a:ext cx="685800" cy="1676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E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52" name="AutoShape 48">
            <a:extLst>
              <a:ext uri="{FF2B5EF4-FFF2-40B4-BE49-F238E27FC236}">
                <a16:creationId xmlns:a16="http://schemas.microsoft.com/office/drawing/2014/main" id="{D119B12B-A048-47F1-9312-FD860A4316D8}"/>
              </a:ext>
            </a:extLst>
          </p:cNvPr>
          <p:cNvSpPr>
            <a:spLocks/>
          </p:cNvSpPr>
          <p:nvPr/>
        </p:nvSpPr>
        <p:spPr bwMode="auto">
          <a:xfrm>
            <a:off x="1943100" y="6324600"/>
            <a:ext cx="3581400" cy="457200"/>
          </a:xfrm>
          <a:prstGeom prst="borderCallout2">
            <a:avLst>
              <a:gd name="adj1" fmla="val 25000"/>
              <a:gd name="adj2" fmla="val -2130"/>
              <a:gd name="adj3" fmla="val 25000"/>
              <a:gd name="adj4" fmla="val -8847"/>
              <a:gd name="adj5" fmla="val -92196"/>
              <a:gd name="adj6" fmla="val -9056"/>
            </a:avLst>
          </a:prstGeom>
          <a:noFill/>
          <a:ln w="12700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每输出一行，打印回车。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  <p:bldP spid="21509" grpId="0" autoUpdateAnimBg="0"/>
      <p:bldP spid="21542" grpId="0" autoUpdateAnimBg="0"/>
      <p:bldP spid="21543" grpId="0" autoUpdateAnimBg="0"/>
      <p:bldP spid="21544" grpId="0" autoUpdateAnimBg="0"/>
      <p:bldP spid="21545" grpId="0" autoUpdateAnimBg="0"/>
      <p:bldP spid="21546" grpId="0" autoUpdateAnimBg="0"/>
      <p:bldP spid="21547" grpId="0" autoUpdateAnimBg="0"/>
      <p:bldP spid="21548" grpId="0" autoUpdateAnimBg="0"/>
      <p:bldP spid="21549" grpId="0" animBg="1"/>
      <p:bldP spid="21550" grpId="0" animBg="1"/>
      <p:bldP spid="21551" grpId="0" animBg="1"/>
      <p:bldP spid="2155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BFEA1EF-BA23-415E-8628-9E364CB3C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5.1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指针的概念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10E283A2-00A8-4AFC-9AD9-BE9ED1B3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的重要特征，是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访问内存数据和程序的灵活高效的手段。 </a:t>
            </a:r>
            <a:endParaRPr lang="zh-CN" altLang="en-US" sz="2400" dirty="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85C292A9-6C16-4400-BFB7-08C444EF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692275"/>
            <a:ext cx="51635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指针支持：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函数的地址调用；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动态分配内存；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数组的地址引用。                   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B9CE9FC-1B22-485E-97E0-F778C2EAE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wrap="none"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5.4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访问二维数组的指针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2CEA6D9F-0FD8-4FBD-9CB4-21124E56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854075"/>
            <a:ext cx="902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指针加一的性质和二维数组名相同时，指针指向数组后，可以</a:t>
            </a:r>
            <a:endParaRPr lang="en-US" altLang="zh-CN" sz="2400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通过二维索引的方式访问二维数组。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7C0B5BD0-6B14-4167-BAB2-ABA595DD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385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访问二维数组的指针定义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B189389-7634-494C-9977-47C5006F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101850"/>
            <a:ext cx="3744913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形式：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int   a[3][4], (*p)[4];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CB402ABB-C06F-4D2C-8FE4-925DEE2A9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3438525"/>
            <a:ext cx="4275137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p[i][j]         *(*(p + i) + 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*(p[i] + j)     ( *(p + i))[j]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zh-CN" sz="28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0775B9B3-2E0A-4FE2-8685-85B7B5CF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71800"/>
            <a:ext cx="385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访问二维数组的方式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  <p:bldP spid="23557" grpId="0" autoUpdateAnimBg="0"/>
      <p:bldP spid="23560" grpId="0" autoUpdateAnimBg="0"/>
      <p:bldP spid="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wrap="none"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5.5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指向指针的指针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66B8A20-C17D-4BEF-AD16-4534CC8F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854075"/>
            <a:ext cx="902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如果指针变量的内容存放其它指针的地址，称该指针为指向指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针的指针。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90D76A0C-12E2-46FC-928C-7C1D6BDB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1788"/>
            <a:ext cx="385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指向指针的指针的说明：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20875"/>
            <a:ext cx="2343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形式：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**p;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C02A4BAE-5D21-4716-806C-3C716F78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2743200"/>
            <a:ext cx="124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**p;</a:t>
            </a:r>
          </a:p>
        </p:txBody>
      </p:sp>
      <p:sp>
        <p:nvSpPr>
          <p:cNvPr id="23559" name="AutoShape 7">
            <a:extLst>
              <a:ext uri="{FF2B5EF4-FFF2-40B4-BE49-F238E27FC236}">
                <a16:creationId xmlns:a16="http://schemas.microsoft.com/office/drawing/2014/main" id="{4ABEE5E6-FD17-42A3-A18C-5E99F4E0387A}"/>
              </a:ext>
            </a:extLst>
          </p:cNvPr>
          <p:cNvSpPr>
            <a:spLocks/>
          </p:cNvSpPr>
          <p:nvPr/>
        </p:nvSpPr>
        <p:spPr bwMode="auto">
          <a:xfrm>
            <a:off x="4114800" y="2717800"/>
            <a:ext cx="4343400" cy="373063"/>
          </a:xfrm>
          <a:prstGeom prst="callout1">
            <a:avLst>
              <a:gd name="adj1" fmla="val 120426"/>
              <a:gd name="adj2" fmla="val 97370"/>
              <a:gd name="adj3" fmla="val 120426"/>
              <a:gd name="adj4" fmla="val -31213"/>
            </a:avLst>
          </a:prstGeom>
          <a:noFill/>
          <a:ln w="12700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是一个指向整形指针的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25BDA136-3E64-4479-847E-7F740F01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68638"/>
            <a:ext cx="3122612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x, *p, **q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x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 = &amp;x;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q = &amp;p;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&lt;&lt;</a:t>
            </a:r>
            <a:r>
              <a:rPr lang="en-US" altLang="zh-CN" sz="20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*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 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  </a:t>
            </a: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61" name="AutoShape 9">
            <a:extLst>
              <a:ext uri="{FF2B5EF4-FFF2-40B4-BE49-F238E27FC236}">
                <a16:creationId xmlns:a16="http://schemas.microsoft.com/office/drawing/2014/main" id="{EA00A1EC-985F-4A90-993D-0B92C2761769}"/>
              </a:ext>
            </a:extLst>
          </p:cNvPr>
          <p:cNvSpPr>
            <a:spLocks/>
          </p:cNvSpPr>
          <p:nvPr/>
        </p:nvSpPr>
        <p:spPr bwMode="auto">
          <a:xfrm>
            <a:off x="3200400" y="4191000"/>
            <a:ext cx="3124200" cy="381000"/>
          </a:xfrm>
          <a:prstGeom prst="accentCallout2">
            <a:avLst>
              <a:gd name="adj1" fmla="val 30000"/>
              <a:gd name="adj2" fmla="val -2440"/>
              <a:gd name="adj3" fmla="val 30000"/>
              <a:gd name="adj4" fmla="val -36991"/>
              <a:gd name="adj5" fmla="val 80833"/>
              <a:gd name="adj6" fmla="val -37093"/>
            </a:avLst>
          </a:prstGeom>
          <a:noFill/>
          <a:ln w="127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为指向整型的指针。</a:t>
            </a:r>
          </a:p>
        </p:txBody>
      </p: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5F76191A-DF14-42DE-95D3-0F26BB31D0D5}"/>
              </a:ext>
            </a:extLst>
          </p:cNvPr>
          <p:cNvSpPr>
            <a:spLocks/>
          </p:cNvSpPr>
          <p:nvPr/>
        </p:nvSpPr>
        <p:spPr bwMode="auto">
          <a:xfrm>
            <a:off x="3267075" y="3717925"/>
            <a:ext cx="3656013" cy="349250"/>
          </a:xfrm>
          <a:prstGeom prst="callout1">
            <a:avLst>
              <a:gd name="adj1" fmla="val 121917"/>
              <a:gd name="adj2" fmla="val 96875"/>
              <a:gd name="adj3" fmla="val 121917"/>
              <a:gd name="adj4" fmla="val -14065"/>
            </a:avLst>
          </a:prstGeom>
          <a:noFill/>
          <a:ln w="12700">
            <a:solidFill>
              <a:schemeClr val="bg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为指向整型指针的指针。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A2FE3063-71C2-4B13-966C-743D0123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13200"/>
            <a:ext cx="10668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D4B2CE57-C02B-48B7-928E-92538E3F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13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ED3DA73C-8CA1-42F2-AA05-AE586050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51400"/>
            <a:ext cx="1066800" cy="45720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2C2E64C6-2ECF-40E4-8FBF-6B980430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48514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7AFB53DA-F53A-4F69-9080-DF98114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918200"/>
            <a:ext cx="1066800" cy="45720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DA070EA-6A05-4737-868F-5083A15D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59182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BEE7F06B-69BD-43AF-8FE9-F620ABF5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4089400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D48635E7-5A64-447C-B93D-8CB89EF7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4865688"/>
            <a:ext cx="85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3000H</a:t>
            </a:r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ADDE2001-7F18-4162-AC0B-547A31C21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24338"/>
            <a:ext cx="5257800" cy="563562"/>
          </a:xfrm>
          <a:prstGeom prst="line">
            <a:avLst/>
          </a:prstGeom>
          <a:noFill/>
          <a:ln w="12700">
            <a:solidFill>
              <a:srgbClr val="CC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1C2E018C-488B-44BC-B23A-A7294F3B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40132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F139E83-5322-42FB-997C-9FAD85388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868863"/>
            <a:ext cx="5257800" cy="254000"/>
          </a:xfrm>
          <a:prstGeom prst="line">
            <a:avLst/>
          </a:prstGeom>
          <a:noFill/>
          <a:ln w="12700">
            <a:solidFill>
              <a:srgbClr val="CC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4CB42290-008E-47F9-9153-9522575EA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51400"/>
            <a:ext cx="1081088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D3B38C2D-C8AD-4D38-AE02-A9E147C1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516563"/>
            <a:ext cx="5181600" cy="477837"/>
          </a:xfrm>
          <a:prstGeom prst="line">
            <a:avLst/>
          </a:prstGeom>
          <a:noFill/>
          <a:ln w="12700">
            <a:solidFill>
              <a:srgbClr val="CC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CC34BCF2-E9CA-403B-B00D-AB251AC4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18200"/>
            <a:ext cx="1081088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3000H</a:t>
            </a: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3EA8A91E-2191-4B55-81C4-57106EED4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52" y="5877272"/>
            <a:ext cx="0" cy="65052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717526E3-604D-47E8-8DAB-0EF737E64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52" y="6527800"/>
            <a:ext cx="3680048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40DB2E74-3518-4385-AB83-57C6EC46E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6146800"/>
            <a:ext cx="0" cy="3810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960C9803-F5FD-46D1-8B66-C221C1A8F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146800"/>
            <a:ext cx="2514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3F1A2A31-98C9-4870-8F09-8144B32E5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5080000"/>
            <a:ext cx="0" cy="1066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3B90F46C-0916-453F-95F8-B2CFDE9D6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080000"/>
            <a:ext cx="5334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A6AAEBDB-817E-49C5-BFBE-C01F3137C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080000"/>
            <a:ext cx="762000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41FC9158-2D03-43F9-830A-D47B2D815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165600"/>
            <a:ext cx="0" cy="9144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4812BAD4-3646-4E1F-ACA4-A206EDEC4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65600"/>
            <a:ext cx="1143000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  <p:bldP spid="23557" grpId="0" autoUpdateAnimBg="0"/>
      <p:bldP spid="23558" grpId="0" autoUpdateAnimBg="0"/>
      <p:bldP spid="23559" grpId="0" animBg="1" autoUpdateAnimBg="0"/>
      <p:bldP spid="23560" grpId="0" autoUpdateAnimBg="0"/>
      <p:bldP spid="23561" grpId="0" animBg="1" autoUpdateAnimBg="0"/>
      <p:bldP spid="23562" grpId="0" animBg="1" autoUpdateAnimBg="0"/>
      <p:bldP spid="23563" grpId="0" animBg="1"/>
      <p:bldP spid="23564" grpId="0" autoUpdateAnimBg="0"/>
      <p:bldP spid="23565" grpId="0" animBg="1"/>
      <p:bldP spid="23566" grpId="0" autoUpdateAnimBg="0"/>
      <p:bldP spid="23567" grpId="0" animBg="1"/>
      <p:bldP spid="23568" grpId="0" autoUpdateAnimBg="0"/>
      <p:bldP spid="23569" grpId="0" autoUpdateAnimBg="0"/>
      <p:bldP spid="23570" grpId="0" autoUpdateAnimBg="0"/>
      <p:bldP spid="23572" grpId="0" autoUpdateAnimBg="0"/>
      <p:bldP spid="23574" grpId="0" animBg="1" autoUpdateAnimBg="0"/>
      <p:bldP spid="2357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A9F72D-D64B-4D35-9E03-0EF3F2E74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00FFCC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00FFCC"/>
                </a:solidFill>
                <a:ea typeface="楷体_GB2312" pitchFamily="49" charset="-122"/>
              </a:rPr>
              <a:t>指向指针的指针的应用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0AD0DEF-0E86-4809-B33A-A1AB38E3D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753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指向指针的指针一般用于多维数组和指针数组的操作。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E8B967E-190D-49B7-AF08-47E65A9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多维数组</a:t>
            </a:r>
            <a:endParaRPr lang="zh-CN" altLang="en-US" sz="2400">
              <a:solidFill>
                <a:srgbClr val="66FFFF"/>
              </a:solidFill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28B793A8-E6C0-42AE-92ED-5683A820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422921"/>
            <a:ext cx="5880100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a[3][4] = {1,2,3,4,5,6,7,8,9,10,11,12,}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*</a:t>
            </a:r>
            <a:r>
              <a:rPr lang="en-US" altLang="zh-CN" sz="2000" b="1" dirty="0" err="1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[3] = {a[0] , a[1] , a[2] 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,j,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**p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p=</a:t>
            </a:r>
            <a:r>
              <a:rPr lang="en-US" altLang="zh-CN" sz="2000" b="1" dirty="0" err="1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zh-CN" sz="20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=0 ;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&lt;3;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for (j=0 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&lt;4 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(5) &lt;&lt; 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*(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*(</a:t>
            </a:r>
            <a:r>
              <a:rPr lang="en-US" altLang="zh-CN" sz="20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p+i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)+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  )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24585" name="AutoShape 9">
            <a:extLst>
              <a:ext uri="{FF2B5EF4-FFF2-40B4-BE49-F238E27FC236}">
                <a16:creationId xmlns:a16="http://schemas.microsoft.com/office/drawing/2014/main" id="{2F002DB0-973F-4532-B0F9-C4909E9EB585}"/>
              </a:ext>
            </a:extLst>
          </p:cNvPr>
          <p:cNvSpPr>
            <a:spLocks/>
          </p:cNvSpPr>
          <p:nvPr/>
        </p:nvSpPr>
        <p:spPr bwMode="auto">
          <a:xfrm rot="-5400000">
            <a:off x="4287837" y="5181600"/>
            <a:ext cx="711200" cy="609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CCFF"/>
                </a:solidFill>
                <a:latin typeface="Arial" panose="020B0604020202020204" pitchFamily="34" charset="0"/>
                <a:ea typeface="楷体_GB2312" pitchFamily="49" charset="-122"/>
              </a:rPr>
              <a:t>a[i]</a:t>
            </a:r>
          </a:p>
        </p:txBody>
      </p:sp>
      <p:sp>
        <p:nvSpPr>
          <p:cNvPr id="24586" name="AutoShape 10">
            <a:extLst>
              <a:ext uri="{FF2B5EF4-FFF2-40B4-BE49-F238E27FC236}">
                <a16:creationId xmlns:a16="http://schemas.microsoft.com/office/drawing/2014/main" id="{C16085A2-04A7-41DF-9A48-CA9F3D1DD683}"/>
              </a:ext>
            </a:extLst>
          </p:cNvPr>
          <p:cNvSpPr>
            <a:spLocks noChangeAspect="1"/>
          </p:cNvSpPr>
          <p:nvPr/>
        </p:nvSpPr>
        <p:spPr bwMode="auto">
          <a:xfrm rot="-5400000">
            <a:off x="3993581" y="5098368"/>
            <a:ext cx="1320800" cy="1334863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C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</a:t>
            </a:r>
            <a:r>
              <a:rPr lang="en-US" altLang="zh-CN" sz="2400" b="1" dirty="0" err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][j]</a:t>
            </a:r>
          </a:p>
        </p:txBody>
      </p:sp>
      <p:graphicFrame>
        <p:nvGraphicFramePr>
          <p:cNvPr id="24695" name="Group 119">
            <a:extLst>
              <a:ext uri="{FF2B5EF4-FFF2-40B4-BE49-F238E27FC236}">
                <a16:creationId xmlns:a16="http://schemas.microsoft.com/office/drawing/2014/main" id="{1E6B4CD6-9C39-4171-AABA-252B94B7F9C7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276600"/>
          <a:ext cx="2209800" cy="119538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731" name="Group 155">
            <a:extLst>
              <a:ext uri="{FF2B5EF4-FFF2-40B4-BE49-F238E27FC236}">
                <a16:creationId xmlns:a16="http://schemas.microsoft.com/office/drawing/2014/main" id="{27A5206E-BA46-4A4A-8470-06B868994A9B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752975"/>
          <a:ext cx="838200" cy="11953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18" name="Rectangle 142">
            <a:extLst>
              <a:ext uri="{FF2B5EF4-FFF2-40B4-BE49-F238E27FC236}">
                <a16:creationId xmlns:a16="http://schemas.microsoft.com/office/drawing/2014/main" id="{82934803-EC24-4F8A-9140-ACC2D85AE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838200" cy="3810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arr</a:t>
            </a:r>
          </a:p>
        </p:txBody>
      </p:sp>
      <p:sp>
        <p:nvSpPr>
          <p:cNvPr id="24719" name="Text Box 143">
            <a:extLst>
              <a:ext uri="{FF2B5EF4-FFF2-40B4-BE49-F238E27FC236}">
                <a16:creationId xmlns:a16="http://schemas.microsoft.com/office/drawing/2014/main" id="{5555B616-6DF8-47C2-A65F-8D6474AF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563" y="4724400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arr</a:t>
            </a:r>
          </a:p>
        </p:txBody>
      </p:sp>
      <p:sp>
        <p:nvSpPr>
          <p:cNvPr id="24720" name="Text Box 144">
            <a:extLst>
              <a:ext uri="{FF2B5EF4-FFF2-40B4-BE49-F238E27FC236}">
                <a16:creationId xmlns:a16="http://schemas.microsoft.com/office/drawing/2014/main" id="{8ED65A0B-EB82-4276-BF52-4624C649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6172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33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4721" name="AutoShape 145">
            <a:extLst>
              <a:ext uri="{FF2B5EF4-FFF2-40B4-BE49-F238E27FC236}">
                <a16:creationId xmlns:a16="http://schemas.microsoft.com/office/drawing/2014/main" id="{D960B959-4F8E-49B4-BE41-66FE3DC4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768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CC"/>
          </a:solidFill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722" name="Text Box 146">
            <a:extLst>
              <a:ext uri="{FF2B5EF4-FFF2-40B4-BE49-F238E27FC236}">
                <a16:creationId xmlns:a16="http://schemas.microsoft.com/office/drawing/2014/main" id="{A8EF8904-F23C-4CCD-8B85-3D55B4DE5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51054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p+1</a:t>
            </a:r>
          </a:p>
        </p:txBody>
      </p:sp>
      <p:sp>
        <p:nvSpPr>
          <p:cNvPr id="24723" name="AutoShape 147">
            <a:extLst>
              <a:ext uri="{FF2B5EF4-FFF2-40B4-BE49-F238E27FC236}">
                <a16:creationId xmlns:a16="http://schemas.microsoft.com/office/drawing/2014/main" id="{90055C14-FAB4-4143-AE58-FC3A05A9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2578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765E"/>
              </a:gs>
              <a:gs pos="50000">
                <a:srgbClr val="00FFCC"/>
              </a:gs>
              <a:gs pos="100000">
                <a:srgbClr val="00765E"/>
              </a:gs>
            </a:gsLst>
            <a:lin ang="5400000" scaled="1"/>
          </a:gradFill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724" name="Line 148">
            <a:extLst>
              <a:ext uri="{FF2B5EF4-FFF2-40B4-BE49-F238E27FC236}">
                <a16:creationId xmlns:a16="http://schemas.microsoft.com/office/drawing/2014/main" id="{89D29310-4409-4F43-A71B-6C5F795FF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334000"/>
            <a:ext cx="3810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4725" name="Line 149">
            <a:extLst>
              <a:ext uri="{FF2B5EF4-FFF2-40B4-BE49-F238E27FC236}">
                <a16:creationId xmlns:a16="http://schemas.microsoft.com/office/drawing/2014/main" id="{D45A0B43-DDEF-4066-8B6B-F7B177278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886200"/>
            <a:ext cx="0" cy="144780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4726" name="Line 150">
            <a:extLst>
              <a:ext uri="{FF2B5EF4-FFF2-40B4-BE49-F238E27FC236}">
                <a16:creationId xmlns:a16="http://schemas.microsoft.com/office/drawing/2014/main" id="{80366A66-5BA7-45D4-9699-7D6A76DEC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86200"/>
            <a:ext cx="3810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1" grpId="0" autoUpdateAnimBg="0"/>
      <p:bldP spid="24585" grpId="0" animBg="1" autoUpdateAnimBg="0"/>
      <p:bldP spid="24586" grpId="0" animBg="1" autoUpdateAnimBg="0"/>
      <p:bldP spid="24718" grpId="0" animBg="1" autoUpdateAnimBg="0"/>
      <p:bldP spid="24719" grpId="0" autoUpdateAnimBg="0"/>
      <p:bldP spid="24720" grpId="0" autoUpdateAnimBg="0"/>
      <p:bldP spid="24721" grpId="0" animBg="1"/>
      <p:bldP spid="24722" grpId="0" autoUpdateAnimBg="0"/>
      <p:bldP spid="247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862B974-FFAF-4CB9-A351-3C3333C46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5.6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指针的类型问题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DE7B3AF-FF3D-42A7-A67E-C76DED12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685800"/>
            <a:ext cx="9066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通过指针可以访问基本类型的变量及数组，指针的类型是其指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向数据的类型，该类型决定了指针逻辑加一时所加的物理字节数。</a:t>
            </a:r>
            <a:endParaRPr lang="zh-CN" altLang="en-US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D7793A93-A8D1-4E52-8D14-CBBC79B3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569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可以强制转换指针的类型，转换方式为：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0291C084-F27F-4922-BCF3-7A89BEEA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95" y="1546224"/>
            <a:ext cx="148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(type *) p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D2E70C3A-EFD4-4E17-850B-68448192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53" y="1962150"/>
            <a:ext cx="4194075" cy="4895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using namespace std;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char  a[3],  *p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short  y;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a[0] = 0x12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a[1] = 0x34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a[2] = 0x56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p = &amp;a[0]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y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= *(short  *) p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hex &lt;&lt; y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26667" name="Group 43">
            <a:extLst>
              <a:ext uri="{FF2B5EF4-FFF2-40B4-BE49-F238E27FC236}">
                <a16:creationId xmlns:a16="http://schemas.microsoft.com/office/drawing/2014/main" id="{9518F1C4-2666-494D-8380-32B96FD765CD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048000"/>
          <a:ext cx="914400" cy="119697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0x12</a:t>
                      </a: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0x34</a:t>
                      </a: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0x56</a:t>
                      </a: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43" name="Group 19">
            <a:extLst>
              <a:ext uri="{FF2B5EF4-FFF2-40B4-BE49-F238E27FC236}">
                <a16:creationId xmlns:a16="http://schemas.microsoft.com/office/drawing/2014/main" id="{230ED13F-0FE3-4622-8953-A4217FF5EBE8}"/>
              </a:ext>
            </a:extLst>
          </p:cNvPr>
          <p:cNvGraphicFramePr>
            <a:graphicFrameLocks noGrp="1"/>
          </p:cNvGraphicFramePr>
          <p:nvPr/>
        </p:nvGraphicFramePr>
        <p:xfrm>
          <a:off x="8001000" y="3048000"/>
          <a:ext cx="914400" cy="119538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a[0]</a:t>
                      </a: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a[1]</a:t>
                      </a: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a[2]</a:t>
                      </a: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5" name="Rectangle 31">
            <a:extLst>
              <a:ext uri="{FF2B5EF4-FFF2-40B4-BE49-F238E27FC236}">
                <a16:creationId xmlns:a16="http://schemas.microsoft.com/office/drawing/2014/main" id="{5C25BD28-EF9F-4616-B65E-18C1BA27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029200"/>
            <a:ext cx="9144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&amp;a[0]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992351B2-1E22-42DA-986F-0138AF6D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4992688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26657" name="AutoShape 33">
            <a:extLst>
              <a:ext uri="{FF2B5EF4-FFF2-40B4-BE49-F238E27FC236}">
                <a16:creationId xmlns:a16="http://schemas.microsoft.com/office/drawing/2014/main" id="{395EEA57-36B2-4693-8FDA-D0FCF91CC7B9}"/>
              </a:ext>
            </a:extLst>
          </p:cNvPr>
          <p:cNvSpPr>
            <a:spLocks/>
          </p:cNvSpPr>
          <p:nvPr/>
        </p:nvSpPr>
        <p:spPr bwMode="auto">
          <a:xfrm>
            <a:off x="6248400" y="3200400"/>
            <a:ext cx="762000" cy="2057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26658" name="AutoShape 34">
            <a:extLst>
              <a:ext uri="{FF2B5EF4-FFF2-40B4-BE49-F238E27FC236}">
                <a16:creationId xmlns:a16="http://schemas.microsoft.com/office/drawing/2014/main" id="{7AC5E402-1321-4DEC-BD9A-1A61E457CE0C}"/>
              </a:ext>
            </a:extLst>
          </p:cNvPr>
          <p:cNvSpPr>
            <a:spLocks/>
          </p:cNvSpPr>
          <p:nvPr/>
        </p:nvSpPr>
        <p:spPr bwMode="auto">
          <a:xfrm>
            <a:off x="6553200" y="3200400"/>
            <a:ext cx="381000" cy="533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9" name="AutoShape 35">
            <a:extLst>
              <a:ext uri="{FF2B5EF4-FFF2-40B4-BE49-F238E27FC236}">
                <a16:creationId xmlns:a16="http://schemas.microsoft.com/office/drawing/2014/main" id="{C0932DA1-38E8-4BE2-B453-E08BE3421DEB}"/>
              </a:ext>
            </a:extLst>
          </p:cNvPr>
          <p:cNvSpPr>
            <a:spLocks/>
          </p:cNvSpPr>
          <p:nvPr/>
        </p:nvSpPr>
        <p:spPr bwMode="auto">
          <a:xfrm>
            <a:off x="3581400" y="3690938"/>
            <a:ext cx="2690813" cy="652462"/>
          </a:xfrm>
          <a:prstGeom prst="callout1">
            <a:avLst>
              <a:gd name="adj1" fmla="val -11681"/>
              <a:gd name="adj2" fmla="val 4250"/>
              <a:gd name="adj3" fmla="val -11681"/>
              <a:gd name="adj4" fmla="val 110620"/>
            </a:avLst>
          </a:prstGeom>
          <a:noFill/>
          <a:ln w="12700">
            <a:solidFill>
              <a:srgbClr val="CC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相邻单元转化为一个短整型单元。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D11B0EAC-AD23-413F-BEEE-5F6F2BFE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241636"/>
            <a:ext cx="1773238" cy="463550"/>
          </a:xfrm>
          <a:prstGeom prst="rect">
            <a:avLst/>
          </a:prstGeom>
          <a:solidFill>
            <a:srgbClr val="14356F"/>
          </a:solidFill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*p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30" grpId="0" autoUpdateAnimBg="0"/>
      <p:bldP spid="26631" grpId="0" autoUpdateAnimBg="0"/>
      <p:bldP spid="26632" grpId="0" autoUpdateAnimBg="0"/>
      <p:bldP spid="26655" grpId="0" animBg="1" autoUpdateAnimBg="0"/>
      <p:bldP spid="26656" grpId="0" autoUpdateAnimBg="0"/>
      <p:bldP spid="26657" grpId="0" animBg="1" autoUpdateAnimBg="0"/>
      <p:bldP spid="26658" grpId="0" animBg="1"/>
      <p:bldP spid="26659" grpId="0" animBg="1" autoUpdateAnimBg="0"/>
      <p:bldP spid="2666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EC4982E-6852-4032-B8E6-3AB3AB609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B3F6C5DE-7487-478F-A022-B5C071CDD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914400"/>
            <a:ext cx="91678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称为“空类型”，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不能说明变量。但可以用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指针。 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806E8558-5E93-4630-A2A1-1EEF60998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70050"/>
            <a:ext cx="914241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当用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说明指针时，指针称为指向空类型的指针，空类型指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针加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，地址移动一个字节。也就是说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指向的类型是以物理字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节为单位的内存。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wrap="none"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5.6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引用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66B8A20-C17D-4BEF-AD16-4534CC8F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854075"/>
            <a:ext cx="902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提供了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引用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，引用是给已经定义的变量起个别名。引用必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须在定义的时候就初始化。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55" y="1658937"/>
            <a:ext cx="719856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变量的引用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x; //x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是已定义的同类型变量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D5F88-4DC2-42B2-B04E-788621A2196D}"/>
              </a:ext>
            </a:extLst>
          </p:cNvPr>
          <p:cNvSpPr/>
          <p:nvPr/>
        </p:nvSpPr>
        <p:spPr>
          <a:xfrm>
            <a:off x="750919" y="2444059"/>
            <a:ext cx="7045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&lt;iostream&gt;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&lt;iomanip&gt;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namespace std;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main(void){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int iSum;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&amp;irSum = iSum;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for (int i = 1; i &lt;= 100; ++i){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irSum += i;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cout &lt;&lt; iSum &lt;&lt; endl;</a:t>
            </a:r>
            <a:endParaRPr lang="en-US" altLang="zh-CN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return 0</a:t>
            </a:r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r>
              <a:rPr lang="zh-CN" altLang="en-US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7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wrap="none"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指针的引用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19856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p; //p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是已定义的同类型指针。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D5F88-4DC2-42B2-B04E-788621A2196D}"/>
              </a:ext>
            </a:extLst>
          </p:cNvPr>
          <p:cNvSpPr/>
          <p:nvPr/>
        </p:nvSpPr>
        <p:spPr>
          <a:xfrm>
            <a:off x="539552" y="1447800"/>
            <a:ext cx="704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【PointRef.cpp】</a:t>
            </a:r>
            <a:endParaRPr lang="zh-CN" altLang="en-US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wrap="none"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指数组的引用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type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[SIZE ] = a; //a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是已定义的同类型数组名，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数组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的元素个数。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D5F88-4DC2-42B2-B04E-788621A2196D}"/>
              </a:ext>
            </a:extLst>
          </p:cNvPr>
          <p:cNvSpPr/>
          <p:nvPr/>
        </p:nvSpPr>
        <p:spPr>
          <a:xfrm>
            <a:off x="467544" y="2039292"/>
            <a:ext cx="704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【ArrayRef.cpp】</a:t>
            </a:r>
            <a:endParaRPr lang="zh-CN" altLang="en-US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6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25622B-5D7B-4CEF-86EA-DEA101DB4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内存、地址、指针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(Memory ,Address, Pointer)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5AA45633-11B1-4832-A9A9-240ABA53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777875"/>
            <a:ext cx="904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内存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存放了计算机正在运行的程序和程序正在使用的数据。内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存的基本单元是字节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(Byte)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DA1EE25-4358-49FF-A06D-46DD510E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1524000"/>
            <a:ext cx="9037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为了访问内存单元，给每个内存单元一个编号，该编号称为该内存单元的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地址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2F62307-C0D0-4163-BCA5-10B6C21C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2286000"/>
            <a:ext cx="54168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是程序中可以改变的量，当说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明变量时，系统将为其在内存中开辟相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应得内存单元。由此确定变量的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地址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及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内存中的表示方式。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792B0061-31B2-4FFD-86DF-ECB981EFD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19400"/>
            <a:ext cx="0" cy="40386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5A18319A-5960-43E4-94F9-11F6ACA9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819400"/>
            <a:ext cx="0" cy="40386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293C18FC-4E3A-4E3C-8392-1BC52193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971800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89BA70E8-C965-474F-9C44-52937D25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29000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5821BB3-00A7-4137-B834-D0D655C2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04A8751F-7D39-4C86-BC5C-1FFC556B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343400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349D5B0B-8B54-4FCE-BD3B-916333A7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718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57F09FEC-6D5F-4860-9389-2DCCB5AC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90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2001H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DF6136E8-F6AA-404A-92C0-5E87738B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862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</a:rPr>
              <a:t>2002H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93C213F4-99E9-4C27-AAD2-81A8C494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434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2003H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F204A630-421C-44D6-BB37-0F9380A7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10000"/>
            <a:ext cx="152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 = 0;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1F4B735D-759D-400F-9A13-C4527C07400D}"/>
              </a:ext>
            </a:extLst>
          </p:cNvPr>
          <p:cNvSpPr>
            <a:spLocks/>
          </p:cNvSpPr>
          <p:nvPr/>
        </p:nvSpPr>
        <p:spPr bwMode="auto">
          <a:xfrm>
            <a:off x="8534400" y="2971800"/>
            <a:ext cx="381000" cy="1825625"/>
          </a:xfrm>
          <a:prstGeom prst="rightBracket">
            <a:avLst>
              <a:gd name="adj" fmla="val 0"/>
            </a:avLst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存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单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元</a:t>
            </a:r>
          </a:p>
        </p:txBody>
      </p:sp>
      <p:sp>
        <p:nvSpPr>
          <p:cNvPr id="5138" name="AutoShape 18">
            <a:extLst>
              <a:ext uri="{FF2B5EF4-FFF2-40B4-BE49-F238E27FC236}">
                <a16:creationId xmlns:a16="http://schemas.microsoft.com/office/drawing/2014/main" id="{87F5434D-4157-4012-8563-C30EB6224539}"/>
              </a:ext>
            </a:extLst>
          </p:cNvPr>
          <p:cNvSpPr>
            <a:spLocks/>
          </p:cNvSpPr>
          <p:nvPr/>
        </p:nvSpPr>
        <p:spPr bwMode="auto">
          <a:xfrm>
            <a:off x="6442075" y="2133600"/>
            <a:ext cx="1939925" cy="457200"/>
          </a:xfrm>
          <a:prstGeom prst="borderCallout2">
            <a:avLst>
              <a:gd name="adj1" fmla="val 25000"/>
              <a:gd name="adj2" fmla="val -3926"/>
              <a:gd name="adj3" fmla="val 25000"/>
              <a:gd name="adj4" fmla="val -3926"/>
              <a:gd name="adj5" fmla="val 198958"/>
              <a:gd name="adj6" fmla="val -3926"/>
            </a:avLst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的地址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&amp;a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F8087E96-245D-4134-9E84-74C3810AD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191000"/>
            <a:ext cx="5418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如果有一变量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其内容存放了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地址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&amp;a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，通过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也可实现对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的访问，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称为指针，并指向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141" name="Rectangle 21">
            <a:extLst>
              <a:ext uri="{FF2B5EF4-FFF2-40B4-BE49-F238E27FC236}">
                <a16:creationId xmlns:a16="http://schemas.microsoft.com/office/drawing/2014/main" id="{8A2B8A2D-DC5C-42F6-AAEE-02635FFC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172200"/>
            <a:ext cx="14478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5144" name="Line 24">
            <a:extLst>
              <a:ext uri="{FF2B5EF4-FFF2-40B4-BE49-F238E27FC236}">
                <a16:creationId xmlns:a16="http://schemas.microsoft.com/office/drawing/2014/main" id="{994D351F-7129-41E1-867E-5178B577C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6400800"/>
            <a:ext cx="12954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25">
            <a:extLst>
              <a:ext uri="{FF2B5EF4-FFF2-40B4-BE49-F238E27FC236}">
                <a16:creationId xmlns:a16="http://schemas.microsoft.com/office/drawing/2014/main" id="{F733F711-AC9C-4150-BAFA-3396FEBBD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0" cy="3200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E0BC1DB2-97CC-4087-A898-51ACB46A9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Text Box 27">
            <a:extLst>
              <a:ext uri="{FF2B5EF4-FFF2-40B4-BE49-F238E27FC236}">
                <a16:creationId xmlns:a16="http://schemas.microsoft.com/office/drawing/2014/main" id="{D17A97A9-8DEA-4811-B3F6-B84D82B0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795" y="6077383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97A6EF-0223-4A4E-9773-4DAB36D77662}"/>
              </a:ext>
            </a:extLst>
          </p:cNvPr>
          <p:cNvSpPr/>
          <p:nvPr/>
        </p:nvSpPr>
        <p:spPr bwMode="auto">
          <a:xfrm>
            <a:off x="5898481" y="3415871"/>
            <a:ext cx="1015081" cy="1330323"/>
          </a:xfrm>
          <a:prstGeom prst="rect">
            <a:avLst/>
          </a:prstGeom>
          <a:solidFill>
            <a:srgbClr val="204A9E"/>
          </a:solidFill>
          <a:ln w="9525" cap="flat" cmpd="sng" algn="ctr">
            <a:noFill/>
            <a:prstDash val="solid"/>
            <a:round/>
            <a:headEnd type="triangle" w="lg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8" grpId="0" animBg="1"/>
      <p:bldP spid="5129" grpId="0" animBg="1"/>
      <p:bldP spid="5130" grpId="0" animBg="1"/>
      <p:bldP spid="5131" grpId="0" animBg="1"/>
      <p:bldP spid="5132" grpId="0"/>
      <p:bldP spid="5133" grpId="0"/>
      <p:bldP spid="5134" grpId="0"/>
      <p:bldP spid="5135" grpId="0"/>
      <p:bldP spid="5136" grpId="0"/>
      <p:bldP spid="5137" grpId="0" animBg="1"/>
      <p:bldP spid="5138" grpId="0" animBg="1"/>
      <p:bldP spid="5139" grpId="0"/>
      <p:bldP spid="5141" grpId="0" animBg="1"/>
      <p:bldP spid="5144" grpId="0" animBg="1"/>
      <p:bldP spid="5145" grpId="0" animBg="1"/>
      <p:bldP spid="5146" grpId="0" animBg="1"/>
      <p:bldP spid="514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FFE68-1995-46EB-B216-00C513BB5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指针的说明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00170BE-AEE6-4670-97CC-0884D0F7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625475"/>
            <a:ext cx="904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指针是特殊类型的变量，其内容是变量的地址。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在使用前必须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说明，说明某标识符是指针类型，并可指向某种类型的对象。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D181558-FAA6-4FA6-8859-8FDC070FB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87475"/>
            <a:ext cx="478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指针的说明格式：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 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pname1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,…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pnamen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C80675DD-931A-4C0E-99D6-9385399B9D55}"/>
              </a:ext>
            </a:extLst>
          </p:cNvPr>
          <p:cNvSpPr>
            <a:spLocks/>
          </p:cNvSpPr>
          <p:nvPr/>
        </p:nvSpPr>
        <p:spPr bwMode="auto">
          <a:xfrm>
            <a:off x="5441950" y="1504950"/>
            <a:ext cx="3702050" cy="400050"/>
          </a:xfrm>
          <a:prstGeom prst="accentCallout2">
            <a:avLst>
              <a:gd name="adj1" fmla="val 28569"/>
              <a:gd name="adj2" fmla="val -2060"/>
              <a:gd name="adj3" fmla="val 28569"/>
              <a:gd name="adj4" fmla="val -55833"/>
              <a:gd name="adj5" fmla="val 88097"/>
              <a:gd name="adj6" fmla="val -55875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标识符命名的指针变量名。</a:t>
            </a:r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24AD2348-A204-4401-84D4-8FDBA30791BD}"/>
              </a:ext>
            </a:extLst>
          </p:cNvPr>
          <p:cNvSpPr>
            <a:spLocks/>
          </p:cNvSpPr>
          <p:nvPr/>
        </p:nvSpPr>
        <p:spPr bwMode="auto">
          <a:xfrm>
            <a:off x="3133725" y="2328863"/>
            <a:ext cx="2301875" cy="414337"/>
          </a:xfrm>
          <a:prstGeom prst="accentCallout2">
            <a:avLst>
              <a:gd name="adj1" fmla="val 27588"/>
              <a:gd name="adj2" fmla="val -3310"/>
              <a:gd name="adj3" fmla="val 27588"/>
              <a:gd name="adj4" fmla="val -31310"/>
              <a:gd name="adj5" fmla="val -55556"/>
              <a:gd name="adj6" fmla="val -3131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ea typeface="楷体_GB2312" pitchFamily="49" charset="-122"/>
              </a:rPr>
              <a:t>指针标志。</a:t>
            </a: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8B79FA68-E93E-4D44-B464-D92A1AEB4D5F}"/>
              </a:ext>
            </a:extLst>
          </p:cNvPr>
          <p:cNvSpPr>
            <a:spLocks/>
          </p:cNvSpPr>
          <p:nvPr/>
        </p:nvSpPr>
        <p:spPr bwMode="auto">
          <a:xfrm>
            <a:off x="3124200" y="2819400"/>
            <a:ext cx="3608388" cy="609600"/>
          </a:xfrm>
          <a:prstGeom prst="accentCallout2">
            <a:avLst>
              <a:gd name="adj1" fmla="val 18750"/>
              <a:gd name="adj2" fmla="val -2111"/>
              <a:gd name="adj3" fmla="val 18750"/>
              <a:gd name="adj4" fmla="val -38319"/>
              <a:gd name="adj5" fmla="val -91148"/>
              <a:gd name="adj6" fmla="val -38407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指针指向对象的类型。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D636C24E-7893-43EE-B6F4-0757C983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664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short     *p, *q;  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 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是指向短整型变量的指针。*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E10FEB9F-9B5F-4BE2-819C-83274800F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886200"/>
            <a:ext cx="822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float  *pfValue ,*pf;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/* pfValue</a:t>
            </a: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pf</a:t>
            </a: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是指向浮点型的指针。*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>
              <a:solidFill>
                <a:srgbClr val="CC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build="p" autoUpdateAnimBg="0"/>
      <p:bldP spid="6149" grpId="0" animBg="1" autoUpdateAnimBg="0"/>
      <p:bldP spid="6151" grpId="0" animBg="1" autoUpdateAnimBg="0"/>
      <p:bldP spid="6153" grpId="0" animBg="1" autoUpdateAnimBg="0"/>
      <p:bldP spid="6154" grpId="0" autoUpdateAnimBg="0"/>
      <p:bldP spid="61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9B0F67-F98A-4802-893A-3A58A076B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指针访问变量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204112C9-779F-41EF-943F-3B345606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685800"/>
            <a:ext cx="8999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定义指针的目的是通过指针引用内存对象，指针的引用应按如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下步骤进行：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77BA67F-7BEC-4456-B5C9-102C779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1805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BB34741-918B-43D7-AC44-8EB6956F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447800"/>
            <a:ext cx="2393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short  a = 0, *p;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2E5F6499-2A95-4001-9EE6-061D429F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指针指向对象</a:t>
            </a:r>
            <a:endParaRPr lang="zh-CN" altLang="en-US" sz="2400">
              <a:solidFill>
                <a:srgbClr val="00FFFF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0FDEE0A2-8E92-4075-91ED-ACCCE45F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828800"/>
            <a:ext cx="1227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 = &amp;a;</a:t>
            </a:r>
            <a:endParaRPr lang="en-US" altLang="zh-CN" sz="2400">
              <a:solidFill>
                <a:srgbClr val="00FFCC"/>
              </a:solidFill>
            </a:endParaRP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211A83A1-039C-43DC-85CA-B258D30E6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通过指针引用对象</a:t>
            </a:r>
            <a:endParaRPr lang="zh-CN" altLang="en-US" sz="2400">
              <a:solidFill>
                <a:srgbClr val="CCFF33"/>
              </a:solidFill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D9D1FF78-3FA8-42C3-905D-4FE8DAE10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209800"/>
            <a:ext cx="17700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*p = *p + 2;</a:t>
            </a:r>
            <a:endParaRPr lang="en-US" altLang="zh-CN" sz="2400">
              <a:solidFill>
                <a:srgbClr val="CCFF33"/>
              </a:solidFill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0D40AC5B-F39C-4DAE-B7CF-49D08F1E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2590800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rgbClr val="FFFF00"/>
                </a:solidFill>
                <a:ea typeface="楷体_GB2312" pitchFamily="49" charset="-122"/>
              </a:rPr>
              <a:t>指针操作的两种运算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F9873243-BDE9-4B52-9CAE-F1CF2DFD7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695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取地址运算 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           &amp;a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表示取变量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地址的运算。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6053F232-1036-491F-B5AB-853CC48B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812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间接运算      *            *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表示取指针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指向变量内容的运算。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2D07E71B-9097-4FF5-936B-04864302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19600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4946960A-08EC-4751-BAFF-6CF777A50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19600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B32FF989-58FB-466D-BA6A-A6D2578E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18729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short  a,*p; 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316F8973-F62D-4DAC-B41D-539C6746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DCE70589-321F-4CAA-AAF1-5B663837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62600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94A334D4-A245-4DC2-A8B8-D463B880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72000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B3058BDB-1992-46DC-8214-B7F3775A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48282117-BBDF-42D4-957E-DC800DD7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5562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282353FB-48E5-4290-B942-ECDACA53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34305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 = &amp;a;    /* p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。 *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6F11AA64-46CB-4752-B756-95FDAE0F4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953000"/>
            <a:ext cx="0" cy="9144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8FEC264A-FE87-41CF-85EF-F0B69C3FD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867400"/>
            <a:ext cx="533400" cy="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06034D29-42FB-46A3-AFDB-33DBC46E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22925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7193" name="AutoShape 25">
            <a:extLst>
              <a:ext uri="{FF2B5EF4-FFF2-40B4-BE49-F238E27FC236}">
                <a16:creationId xmlns:a16="http://schemas.microsoft.com/office/drawing/2014/main" id="{E239E1C4-E0E9-4579-A7FB-9EFBB58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00FFCC"/>
          </a:solidFill>
          <a:ln w="12700">
            <a:solidFill>
              <a:srgbClr val="00FFCC"/>
            </a:solidFill>
            <a:miter lim="800000"/>
            <a:headEnd type="none" w="lg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03B9CA04-110F-4761-BE8E-99170795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11128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*p = 2;</a:t>
            </a:r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5515D786-7928-4F5C-9651-141947A8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867400"/>
            <a:ext cx="687388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9980511E-4BD4-4666-8A95-977FA19FF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867400"/>
            <a:ext cx="1676400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7" name="Line 29">
            <a:extLst>
              <a:ext uri="{FF2B5EF4-FFF2-40B4-BE49-F238E27FC236}">
                <a16:creationId xmlns:a16="http://schemas.microsoft.com/office/drawing/2014/main" id="{E49773E5-28C9-4D1A-8EF9-34B56B5B9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4876800"/>
            <a:ext cx="0" cy="99060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BEB77BC-6267-4F71-9571-DA59B8CFF4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876800"/>
            <a:ext cx="1295400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555D04BA-3F70-4867-8C25-27804ADB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482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pic>
        <p:nvPicPr>
          <p:cNvPr id="12320" name="Picture 32" descr="BD10256_">
            <a:extLst>
              <a:ext uri="{FF2B5EF4-FFF2-40B4-BE49-F238E27FC236}">
                <a16:creationId xmlns:a16="http://schemas.microsoft.com/office/drawing/2014/main" id="{8EFA2451-C3A8-49AA-9826-144BBC45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80" grpId="0" autoUpdateAnimBg="0"/>
      <p:bldP spid="7183" grpId="0" autoUpdateAnimBg="0"/>
      <p:bldP spid="7184" grpId="0" animBg="1"/>
      <p:bldP spid="7185" grpId="0" animBg="1"/>
      <p:bldP spid="7186" grpId="0" autoUpdateAnimBg="0"/>
      <p:bldP spid="7187" grpId="0" autoUpdateAnimBg="0"/>
      <p:bldP spid="7188" grpId="0" autoUpdateAnimBg="0"/>
      <p:bldP spid="7189" grpId="0" autoUpdateAnimBg="0"/>
      <p:bldP spid="7192" grpId="0" autoUpdateAnimBg="0"/>
      <p:bldP spid="7193" grpId="0" animBg="1"/>
      <p:bldP spid="7194" grpId="0" autoUpdateAnimBg="0"/>
      <p:bldP spid="71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1DA2F4D-06E8-44C1-8B3E-B1A81473D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wrap="none"/>
          <a:lstStyle/>
          <a:p>
            <a:pPr algn="l" eaLnBrk="1" hangingPunct="1"/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举例：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058BD530-BC0D-498D-BB1A-0D4191C22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762000"/>
            <a:ext cx="4751388" cy="44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 (void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short x ,*p;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x = 55;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p = &amp;x;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&lt;&lt;  x  &lt;&lt;  *p 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*p = 65;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&lt;&lt;  x  &lt;&lt;  *p  &lt;&lt;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dirty="0"/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C7567B08-CF51-401F-AE1B-F95218A33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67000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FBE82213-267C-46C7-9275-9969D3B6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8AA40305-71D2-4095-92BA-E47EEE0D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1308F580-12B5-4D2C-90FB-DE7D10AD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9ADF685C-2FC3-4502-AC2D-5426FC36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79725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0C521AD6-9B64-40DF-B244-085331472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FC510722-3AA4-4B73-8A00-D64C65D5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38100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8222" name="Line 30">
            <a:extLst>
              <a:ext uri="{FF2B5EF4-FFF2-40B4-BE49-F238E27FC236}">
                <a16:creationId xmlns:a16="http://schemas.microsoft.com/office/drawing/2014/main" id="{FA51555E-A008-43CA-9CAA-6CF82C1B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200400"/>
            <a:ext cx="0" cy="9144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3" name="Line 31">
            <a:extLst>
              <a:ext uri="{FF2B5EF4-FFF2-40B4-BE49-F238E27FC236}">
                <a16:creationId xmlns:a16="http://schemas.microsoft.com/office/drawing/2014/main" id="{4FB89830-FA53-4153-9649-2ED2CEAD8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114800"/>
            <a:ext cx="533400" cy="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DF78CB40-816D-4D5F-96CF-8D39918E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70325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8225" name="AutoShape 33">
            <a:extLst>
              <a:ext uri="{FF2B5EF4-FFF2-40B4-BE49-F238E27FC236}">
                <a16:creationId xmlns:a16="http://schemas.microsoft.com/office/drawing/2014/main" id="{3158874A-EA86-48CD-AFC9-0689BED6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00FFCC"/>
          </a:solidFill>
          <a:ln w="12700">
            <a:solidFill>
              <a:srgbClr val="3399FF"/>
            </a:solidFill>
            <a:miter lim="800000"/>
            <a:headEnd type="none" w="lg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66FF33"/>
              </a:solidFill>
            </a:endParaRPr>
          </a:p>
        </p:txBody>
      </p:sp>
      <p:sp>
        <p:nvSpPr>
          <p:cNvPr id="8226" name="Line 34">
            <a:extLst>
              <a:ext uri="{FF2B5EF4-FFF2-40B4-BE49-F238E27FC236}">
                <a16:creationId xmlns:a16="http://schemas.microsoft.com/office/drawing/2014/main" id="{C5E8FE24-D88E-47AA-B117-9B6C2955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114800"/>
            <a:ext cx="687388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7" name="Line 35">
            <a:extLst>
              <a:ext uri="{FF2B5EF4-FFF2-40B4-BE49-F238E27FC236}">
                <a16:creationId xmlns:a16="http://schemas.microsoft.com/office/drawing/2014/main" id="{D4051F96-9464-4811-9A03-AF7F437A2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114800"/>
            <a:ext cx="1676400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8" name="Line 36">
            <a:extLst>
              <a:ext uri="{FF2B5EF4-FFF2-40B4-BE49-F238E27FC236}">
                <a16:creationId xmlns:a16="http://schemas.microsoft.com/office/drawing/2014/main" id="{2DC20CEB-E9C6-483F-95C9-335BC7BE7C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3124200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9" name="Line 37">
            <a:extLst>
              <a:ext uri="{FF2B5EF4-FFF2-40B4-BE49-F238E27FC236}">
                <a16:creationId xmlns:a16="http://schemas.microsoft.com/office/drawing/2014/main" id="{7B82F760-1C65-4966-8E40-2A123EA8E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124200"/>
            <a:ext cx="1295400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30" name="Text Box 38">
            <a:extLst>
              <a:ext uri="{FF2B5EF4-FFF2-40B4-BE49-F238E27FC236}">
                <a16:creationId xmlns:a16="http://schemas.microsoft.com/office/drawing/2014/main" id="{E36337E6-1637-447F-92D5-689F63E3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956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55</a:t>
            </a:r>
          </a:p>
        </p:txBody>
      </p:sp>
      <p:sp>
        <p:nvSpPr>
          <p:cNvPr id="8231" name="Text Box 39">
            <a:extLst>
              <a:ext uri="{FF2B5EF4-FFF2-40B4-BE49-F238E27FC236}">
                <a16:creationId xmlns:a16="http://schemas.microsoft.com/office/drawing/2014/main" id="{F9252173-EFAD-46B0-A5CB-8D5EFE7F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2852738"/>
            <a:ext cx="463550" cy="396875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65</a:t>
            </a: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1F5A5EC0-C91F-47DA-AD62-ACAEBE0F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229200"/>
            <a:ext cx="2628900" cy="466725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关于指针的说明：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8233" name="Text Box 41">
            <a:extLst>
              <a:ext uri="{FF2B5EF4-FFF2-40B4-BE49-F238E27FC236}">
                <a16:creationId xmlns:a16="http://schemas.microsoft.com/office/drawing/2014/main" id="{BE38DF9A-A7FE-4CF7-A03D-596F5F147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5762600"/>
            <a:ext cx="523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指针必须指向对象后，才能引用。 </a:t>
            </a:r>
            <a:endParaRPr lang="zh-CN" altLang="en-US" sz="2400"/>
          </a:p>
        </p:txBody>
      </p:sp>
      <p:sp>
        <p:nvSpPr>
          <p:cNvPr id="8234" name="Text Box 42">
            <a:extLst>
              <a:ext uri="{FF2B5EF4-FFF2-40B4-BE49-F238E27FC236}">
                <a16:creationId xmlns:a16="http://schemas.microsoft.com/office/drawing/2014/main" id="{F6740658-9BDC-4E09-8E15-54677FFE5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40145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*p;   *p=2;    /* Error!  */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8235" name="Text Box 43">
            <a:extLst>
              <a:ext uri="{FF2B5EF4-FFF2-40B4-BE49-F238E27FC236}">
                <a16:creationId xmlns:a16="http://schemas.microsoft.com/office/drawing/2014/main" id="{53F51797-79C9-4816-9311-4D6C27F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32488"/>
            <a:ext cx="355917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为互补运算。</a:t>
            </a:r>
            <a:endParaRPr lang="zh-CN" altLang="en-US" sz="2400"/>
          </a:p>
        </p:txBody>
      </p:sp>
      <p:sp>
        <p:nvSpPr>
          <p:cNvPr id="8236" name="Text Box 44">
            <a:extLst>
              <a:ext uri="{FF2B5EF4-FFF2-40B4-BE49-F238E27FC236}">
                <a16:creationId xmlns:a16="http://schemas.microsoft.com/office/drawing/2014/main" id="{47BCAA90-5733-4A87-9A35-B12D099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029200"/>
            <a:ext cx="1919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a,*p;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p=&amp;a;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则：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a</a:t>
            </a:r>
            <a:endParaRPr lang="en-US" altLang="zh-CN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14" grpId="0" autoUpdateAnimBg="0"/>
      <p:bldP spid="8217" grpId="0" animBg="1"/>
      <p:bldP spid="8218" grpId="0" animBg="1"/>
      <p:bldP spid="8219" grpId="0" autoUpdateAnimBg="0"/>
      <p:bldP spid="8220" grpId="0" autoUpdateAnimBg="0"/>
      <p:bldP spid="8221" grpId="0" autoUpdateAnimBg="0"/>
      <p:bldP spid="8224" grpId="0" autoUpdateAnimBg="0"/>
      <p:bldP spid="8225" grpId="0" animBg="1" autoUpdateAnimBg="0"/>
      <p:bldP spid="8230" grpId="0" autoUpdateAnimBg="0"/>
      <p:bldP spid="8231" grpId="0" animBg="1" autoUpdateAnimBg="0"/>
      <p:bldP spid="8232" grpId="0" animBg="1" autoUpdateAnimBg="0"/>
      <p:bldP spid="8233" grpId="0" autoUpdateAnimBg="0"/>
      <p:bldP spid="8234" grpId="0" autoUpdateAnimBg="0"/>
      <p:bldP spid="8235" grpId="0" autoUpdateAnimBg="0"/>
      <p:bldP spid="82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78B80C-6103-4AA2-9251-90D5299A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指针的运算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1FD53C3F-2AB3-4363-AA84-596DF0838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701675"/>
            <a:ext cx="904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指针是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特殊类型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的变量，其内容是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变量的地址，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因此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算及结果一定要符合地址逻辑。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A009419-1C05-42B3-BE26-83692089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474788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五种算术运算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28399D9F-2311-4EDB-800E-2B9BEB68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2951163" cy="120015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short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a, b,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*p1, *p2;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p1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 &amp;a;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p2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 &amp;b;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71A96D63-CF9D-4443-9977-8E4792BB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19400"/>
            <a:ext cx="0" cy="37338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BE668DBB-3184-4560-8D72-CA947181A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819400"/>
            <a:ext cx="0" cy="37338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8B84CC4-3685-4835-A660-8B69EEFB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9906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3399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AC172442-4C14-4FFF-A235-7EC70B85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9906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3399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A0D06A75-C216-4905-AA6D-D79C3803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81600"/>
            <a:ext cx="9906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1AB22D38-8B94-4F91-8C3A-BB921301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19800"/>
            <a:ext cx="9906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3FBE1496-A123-401E-BFF5-57881985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30480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2A6110CA-55CF-4566-8A55-D770C8DB7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048000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A221B924-6B75-4D09-8423-077D19D6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42306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11571AD9-321A-4CB9-ADA0-81CABD005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51325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2400H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044FFB51-DEF4-4154-AAF3-4C9FE28D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5181600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p1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56DA9EA9-CD5D-4285-A095-0FD23066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0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p2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6B436492-AB30-475B-A81A-1BB1F0E5C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5241925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CD9F4AC4-98EF-4980-8ACC-AD603C44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6019800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2400H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367C096B-9B6C-444F-A92D-3878C328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509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p1++;  /*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含义指向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后的短整型单元*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47BAE3E8-2D60-4846-87F6-05C57696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9906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71358BC6-8025-421F-9723-14BEE11E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65525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2002H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4DB352B3-D2B7-4A62-9BAF-D0FEB2A7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854075" cy="3667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2002H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95044B83-102E-4860-A853-76BA3D82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9800"/>
            <a:ext cx="42325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p1- -;   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前的整型单元*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416A6225-82A9-4DDA-BD78-12616511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528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p1+n;  /*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后的第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个短整型单元*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9B4D7DE3-D08E-43BC-A413-77A532A3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71800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p1- n;  /*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前的第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个短整型单元*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50A47542-AE56-493E-89A3-4E5D8CC2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456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p2- p1;  /*a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之间差的单元数*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8" name="AutoShape 28">
            <a:extLst>
              <a:ext uri="{FF2B5EF4-FFF2-40B4-BE49-F238E27FC236}">
                <a16:creationId xmlns:a16="http://schemas.microsoft.com/office/drawing/2014/main" id="{F007C5D9-D54F-41C1-8382-E133C2E928E5}"/>
              </a:ext>
            </a:extLst>
          </p:cNvPr>
          <p:cNvSpPr>
            <a:spLocks/>
          </p:cNvSpPr>
          <p:nvPr/>
        </p:nvSpPr>
        <p:spPr bwMode="auto">
          <a:xfrm>
            <a:off x="8458200" y="3200400"/>
            <a:ext cx="381000" cy="1295400"/>
          </a:xfrm>
          <a:prstGeom prst="rightBracket">
            <a:avLst>
              <a:gd name="adj" fmla="val 0"/>
            </a:avLst>
          </a:prstGeom>
          <a:noFill/>
          <a:ln w="12700">
            <a:solidFill>
              <a:srgbClr val="FFFF00"/>
            </a:solidFill>
            <a:miter lim="800000"/>
            <a:headEnd type="stealth" w="lg" len="lg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89" name="AutoShape 29">
            <a:extLst>
              <a:ext uri="{FF2B5EF4-FFF2-40B4-BE49-F238E27FC236}">
                <a16:creationId xmlns:a16="http://schemas.microsoft.com/office/drawing/2014/main" id="{1D63D6B1-BC76-4DD2-A3C9-13972BEA9516}"/>
              </a:ext>
            </a:extLst>
          </p:cNvPr>
          <p:cNvSpPr>
            <a:spLocks/>
          </p:cNvSpPr>
          <p:nvPr/>
        </p:nvSpPr>
        <p:spPr bwMode="auto">
          <a:xfrm>
            <a:off x="7467600" y="4953000"/>
            <a:ext cx="1219200" cy="838200"/>
          </a:xfrm>
          <a:prstGeom prst="borderCallout2">
            <a:avLst>
              <a:gd name="adj1" fmla="val 13634"/>
              <a:gd name="adj2" fmla="val 106250"/>
              <a:gd name="adj3" fmla="val 13634"/>
              <a:gd name="adj4" fmla="val 106380"/>
              <a:gd name="adj5" fmla="val -45264"/>
              <a:gd name="adj6" fmla="val 106639"/>
            </a:avLst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结果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200H</a:t>
            </a:r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B2441636-00E0-4279-B5D4-8030C807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49675"/>
            <a:ext cx="46653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 ± n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相当于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的实际内容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± n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sizeof(*p);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FBCE1C46-3CAA-4119-A026-845F82DC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4572000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六种关系运算</a:t>
            </a: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158B7F82-9CDD-4E9C-8B55-D48FF8CB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538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比较两个同类型变量之间的地址关系。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C59C8099-D0DB-46E9-BFB7-4CAC95BA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424488"/>
            <a:ext cx="1570038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p1 &gt; 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5" grpId="0" animBg="1" autoUpdateAnimBg="0"/>
      <p:bldP spid="15368" grpId="0" animBg="1" autoUpdateAnimBg="0"/>
      <p:bldP spid="15369" grpId="0" animBg="1" autoUpdateAnimBg="0"/>
      <p:bldP spid="15370" grpId="0" animBg="1" autoUpdateAnimBg="0"/>
      <p:bldP spid="15371" grpId="0" animBg="1"/>
      <p:bldP spid="15372" grpId="0" autoUpdateAnimBg="0"/>
      <p:bldP spid="15373" grpId="0" autoUpdateAnimBg="0"/>
      <p:bldP spid="15374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79" grpId="0" autoUpdateAnimBg="0"/>
      <p:bldP spid="15380" grpId="0" autoUpdateAnimBg="0"/>
      <p:bldP spid="15381" grpId="0" animBg="1"/>
      <p:bldP spid="15382" grpId="0" autoUpdateAnimBg="0"/>
      <p:bldP spid="15383" grpId="0" animBg="1" autoUpdateAnimBg="0"/>
      <p:bldP spid="15384" grpId="0" autoUpdateAnimBg="0"/>
      <p:bldP spid="15385" grpId="0" autoUpdateAnimBg="0"/>
      <p:bldP spid="15386" grpId="0" autoUpdateAnimBg="0"/>
      <p:bldP spid="15387" grpId="0" autoUpdateAnimBg="0"/>
      <p:bldP spid="15388" grpId="0" animBg="1"/>
      <p:bldP spid="15389" grpId="0" animBg="1" autoUpdateAnimBg="0"/>
      <p:bldP spid="15390" grpId="0" autoUpdateAnimBg="0"/>
      <p:bldP spid="15391" grpId="0" autoUpdateAnimBg="0"/>
      <p:bldP spid="15392" grpId="0" autoUpdateAnimBg="0"/>
      <p:bldP spid="153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9C32CB-0262-4B33-9C4D-D455A18C9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a typeface="楷体_GB2312" pitchFamily="49" charset="-122"/>
              </a:rPr>
              <a:t>指针赋值运算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A92F2BA-D849-40BD-BE11-2DEC8A89C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20688"/>
            <a:ext cx="4341551" cy="62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#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#include &lt;iostream&gt;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 namespace std;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 main(void){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short  a, b, *p1, *p2;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a = 2;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b = 3;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p1 = &amp;a; 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p2 = &amp;b;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*p1 = *p2;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&lt;&lt; *p1 &lt;&lt;  ' '  &lt;&lt; *p2 &lt;&lt; 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a = 3;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b = 5;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p1 = p2;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&lt;&lt; *p1 &lt;&lt;  ' '  &lt;&lt; *p2 &lt;&lt; 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return 0;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2C1DB554-DCD7-4350-81E9-1E1B32DE7FD5}"/>
              </a:ext>
            </a:extLst>
          </p:cNvPr>
          <p:cNvSpPr>
            <a:spLocks/>
          </p:cNvSpPr>
          <p:nvPr/>
        </p:nvSpPr>
        <p:spPr bwMode="auto">
          <a:xfrm>
            <a:off x="827767" y="3733800"/>
            <a:ext cx="577850" cy="15240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差别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BB6786C-66AA-4E74-81B2-82A4C1CE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1600200"/>
            <a:ext cx="1143000" cy="457200"/>
          </a:xfrm>
          <a:prstGeom prst="rect">
            <a:avLst/>
          </a:prstGeom>
          <a:noFill/>
          <a:ln w="12700">
            <a:solidFill>
              <a:srgbClr val="FF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4B9A237-7728-406D-B4F3-0A37B0E7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2514600"/>
            <a:ext cx="1143000" cy="457200"/>
          </a:xfrm>
          <a:prstGeom prst="rect">
            <a:avLst/>
          </a:prstGeom>
          <a:noFill/>
          <a:ln w="12700">
            <a:solidFill>
              <a:srgbClr val="FF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63EF18D-0B8D-41D6-BB3D-660245C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9AEF3737-3949-4F14-8C07-84C7FDF4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16002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&amp;a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5FEDB6C-1341-4617-9195-706D03BED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14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E59D3B4F-5E97-47A3-B07F-446580AB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25146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&amp;b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2400H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C1F1FE1-D951-46D6-8F28-5883B8B5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1430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2ECC7BD-8A68-4028-AA6C-63EEE9B9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11430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319720-09E8-469D-9929-B79EA034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7338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989C6E3D-B599-48AD-88C4-06510CB3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6482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3F3826C3-59B5-4470-BBAE-24533DA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6D375E02-2C77-4927-98D0-85D6AB48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14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9F78F747-86A0-4A2F-A75E-89C053EE5D69}"/>
              </a:ext>
            </a:extLst>
          </p:cNvPr>
          <p:cNvSpPr>
            <a:spLocks/>
          </p:cNvSpPr>
          <p:nvPr/>
        </p:nvSpPr>
        <p:spPr bwMode="auto">
          <a:xfrm flipH="1">
            <a:off x="7772400" y="1828800"/>
            <a:ext cx="1066800" cy="2133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45613FA-73DB-4183-A283-B50D9901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7338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2000H</a:t>
            </a:r>
            <a:endParaRPr lang="en-US" altLang="zh-CN" sz="2400"/>
          </a:p>
        </p:txBody>
      </p:sp>
      <p:sp>
        <p:nvSpPr>
          <p:cNvPr id="9235" name="AutoShape 19">
            <a:extLst>
              <a:ext uri="{FF2B5EF4-FFF2-40B4-BE49-F238E27FC236}">
                <a16:creationId xmlns:a16="http://schemas.microsoft.com/office/drawing/2014/main" id="{05F28380-D9BF-4262-8313-C5471EA84CC7}"/>
              </a:ext>
            </a:extLst>
          </p:cNvPr>
          <p:cNvSpPr>
            <a:spLocks/>
          </p:cNvSpPr>
          <p:nvPr/>
        </p:nvSpPr>
        <p:spPr bwMode="auto">
          <a:xfrm flipH="1">
            <a:off x="7772400" y="2743200"/>
            <a:ext cx="1066800" cy="2133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C4C0498C-0E26-4E35-B7BE-0498FF98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46482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2400H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nimBg="1" autoUpdateAnimBg="0"/>
      <p:bldP spid="9221" grpId="0" animBg="1" autoUpdateAnimBg="0"/>
      <p:bldP spid="9222" grpId="0" animBg="1"/>
      <p:bldP spid="9223" grpId="0" autoUpdateAnimBg="0"/>
      <p:bldP spid="9224" grpId="0" autoUpdateAnimBg="0"/>
      <p:bldP spid="9225" grpId="0" autoUpdateAnimBg="0"/>
      <p:bldP spid="9226" grpId="0" autoUpdateAnimBg="0"/>
      <p:bldP spid="9227" grpId="0" animBg="1" autoUpdateAnimBg="0"/>
      <p:bldP spid="9228" grpId="0" animBg="1" autoUpdateAnimBg="0"/>
      <p:bldP spid="9229" grpId="0" autoUpdateAnimBg="0"/>
      <p:bldP spid="9230" grpId="0" autoUpdateAnimBg="0"/>
      <p:bldP spid="9231" grpId="0" autoUpdateAnimBg="0"/>
      <p:bldP spid="9232" grpId="0" autoUpdateAnimBg="0"/>
      <p:bldP spid="9233" grpId="0" animBg="1"/>
      <p:bldP spid="9234" grpId="0" autoUpdateAnimBg="0"/>
      <p:bldP spid="9235" grpId="0" animBg="1"/>
      <p:bldP spid="92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0E5F781-7E81-4528-B9F9-C83A260A2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5.2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指针与数组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F995CC08-2466-4076-ACAF-7D3DA67D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9066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数组是同类型的变量的集合，各元素按下标的特定顺序占据一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段连续的内存，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各元素的地址也连续，</a:t>
            </a: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指针对数组元素非常方便。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06DA5F4-EE22-417C-AC30-4988BED10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263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指针与一维数组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A081C843-1A51-4CC9-8E43-7193FD35C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630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通过指针引用数组元素可以分以下三个步骤：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772E7301-8939-423B-BBDD-AD10BF2CF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2514600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说明指针和数组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6403C14D-C855-4F55-80FA-5304540DF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514600"/>
            <a:ext cx="20268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 *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p,a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[10];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25A7DD06-DBDC-4B07-BB93-35FF7DC3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895600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指针指向数组</a:t>
            </a:r>
            <a:endParaRPr lang="zh-CN" altLang="en-US" sz="2400">
              <a:solidFill>
                <a:srgbClr val="00FFFF"/>
              </a:solidFill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488741BF-1AA9-4DCF-801C-9C9BA943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45577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p = a;        /*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指向数组的首地址*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p = &amp;a[0]; /*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指向数组的首地址*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CF1AA43F-84F8-4C11-9D41-ABD40CD9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657600"/>
            <a:ext cx="3567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通过指针引用数组元素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7CCE29A-8C0E-4CBA-A4A1-63F2C6B7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84638"/>
            <a:ext cx="7653338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当指针指向数组的首地址时，则下标为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的元素地址为：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 + </a:t>
            </a:r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 + </a:t>
            </a:r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70C8DC69-8F6F-49A7-AEEB-3D1FE3D3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447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引用数组元素可以有三种方法：</a:t>
            </a:r>
            <a:endParaRPr lang="zh-CN" altLang="en-US" sz="2400">
              <a:solidFill>
                <a:srgbClr val="00FFFF"/>
              </a:solidFill>
            </a:endParaRP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A4ECF88A-8782-4574-A228-7840F8B9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65750"/>
            <a:ext cx="2700338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下标法：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]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指针法：    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(p +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数组名法：*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(a + </a:t>
            </a:r>
            <a:r>
              <a:rPr lang="en-US" altLang="zh-CN" sz="2400" b="1" dirty="0" err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5D6460F7-969B-46EA-BD7C-C916C6B6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10200"/>
            <a:ext cx="54989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注意：数组名是地址常量，不能改变！ 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04CAA90B-D21E-4E6F-891F-5085261C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5791200"/>
            <a:ext cx="31809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a=p;    /*Error!*/</a:t>
            </a:r>
            <a:endParaRPr lang="en-US" altLang="zh-CN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build="p" autoUpdateAnimBg="0"/>
      <p:bldP spid="10250" grpId="0" autoUpdateAnimBg="0"/>
      <p:bldP spid="10251" grpId="0" build="p" autoUpdateAnimBg="0"/>
      <p:bldP spid="10252" grpId="0" autoUpdateAnimBg="0"/>
      <p:bldP spid="10253" grpId="0" build="p" autoUpdateAnimBg="0"/>
      <p:bldP spid="10254" grpId="0" autoUpdateAnimBg="0"/>
      <p:bldP spid="1025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33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AD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3133</Words>
  <Application>Microsoft Office PowerPoint</Application>
  <PresentationFormat>全屏显示(4:3)</PresentationFormat>
  <Paragraphs>518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华文新魏</vt:lpstr>
      <vt:lpstr>华文行楷</vt:lpstr>
      <vt:lpstr>楷体_GB2312</vt:lpstr>
      <vt:lpstr>宋体</vt:lpstr>
      <vt:lpstr>微软雅黑 Light</vt:lpstr>
      <vt:lpstr>Arial</vt:lpstr>
      <vt:lpstr>Times New Roman</vt:lpstr>
      <vt:lpstr>默认设计模板</vt:lpstr>
      <vt:lpstr>第五章   指针与引用 Pointer</vt:lpstr>
      <vt:lpstr>5.1 指针的概念</vt:lpstr>
      <vt:lpstr>⒈内存、地址、指针 (Memory ,Address, Pointer)</vt:lpstr>
      <vt:lpstr>⒉指针的说明</vt:lpstr>
      <vt:lpstr>⒊指针访问变量</vt:lpstr>
      <vt:lpstr>举例：</vt:lpstr>
      <vt:lpstr>⒋指针的运算</vt:lpstr>
      <vt:lpstr>指针赋值运算</vt:lpstr>
      <vt:lpstr>5.2  指针与数组</vt:lpstr>
      <vt:lpstr>【举例：】打印数组中的奇数。</vt:lpstr>
      <vt:lpstr>⒉指针与字符串</vt:lpstr>
      <vt:lpstr>【举例：】将字符串中的大写字母转化对应的小写字母。</vt:lpstr>
      <vt:lpstr>将无符号的八进制字符串转换为十进制整数。</vt:lpstr>
      <vt:lpstr>⒊二维数组的地址</vt:lpstr>
      <vt:lpstr>⑷数组名地址的两级管理</vt:lpstr>
      <vt:lpstr> ⑹数组名表示数组元素</vt:lpstr>
      <vt:lpstr>     【举例：A2DSearch.cpp】 在数组a中查找输入的数，输出行 列位置。</vt:lpstr>
      <vt:lpstr>5.3 指 针 数 组</vt:lpstr>
      <vt:lpstr>⒉指针数组的应用举例</vt:lpstr>
      <vt:lpstr>5.4  访问二维数组的指针</vt:lpstr>
      <vt:lpstr>5.5  指向指针的指针</vt:lpstr>
      <vt:lpstr>⒉指向指针的指针的应用</vt:lpstr>
      <vt:lpstr>5.6 指针的类型问题</vt:lpstr>
      <vt:lpstr>指向void类型的指针</vt:lpstr>
      <vt:lpstr>5.6  引用</vt:lpstr>
      <vt:lpstr>⑵指针的引用</vt:lpstr>
      <vt:lpstr>⑶指数组的引用</vt:lpstr>
    </vt:vector>
  </TitlesOfParts>
  <Company>HAO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文  件</dc:title>
  <dc:creator>XUAN</dc:creator>
  <cp:lastModifiedBy>Xuan Shanli</cp:lastModifiedBy>
  <cp:revision>110</cp:revision>
  <dcterms:created xsi:type="dcterms:W3CDTF">2001-06-14T13:44:45Z</dcterms:created>
  <dcterms:modified xsi:type="dcterms:W3CDTF">2021-10-31T09:55:39Z</dcterms:modified>
</cp:coreProperties>
</file>