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80" r:id="rId4"/>
    <p:sldId id="281" r:id="rId5"/>
    <p:sldId id="260" r:id="rId6"/>
    <p:sldId id="282" r:id="rId7"/>
    <p:sldId id="261" r:id="rId8"/>
    <p:sldId id="262" r:id="rId9"/>
    <p:sldId id="283" r:id="rId10"/>
    <p:sldId id="284" r:id="rId11"/>
    <p:sldId id="278" r:id="rId12"/>
    <p:sldId id="263" r:id="rId13"/>
    <p:sldId id="264" r:id="rId14"/>
    <p:sldId id="279" r:id="rId15"/>
    <p:sldId id="273" r:id="rId16"/>
    <p:sldId id="272" r:id="rId17"/>
    <p:sldId id="285" r:id="rId18"/>
    <p:sldId id="274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CC"/>
    <a:srgbClr val="00FF00"/>
    <a:srgbClr val="CC0066"/>
    <a:srgbClr val="00FFFF"/>
    <a:srgbClr val="FF0000"/>
    <a:srgbClr val="0000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57" d="100"/>
          <a:sy n="57" d="100"/>
        </p:scale>
        <p:origin x="880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an Shanli" userId="f83fcc78b2861389" providerId="LiveId" clId="{29262D7B-D032-4047-89A8-4DF01B08A250}"/>
    <pc:docChg chg="modSld">
      <pc:chgData name="Xuan Shanli" userId="f83fcc78b2861389" providerId="LiveId" clId="{29262D7B-D032-4047-89A8-4DF01B08A250}" dt="2021-11-16T12:16:31.772" v="86"/>
      <pc:docMkLst>
        <pc:docMk/>
      </pc:docMkLst>
      <pc:sldChg chg="modSp">
        <pc:chgData name="Xuan Shanli" userId="f83fcc78b2861389" providerId="LiveId" clId="{29262D7B-D032-4047-89A8-4DF01B08A250}" dt="2021-11-16T12:15:01.055" v="2"/>
        <pc:sldMkLst>
          <pc:docMk/>
          <pc:sldMk cId="0" sldId="256"/>
        </pc:sldMkLst>
        <pc:spChg chg="mod">
          <ac:chgData name="Xuan Shanli" userId="f83fcc78b2861389" providerId="LiveId" clId="{29262D7B-D032-4047-89A8-4DF01B08A250}" dt="2021-11-16T12:15:01.055" v="2"/>
          <ac:spMkLst>
            <pc:docMk/>
            <pc:sldMk cId="0" sldId="256"/>
            <ac:spMk id="2050" creationId="{FEF66642-7C4E-4380-8903-31A1B1729A15}"/>
          </ac:spMkLst>
        </pc:spChg>
      </pc:sldChg>
      <pc:sldChg chg="modSp">
        <pc:chgData name="Xuan Shanli" userId="f83fcc78b2861389" providerId="LiveId" clId="{29262D7B-D032-4047-89A8-4DF01B08A250}" dt="2021-11-16T12:15:06.703" v="3" actId="20577"/>
        <pc:sldMkLst>
          <pc:docMk/>
          <pc:sldMk cId="0" sldId="257"/>
        </pc:sldMkLst>
        <pc:spChg chg="mod">
          <ac:chgData name="Xuan Shanli" userId="f83fcc78b2861389" providerId="LiveId" clId="{29262D7B-D032-4047-89A8-4DF01B08A250}" dt="2021-11-16T12:15:06.703" v="3" actId="20577"/>
          <ac:spMkLst>
            <pc:docMk/>
            <pc:sldMk cId="0" sldId="257"/>
            <ac:spMk id="3074" creationId="{5348BE75-FB59-44FC-A9B7-85CE16BCCF16}"/>
          </ac:spMkLst>
        </pc:spChg>
      </pc:sldChg>
      <pc:sldChg chg="modSp modTransition">
        <pc:chgData name="Xuan Shanli" userId="f83fcc78b2861389" providerId="LiveId" clId="{29262D7B-D032-4047-89A8-4DF01B08A250}" dt="2021-11-16T12:15:27.252" v="9"/>
        <pc:sldMkLst>
          <pc:docMk/>
          <pc:sldMk cId="0" sldId="260"/>
        </pc:sldMkLst>
        <pc:spChg chg="mod">
          <ac:chgData name="Xuan Shanli" userId="f83fcc78b2861389" providerId="LiveId" clId="{29262D7B-D032-4047-89A8-4DF01B08A250}" dt="2021-11-16T12:15:21.951" v="5" actId="20577"/>
          <ac:spMkLst>
            <pc:docMk/>
            <pc:sldMk cId="0" sldId="260"/>
            <ac:spMk id="6146" creationId="{80C8E701-95F3-489D-BAC9-29D6823AB3B4}"/>
          </ac:spMkLst>
        </pc:spChg>
      </pc:sldChg>
      <pc:sldChg chg="modTransition">
        <pc:chgData name="Xuan Shanli" userId="f83fcc78b2861389" providerId="LiveId" clId="{29262D7B-D032-4047-89A8-4DF01B08A250}" dt="2021-11-16T12:15:29.273" v="13"/>
        <pc:sldMkLst>
          <pc:docMk/>
          <pc:sldMk cId="0" sldId="262"/>
        </pc:sldMkLst>
      </pc:sldChg>
      <pc:sldChg chg="modSp modTransition">
        <pc:chgData name="Xuan Shanli" userId="f83fcc78b2861389" providerId="LiveId" clId="{29262D7B-D032-4047-89A8-4DF01B08A250}" dt="2021-11-16T12:15:39.359" v="22"/>
        <pc:sldMkLst>
          <pc:docMk/>
          <pc:sldMk cId="0" sldId="263"/>
        </pc:sldMkLst>
        <pc:spChg chg="mod">
          <ac:chgData name="Xuan Shanli" userId="f83fcc78b2861389" providerId="LiveId" clId="{29262D7B-D032-4047-89A8-4DF01B08A250}" dt="2021-11-16T12:15:36.172" v="20" actId="20577"/>
          <ac:spMkLst>
            <pc:docMk/>
            <pc:sldMk cId="0" sldId="263"/>
            <ac:spMk id="9218" creationId="{2A5C229F-5896-4312-A65E-B0FC2929BD61}"/>
          </ac:spMkLst>
        </pc:spChg>
      </pc:sldChg>
      <pc:sldChg chg="modTransition">
        <pc:chgData name="Xuan Shanli" userId="f83fcc78b2861389" providerId="LiveId" clId="{29262D7B-D032-4047-89A8-4DF01B08A250}" dt="2021-11-16T12:15:43.404" v="26"/>
        <pc:sldMkLst>
          <pc:docMk/>
          <pc:sldMk cId="0" sldId="264"/>
        </pc:sldMkLst>
      </pc:sldChg>
      <pc:sldChg chg="modSp modTransition">
        <pc:chgData name="Xuan Shanli" userId="f83fcc78b2861389" providerId="LiveId" clId="{29262D7B-D032-4047-89A8-4DF01B08A250}" dt="2021-11-16T12:16:24.716" v="71"/>
        <pc:sldMkLst>
          <pc:docMk/>
          <pc:sldMk cId="0" sldId="273"/>
        </pc:sldMkLst>
        <pc:spChg chg="mod">
          <ac:chgData name="Xuan Shanli" userId="f83fcc78b2861389" providerId="LiveId" clId="{29262D7B-D032-4047-89A8-4DF01B08A250}" dt="2021-11-16T12:16:21.516" v="69" actId="20577"/>
          <ac:spMkLst>
            <pc:docMk/>
            <pc:sldMk cId="0" sldId="273"/>
            <ac:spMk id="19458" creationId="{6199A350-C96B-4A2A-AFF9-0CA1AB9FE808}"/>
          </ac:spMkLst>
        </pc:spChg>
      </pc:sldChg>
      <pc:sldChg chg="modTransition">
        <pc:chgData name="Xuan Shanli" userId="f83fcc78b2861389" providerId="LiveId" clId="{29262D7B-D032-4047-89A8-4DF01B08A250}" dt="2021-11-16T12:16:25.723" v="75"/>
        <pc:sldMkLst>
          <pc:docMk/>
          <pc:sldMk cId="0" sldId="274"/>
        </pc:sldMkLst>
      </pc:sldChg>
      <pc:sldChg chg="modTransition">
        <pc:chgData name="Xuan Shanli" userId="f83fcc78b2861389" providerId="LiveId" clId="{29262D7B-D032-4047-89A8-4DF01B08A250}" dt="2021-11-16T12:15:30.280" v="17"/>
        <pc:sldMkLst>
          <pc:docMk/>
          <pc:sldMk cId="0" sldId="278"/>
        </pc:sldMkLst>
      </pc:sldChg>
      <pc:sldChg chg="modTransition">
        <pc:chgData name="Xuan Shanli" userId="f83fcc78b2861389" providerId="LiveId" clId="{29262D7B-D032-4047-89A8-4DF01B08A250}" dt="2021-11-16T12:16:13.621" v="58"/>
        <pc:sldMkLst>
          <pc:docMk/>
          <pc:sldMk cId="0" sldId="279"/>
        </pc:sldMkLst>
      </pc:sldChg>
    </pc:docChg>
  </pc:docChgLst>
  <pc:docChgLst>
    <pc:chgData userId="f83fcc78b2861389" providerId="LiveId" clId="{8F15DF7B-445B-4EC3-BF02-32EA6A52BAC3}"/>
    <pc:docChg chg="delSld modSld">
      <pc:chgData name="" userId="f83fcc78b2861389" providerId="LiveId" clId="{8F15DF7B-445B-4EC3-BF02-32EA6A52BAC3}" dt="2021-12-01T03:13:15.195" v="253"/>
      <pc:docMkLst>
        <pc:docMk/>
      </pc:docMkLst>
      <pc:sldChg chg="modTransition">
        <pc:chgData name="" userId="f83fcc78b2861389" providerId="LiveId" clId="{8F15DF7B-445B-4EC3-BF02-32EA6A52BAC3}" dt="2021-12-01T02:53:02.140" v="224"/>
        <pc:sldMkLst>
          <pc:docMk/>
          <pc:sldMk cId="0" sldId="260"/>
        </pc:sldMkLst>
      </pc:sldChg>
      <pc:sldChg chg="modSp modTransition">
        <pc:chgData name="" userId="f83fcc78b2861389" providerId="LiveId" clId="{8F15DF7B-445B-4EC3-BF02-32EA6A52BAC3}" dt="2021-12-01T02:58:31.739" v="241" actId="1036"/>
        <pc:sldMkLst>
          <pc:docMk/>
          <pc:sldMk cId="0" sldId="261"/>
        </pc:sldMkLst>
        <pc:graphicFrameChg chg="mod modGraphic">
          <ac:chgData name="" userId="f83fcc78b2861389" providerId="LiveId" clId="{8F15DF7B-445B-4EC3-BF02-32EA6A52BAC3}" dt="2021-12-01T02:58:31.739" v="241" actId="1036"/>
          <ac:graphicFrameMkLst>
            <pc:docMk/>
            <pc:sldMk cId="0" sldId="261"/>
            <ac:graphicFrameMk id="7289" creationId="{6DC37664-54D3-4E83-BE9E-F4058BE1CA9E}"/>
          </ac:graphicFrameMkLst>
        </pc:graphicFrameChg>
      </pc:sldChg>
      <pc:sldChg chg="modTransition">
        <pc:chgData name="" userId="f83fcc78b2861389" providerId="LiveId" clId="{8F15DF7B-445B-4EC3-BF02-32EA6A52BAC3}" dt="2021-12-01T02:58:36.444" v="245"/>
        <pc:sldMkLst>
          <pc:docMk/>
          <pc:sldMk cId="0" sldId="262"/>
        </pc:sldMkLst>
      </pc:sldChg>
      <pc:sldChg chg="modTransition">
        <pc:chgData name="" userId="f83fcc78b2861389" providerId="LiveId" clId="{8F15DF7B-445B-4EC3-BF02-32EA6A52BAC3}" dt="2021-11-23T14:29:28.740" v="161"/>
        <pc:sldMkLst>
          <pc:docMk/>
          <pc:sldMk cId="0" sldId="263"/>
        </pc:sldMkLst>
      </pc:sldChg>
      <pc:sldChg chg="modTransition">
        <pc:chgData name="" userId="f83fcc78b2861389" providerId="LiveId" clId="{8F15DF7B-445B-4EC3-BF02-32EA6A52BAC3}" dt="2021-11-23T14:29:30.744" v="165"/>
        <pc:sldMkLst>
          <pc:docMk/>
          <pc:sldMk cId="0" sldId="264"/>
        </pc:sldMkLst>
      </pc:sldChg>
      <pc:sldChg chg="modTransition">
        <pc:chgData name="" userId="f83fcc78b2861389" providerId="LiveId" clId="{8F15DF7B-445B-4EC3-BF02-32EA6A52BAC3}" dt="2021-11-23T15:39:05.984" v="212"/>
        <pc:sldMkLst>
          <pc:docMk/>
          <pc:sldMk cId="0" sldId="272"/>
        </pc:sldMkLst>
      </pc:sldChg>
      <pc:sldChg chg="modTransition">
        <pc:chgData name="" userId="f83fcc78b2861389" providerId="LiveId" clId="{8F15DF7B-445B-4EC3-BF02-32EA6A52BAC3}" dt="2021-11-23T15:39:04.980" v="208"/>
        <pc:sldMkLst>
          <pc:docMk/>
          <pc:sldMk cId="0" sldId="273"/>
        </pc:sldMkLst>
      </pc:sldChg>
      <pc:sldChg chg="modTransition">
        <pc:chgData name="" userId="f83fcc78b2861389" providerId="LiveId" clId="{8F15DF7B-445B-4EC3-BF02-32EA6A52BAC3}" dt="2021-11-23T15:41:46.547" v="220"/>
        <pc:sldMkLst>
          <pc:docMk/>
          <pc:sldMk cId="0" sldId="274"/>
        </pc:sldMkLst>
      </pc:sldChg>
      <pc:sldChg chg="modTransition">
        <pc:chgData name="" userId="f83fcc78b2861389" providerId="LiveId" clId="{8F15DF7B-445B-4EC3-BF02-32EA6A52BAC3}" dt="2021-11-23T14:29:00.437" v="125"/>
        <pc:sldMkLst>
          <pc:docMk/>
          <pc:sldMk cId="0" sldId="278"/>
        </pc:sldMkLst>
      </pc:sldChg>
      <pc:sldChg chg="modTransition">
        <pc:chgData name="" userId="f83fcc78b2861389" providerId="LiveId" clId="{8F15DF7B-445B-4EC3-BF02-32EA6A52BAC3}" dt="2021-11-23T14:29:36.835" v="169"/>
        <pc:sldMkLst>
          <pc:docMk/>
          <pc:sldMk cId="0" sldId="279"/>
        </pc:sldMkLst>
      </pc:sldChg>
      <pc:sldChg chg="modTransition">
        <pc:chgData name="" userId="f83fcc78b2861389" providerId="LiveId" clId="{8F15DF7B-445B-4EC3-BF02-32EA6A52BAC3}" dt="2021-12-01T02:54:54.900" v="228"/>
        <pc:sldMkLst>
          <pc:docMk/>
          <pc:sldMk cId="2243835186" sldId="282"/>
        </pc:sldMkLst>
      </pc:sldChg>
      <pc:sldChg chg="modTransition">
        <pc:chgData name="" userId="f83fcc78b2861389" providerId="LiveId" clId="{8F15DF7B-445B-4EC3-BF02-32EA6A52BAC3}" dt="2021-12-01T02:58:44.491" v="249"/>
        <pc:sldMkLst>
          <pc:docMk/>
          <pc:sldMk cId="1376138282" sldId="283"/>
        </pc:sldMkLst>
      </pc:sldChg>
      <pc:sldChg chg="modTransition">
        <pc:chgData name="" userId="f83fcc78b2861389" providerId="LiveId" clId="{8F15DF7B-445B-4EC3-BF02-32EA6A52BAC3}" dt="2021-12-01T03:13:15.195" v="253"/>
        <pc:sldMkLst>
          <pc:docMk/>
          <pc:sldMk cId="681174662" sldId="284"/>
        </pc:sldMkLst>
      </pc:sldChg>
      <pc:sldChg chg="modTransition">
        <pc:chgData name="" userId="f83fcc78b2861389" providerId="LiveId" clId="{8F15DF7B-445B-4EC3-BF02-32EA6A52BAC3}" dt="2021-11-23T15:39:06.985" v="216"/>
        <pc:sldMkLst>
          <pc:docMk/>
          <pc:sldMk cId="1196461625" sldId="285"/>
        </pc:sldMkLst>
      </pc:sldChg>
    </pc:docChg>
  </pc:docChgLst>
  <pc:docChgLst>
    <pc:chgData name="Xuan Shanli" userId="f83fcc78b2861389" providerId="LiveId" clId="{3FDF9F49-C3F6-458A-8291-47D042242266}"/>
    <pc:docChg chg="modSld">
      <pc:chgData name="Xuan Shanli" userId="f83fcc78b2861389" providerId="LiveId" clId="{3FDF9F49-C3F6-458A-8291-47D042242266}" dt="2021-11-16T12:13:44.300" v="1"/>
      <pc:docMkLst>
        <pc:docMk/>
      </pc:docMkLst>
      <pc:sldChg chg="modTransition">
        <pc:chgData name="Xuan Shanli" userId="f83fcc78b2861389" providerId="LiveId" clId="{3FDF9F49-C3F6-458A-8291-47D042242266}" dt="2021-11-16T12:13:44.300" v="1"/>
        <pc:sldMkLst>
          <pc:docMk/>
          <pc:sldMk cId="0" sldId="256"/>
        </pc:sldMkLst>
      </pc:sldChg>
    </pc:docChg>
  </pc:docChgLst>
  <pc:docChgLst>
    <pc:chgData userId="f83fcc78b2861389" providerId="LiveId" clId="{7B31CBE7-83D2-47FF-9E86-9CF4775FBAF9}"/>
    <pc:docChg chg="undo custSel addSld delSld modSld sldOrd">
      <pc:chgData name="" userId="f83fcc78b2861389" providerId="LiveId" clId="{7B31CBE7-83D2-47FF-9E86-9CF4775FBAF9}" dt="2021-11-20T14:44:14.700" v="3057" actId="478"/>
      <pc:docMkLst>
        <pc:docMk/>
      </pc:docMkLst>
      <pc:sldChg chg="modSp">
        <pc:chgData name="" userId="f83fcc78b2861389" providerId="LiveId" clId="{7B31CBE7-83D2-47FF-9E86-9CF4775FBAF9}" dt="2021-11-19T03:07:55.123" v="3" actId="20577"/>
        <pc:sldMkLst>
          <pc:docMk/>
          <pc:sldMk cId="0" sldId="257"/>
        </pc:sldMkLst>
        <pc:spChg chg="mod">
          <ac:chgData name="" userId="f83fcc78b2861389" providerId="LiveId" clId="{7B31CBE7-83D2-47FF-9E86-9CF4775FBAF9}" dt="2021-11-19T03:07:55.123" v="3" actId="20577"/>
          <ac:spMkLst>
            <pc:docMk/>
            <pc:sldMk cId="0" sldId="257"/>
            <ac:spMk id="3075" creationId="{C12FC537-BB4C-45D2-BBAC-163BFAA178F5}"/>
          </ac:spMkLst>
        </pc:spChg>
      </pc:sldChg>
      <pc:sldChg chg="addSp delSp modSp addAnim delAnim modAnim">
        <pc:chgData name="" userId="f83fcc78b2861389" providerId="LiveId" clId="{7B31CBE7-83D2-47FF-9E86-9CF4775FBAF9}" dt="2021-11-20T00:30:14.972" v="961" actId="478"/>
        <pc:sldMkLst>
          <pc:docMk/>
          <pc:sldMk cId="0" sldId="260"/>
        </pc:sldMkLst>
        <pc:spChg chg="add mod">
          <ac:chgData name="" userId="f83fcc78b2861389" providerId="LiveId" clId="{7B31CBE7-83D2-47FF-9E86-9CF4775FBAF9}" dt="2021-11-20T00:17:02.637" v="635"/>
          <ac:spMkLst>
            <pc:docMk/>
            <pc:sldMk cId="0" sldId="260"/>
            <ac:spMk id="15" creationId="{12E792B1-5557-47C4-887A-B435D80A65BE}"/>
          </ac:spMkLst>
        </pc:spChg>
        <pc:spChg chg="add mod">
          <ac:chgData name="" userId="f83fcc78b2861389" providerId="LiveId" clId="{7B31CBE7-83D2-47FF-9E86-9CF4775FBAF9}" dt="2021-11-20T00:18:57.220" v="700"/>
          <ac:spMkLst>
            <pc:docMk/>
            <pc:sldMk cId="0" sldId="260"/>
            <ac:spMk id="16" creationId="{ABB1F07F-37C4-4D9E-8F96-406E2F5D9D6D}"/>
          </ac:spMkLst>
        </pc:spChg>
        <pc:spChg chg="add mod">
          <ac:chgData name="" userId="f83fcc78b2861389" providerId="LiveId" clId="{7B31CBE7-83D2-47FF-9E86-9CF4775FBAF9}" dt="2021-11-20T00:22:23.755" v="727" actId="20577"/>
          <ac:spMkLst>
            <pc:docMk/>
            <pc:sldMk cId="0" sldId="260"/>
            <ac:spMk id="17" creationId="{AD6A4BF7-9CF6-49C8-8565-32B211576319}"/>
          </ac:spMkLst>
        </pc:spChg>
        <pc:spChg chg="add mod">
          <ac:chgData name="" userId="f83fcc78b2861389" providerId="LiveId" clId="{7B31CBE7-83D2-47FF-9E86-9CF4775FBAF9}" dt="2021-11-20T00:28:09.929" v="956"/>
          <ac:spMkLst>
            <pc:docMk/>
            <pc:sldMk cId="0" sldId="260"/>
            <ac:spMk id="18" creationId="{3A177B17-8F4C-467B-A16E-B8E7C1B7BBFD}"/>
          </ac:spMkLst>
        </pc:spChg>
        <pc:spChg chg="add del mod">
          <ac:chgData name="" userId="f83fcc78b2861389" providerId="LiveId" clId="{7B31CBE7-83D2-47FF-9E86-9CF4775FBAF9}" dt="2021-11-20T00:30:14.972" v="961" actId="478"/>
          <ac:spMkLst>
            <pc:docMk/>
            <pc:sldMk cId="0" sldId="260"/>
            <ac:spMk id="19" creationId="{BB3344AB-C327-4D41-A7D1-83A2DB734CE5}"/>
          </ac:spMkLst>
        </pc:spChg>
        <pc:spChg chg="add del mod">
          <ac:chgData name="" userId="f83fcc78b2861389" providerId="LiveId" clId="{7B31CBE7-83D2-47FF-9E86-9CF4775FBAF9}" dt="2021-11-20T00:10:32.875" v="404" actId="6549"/>
          <ac:spMkLst>
            <pc:docMk/>
            <pc:sldMk cId="0" sldId="260"/>
            <ac:spMk id="6147" creationId="{8CEADF32-B40E-4BC7-9BB1-D2B0B5A0EF55}"/>
          </ac:spMkLst>
        </pc:spChg>
        <pc:spChg chg="mod">
          <ac:chgData name="" userId="f83fcc78b2861389" providerId="LiveId" clId="{7B31CBE7-83D2-47FF-9E86-9CF4775FBAF9}" dt="2021-11-20T00:14:59.090" v="594" actId="20577"/>
          <ac:spMkLst>
            <pc:docMk/>
            <pc:sldMk cId="0" sldId="260"/>
            <ac:spMk id="6148" creationId="{61A285BB-92D0-413A-A3AA-76DB4E285E4E}"/>
          </ac:spMkLst>
        </pc:spChg>
        <pc:spChg chg="add del">
          <ac:chgData name="" userId="f83fcc78b2861389" providerId="LiveId" clId="{7B31CBE7-83D2-47FF-9E86-9CF4775FBAF9}" dt="2021-11-20T00:11:56.990" v="493" actId="478"/>
          <ac:spMkLst>
            <pc:docMk/>
            <pc:sldMk cId="0" sldId="260"/>
            <ac:spMk id="6149" creationId="{C8CE7778-9ED1-4EF7-98E5-F7C6834AE71B}"/>
          </ac:spMkLst>
        </pc:spChg>
        <pc:spChg chg="add del mod">
          <ac:chgData name="" userId="f83fcc78b2861389" providerId="LiveId" clId="{7B31CBE7-83D2-47FF-9E86-9CF4775FBAF9}" dt="2021-11-20T00:11:55.396" v="492" actId="478"/>
          <ac:spMkLst>
            <pc:docMk/>
            <pc:sldMk cId="0" sldId="260"/>
            <ac:spMk id="6150" creationId="{0E58131E-9F65-4E1C-8132-0139D46F49DF}"/>
          </ac:spMkLst>
        </pc:spChg>
        <pc:spChg chg="add del">
          <ac:chgData name="" userId="f83fcc78b2861389" providerId="LiveId" clId="{7B31CBE7-83D2-47FF-9E86-9CF4775FBAF9}" dt="2021-11-20T00:12:02.373" v="494" actId="478"/>
          <ac:spMkLst>
            <pc:docMk/>
            <pc:sldMk cId="0" sldId="260"/>
            <ac:spMk id="6151" creationId="{E21F7B74-E48E-43ED-8F06-1E83E4CE63D0}"/>
          </ac:spMkLst>
        </pc:spChg>
        <pc:spChg chg="add del">
          <ac:chgData name="" userId="f83fcc78b2861389" providerId="LiveId" clId="{7B31CBE7-83D2-47FF-9E86-9CF4775FBAF9}" dt="2021-11-20T00:12:02.373" v="494" actId="478"/>
          <ac:spMkLst>
            <pc:docMk/>
            <pc:sldMk cId="0" sldId="260"/>
            <ac:spMk id="6152" creationId="{C6ECABAB-4866-4CFC-A682-4B4B716E1EAF}"/>
          </ac:spMkLst>
        </pc:spChg>
        <pc:spChg chg="add del">
          <ac:chgData name="" userId="f83fcc78b2861389" providerId="LiveId" clId="{7B31CBE7-83D2-47FF-9E86-9CF4775FBAF9}" dt="2021-11-20T00:12:02.373" v="494" actId="478"/>
          <ac:spMkLst>
            <pc:docMk/>
            <pc:sldMk cId="0" sldId="260"/>
            <ac:spMk id="6153" creationId="{FA310AD1-5096-4552-A5CE-8CBF06275DE1}"/>
          </ac:spMkLst>
        </pc:spChg>
        <pc:spChg chg="add del mod">
          <ac:chgData name="" userId="f83fcc78b2861389" providerId="LiveId" clId="{7B31CBE7-83D2-47FF-9E86-9CF4775FBAF9}" dt="2021-11-20T00:11:53.062" v="490" actId="478"/>
          <ac:spMkLst>
            <pc:docMk/>
            <pc:sldMk cId="0" sldId="260"/>
            <ac:spMk id="6154" creationId="{74F0BCCF-7B00-42D7-B324-2A92661AF40A}"/>
          </ac:spMkLst>
        </pc:spChg>
        <pc:spChg chg="add del">
          <ac:chgData name="" userId="f83fcc78b2861389" providerId="LiveId" clId="{7B31CBE7-83D2-47FF-9E86-9CF4775FBAF9}" dt="2021-11-20T00:12:02.373" v="494" actId="478"/>
          <ac:spMkLst>
            <pc:docMk/>
            <pc:sldMk cId="0" sldId="260"/>
            <ac:spMk id="6155" creationId="{71BA6A87-1FEB-4FD7-91F7-16F32408DDFD}"/>
          </ac:spMkLst>
        </pc:spChg>
        <pc:spChg chg="add del">
          <ac:chgData name="" userId="f83fcc78b2861389" providerId="LiveId" clId="{7B31CBE7-83D2-47FF-9E86-9CF4775FBAF9}" dt="2021-11-20T00:12:02.373" v="494" actId="478"/>
          <ac:spMkLst>
            <pc:docMk/>
            <pc:sldMk cId="0" sldId="260"/>
            <ac:spMk id="6156" creationId="{269501D1-1B4C-4A87-8596-7BA1D860940D}"/>
          </ac:spMkLst>
        </pc:spChg>
        <pc:spChg chg="del">
          <ac:chgData name="" userId="f83fcc78b2861389" providerId="LiveId" clId="{7B31CBE7-83D2-47FF-9E86-9CF4775FBAF9}" dt="2021-11-20T00:12:04.944" v="495" actId="478"/>
          <ac:spMkLst>
            <pc:docMk/>
            <pc:sldMk cId="0" sldId="260"/>
            <ac:spMk id="6157" creationId="{A8B15C7E-F8C1-4733-8E47-2A8890C88EE7}"/>
          </ac:spMkLst>
        </pc:spChg>
        <pc:spChg chg="add del">
          <ac:chgData name="" userId="f83fcc78b2861389" providerId="LiveId" clId="{7B31CBE7-83D2-47FF-9E86-9CF4775FBAF9}" dt="2021-11-20T00:12:02.373" v="494" actId="478"/>
          <ac:spMkLst>
            <pc:docMk/>
            <pc:sldMk cId="0" sldId="260"/>
            <ac:spMk id="6158" creationId="{8B537AD2-75EF-42DB-93AC-B33D67BE80D4}"/>
          </ac:spMkLst>
        </pc:spChg>
      </pc:sldChg>
      <pc:sldChg chg="addSp modSp modAnim">
        <pc:chgData name="" userId="f83fcc78b2861389" providerId="LiveId" clId="{7B31CBE7-83D2-47FF-9E86-9CF4775FBAF9}" dt="2021-11-20T14:06:13.740" v="2658" actId="6549"/>
        <pc:sldMkLst>
          <pc:docMk/>
          <pc:sldMk cId="0" sldId="261"/>
        </pc:sldMkLst>
        <pc:spChg chg="add mod">
          <ac:chgData name="" userId="f83fcc78b2861389" providerId="LiveId" clId="{7B31CBE7-83D2-47FF-9E86-9CF4775FBAF9}" dt="2021-11-20T06:07:08.792" v="1529"/>
          <ac:spMkLst>
            <pc:docMk/>
            <pc:sldMk cId="0" sldId="261"/>
            <ac:spMk id="4" creationId="{FF843B9F-1981-40D4-87BD-453A31D21F08}"/>
          </ac:spMkLst>
        </pc:spChg>
        <pc:spChg chg="mod">
          <ac:chgData name="" userId="f83fcc78b2861389" providerId="LiveId" clId="{7B31CBE7-83D2-47FF-9E86-9CF4775FBAF9}" dt="2021-11-20T06:03:13.528" v="1410"/>
          <ac:spMkLst>
            <pc:docMk/>
            <pc:sldMk cId="0" sldId="261"/>
            <ac:spMk id="7170" creationId="{1EEB9993-0349-4EE8-BE07-5C7B6A1BF6DE}"/>
          </ac:spMkLst>
        </pc:spChg>
        <pc:graphicFrameChg chg="mod modGraphic">
          <ac:chgData name="" userId="f83fcc78b2861389" providerId="LiveId" clId="{7B31CBE7-83D2-47FF-9E86-9CF4775FBAF9}" dt="2021-11-20T14:06:13.740" v="2658" actId="6549"/>
          <ac:graphicFrameMkLst>
            <pc:docMk/>
            <pc:sldMk cId="0" sldId="261"/>
            <ac:graphicFrameMk id="7289" creationId="{6DC37664-54D3-4E83-BE9E-F4058BE1CA9E}"/>
          </ac:graphicFrameMkLst>
        </pc:graphicFrameChg>
      </pc:sldChg>
      <pc:sldChg chg="delSp modSp delAnim">
        <pc:chgData name="" userId="f83fcc78b2861389" providerId="LiveId" clId="{7B31CBE7-83D2-47FF-9E86-9CF4775FBAF9}" dt="2021-11-20T06:22:49.815" v="1573"/>
        <pc:sldMkLst>
          <pc:docMk/>
          <pc:sldMk cId="0" sldId="262"/>
        </pc:sldMkLst>
        <pc:spChg chg="mod">
          <ac:chgData name="" userId="f83fcc78b2861389" providerId="LiveId" clId="{7B31CBE7-83D2-47FF-9E86-9CF4775FBAF9}" dt="2021-11-20T06:22:49.815" v="1573"/>
          <ac:spMkLst>
            <pc:docMk/>
            <pc:sldMk cId="0" sldId="262"/>
            <ac:spMk id="8194" creationId="{1CA9D0A8-B2F4-4538-B7D9-A3DD67D71057}"/>
          </ac:spMkLst>
        </pc:spChg>
        <pc:spChg chg="del">
          <ac:chgData name="" userId="f83fcc78b2861389" providerId="LiveId" clId="{7B31CBE7-83D2-47FF-9E86-9CF4775FBAF9}" dt="2021-11-20T06:22:43.094" v="1569" actId="478"/>
          <ac:spMkLst>
            <pc:docMk/>
            <pc:sldMk cId="0" sldId="262"/>
            <ac:spMk id="8195" creationId="{177112DE-8845-4D3F-9552-07AFBC826973}"/>
          </ac:spMkLst>
        </pc:spChg>
        <pc:spChg chg="del">
          <ac:chgData name="" userId="f83fcc78b2861389" providerId="LiveId" clId="{7B31CBE7-83D2-47FF-9E86-9CF4775FBAF9}" dt="2021-11-20T06:22:43.094" v="1569" actId="478"/>
          <ac:spMkLst>
            <pc:docMk/>
            <pc:sldMk cId="0" sldId="262"/>
            <ac:spMk id="8196" creationId="{5E8D0255-FE6A-4B50-9BD6-FBE9AA53F289}"/>
          </ac:spMkLst>
        </pc:spChg>
        <pc:spChg chg="del">
          <ac:chgData name="" userId="f83fcc78b2861389" providerId="LiveId" clId="{7B31CBE7-83D2-47FF-9E86-9CF4775FBAF9}" dt="2021-11-20T06:22:43.094" v="1569" actId="478"/>
          <ac:spMkLst>
            <pc:docMk/>
            <pc:sldMk cId="0" sldId="262"/>
            <ac:spMk id="8197" creationId="{AD009757-770A-4F92-9EE6-87D1F4F869AA}"/>
          </ac:spMkLst>
        </pc:spChg>
        <pc:spChg chg="del">
          <ac:chgData name="" userId="f83fcc78b2861389" providerId="LiveId" clId="{7B31CBE7-83D2-47FF-9E86-9CF4775FBAF9}" dt="2021-11-20T06:22:43.094" v="1569" actId="478"/>
          <ac:spMkLst>
            <pc:docMk/>
            <pc:sldMk cId="0" sldId="262"/>
            <ac:spMk id="8198" creationId="{9CBCF97D-6A14-46DA-9799-CB93DC777594}"/>
          </ac:spMkLst>
        </pc:spChg>
        <pc:spChg chg="del">
          <ac:chgData name="" userId="f83fcc78b2861389" providerId="LiveId" clId="{7B31CBE7-83D2-47FF-9E86-9CF4775FBAF9}" dt="2021-11-20T06:22:43.094" v="1569" actId="478"/>
          <ac:spMkLst>
            <pc:docMk/>
            <pc:sldMk cId="0" sldId="262"/>
            <ac:spMk id="8199" creationId="{6B5A8636-9084-4779-BCD0-91CE0440DAFB}"/>
          </ac:spMkLst>
        </pc:spChg>
        <pc:spChg chg="del">
          <ac:chgData name="" userId="f83fcc78b2861389" providerId="LiveId" clId="{7B31CBE7-83D2-47FF-9E86-9CF4775FBAF9}" dt="2021-11-20T06:22:43.094" v="1569" actId="478"/>
          <ac:spMkLst>
            <pc:docMk/>
            <pc:sldMk cId="0" sldId="262"/>
            <ac:spMk id="8200" creationId="{C1A2ACA0-8E57-45F5-9D1C-08A3353F6FFC}"/>
          </ac:spMkLst>
        </pc:spChg>
        <pc:spChg chg="del">
          <ac:chgData name="" userId="f83fcc78b2861389" providerId="LiveId" clId="{7B31CBE7-83D2-47FF-9E86-9CF4775FBAF9}" dt="2021-11-20T06:22:43.094" v="1569" actId="478"/>
          <ac:spMkLst>
            <pc:docMk/>
            <pc:sldMk cId="0" sldId="262"/>
            <ac:spMk id="8201" creationId="{020E9552-9008-47F0-AC0B-0A5CF3560F4D}"/>
          </ac:spMkLst>
        </pc:spChg>
        <pc:spChg chg="del">
          <ac:chgData name="" userId="f83fcc78b2861389" providerId="LiveId" clId="{7B31CBE7-83D2-47FF-9E86-9CF4775FBAF9}" dt="2021-11-20T06:22:43.094" v="1569" actId="478"/>
          <ac:spMkLst>
            <pc:docMk/>
            <pc:sldMk cId="0" sldId="262"/>
            <ac:spMk id="8202" creationId="{77A03AE0-597D-4F5A-AB96-CA8577ABF457}"/>
          </ac:spMkLst>
        </pc:spChg>
      </pc:sldChg>
      <pc:sldChg chg="addSp delSp modSp delAnim">
        <pc:chgData name="" userId="f83fcc78b2861389" providerId="LiveId" clId="{7B31CBE7-83D2-47FF-9E86-9CF4775FBAF9}" dt="2021-11-20T07:38:31.010" v="1959"/>
        <pc:sldMkLst>
          <pc:docMk/>
          <pc:sldMk cId="0" sldId="263"/>
        </pc:sldMkLst>
        <pc:spChg chg="add mod">
          <ac:chgData name="" userId="f83fcc78b2861389" providerId="LiveId" clId="{7B31CBE7-83D2-47FF-9E86-9CF4775FBAF9}" dt="2021-11-20T06:54:56.615" v="1918" actId="1076"/>
          <ac:spMkLst>
            <pc:docMk/>
            <pc:sldMk cId="0" sldId="263"/>
            <ac:spMk id="16" creationId="{903B2ED6-B005-4B7C-960C-93503A786CF8}"/>
          </ac:spMkLst>
        </pc:spChg>
        <pc:spChg chg="mod">
          <ac:chgData name="" userId="f83fcc78b2861389" providerId="LiveId" clId="{7B31CBE7-83D2-47FF-9E86-9CF4775FBAF9}" dt="2021-11-20T07:38:31.010" v="1959"/>
          <ac:spMkLst>
            <pc:docMk/>
            <pc:sldMk cId="0" sldId="263"/>
            <ac:spMk id="9218" creationId="{2A5C229F-5896-4312-A65E-B0FC2929BD61}"/>
          </ac:spMkLst>
        </pc:spChg>
        <pc:spChg chg="mod">
          <ac:chgData name="" userId="f83fcc78b2861389" providerId="LiveId" clId="{7B31CBE7-83D2-47FF-9E86-9CF4775FBAF9}" dt="2021-11-20T06:50:25.670" v="1912" actId="1036"/>
          <ac:spMkLst>
            <pc:docMk/>
            <pc:sldMk cId="0" sldId="263"/>
            <ac:spMk id="9219" creationId="{2EE6A5B2-3CE8-4679-8586-784C0E50716F}"/>
          </ac:spMkLst>
        </pc:spChg>
        <pc:spChg chg="del">
          <ac:chgData name="" userId="f83fcc78b2861389" providerId="LiveId" clId="{7B31CBE7-83D2-47FF-9E86-9CF4775FBAF9}" dt="2021-11-20T06:48:04.840" v="1852" actId="478"/>
          <ac:spMkLst>
            <pc:docMk/>
            <pc:sldMk cId="0" sldId="263"/>
            <ac:spMk id="9220" creationId="{1876E017-F9D0-4981-9E5E-55ADAD2C15CB}"/>
          </ac:spMkLst>
        </pc:spChg>
        <pc:spChg chg="del">
          <ac:chgData name="" userId="f83fcc78b2861389" providerId="LiveId" clId="{7B31CBE7-83D2-47FF-9E86-9CF4775FBAF9}" dt="2021-11-20T06:48:04.840" v="1852" actId="478"/>
          <ac:spMkLst>
            <pc:docMk/>
            <pc:sldMk cId="0" sldId="263"/>
            <ac:spMk id="9221" creationId="{80300015-FDF3-439A-9BA8-D8CB7F4A1CEA}"/>
          </ac:spMkLst>
        </pc:spChg>
        <pc:spChg chg="del">
          <ac:chgData name="" userId="f83fcc78b2861389" providerId="LiveId" clId="{7B31CBE7-83D2-47FF-9E86-9CF4775FBAF9}" dt="2021-11-20T06:48:04.840" v="1852" actId="478"/>
          <ac:spMkLst>
            <pc:docMk/>
            <pc:sldMk cId="0" sldId="263"/>
            <ac:spMk id="9222" creationId="{7CD22EF9-79C8-4083-95F5-8DBB843A72D6}"/>
          </ac:spMkLst>
        </pc:spChg>
        <pc:spChg chg="del">
          <ac:chgData name="" userId="f83fcc78b2861389" providerId="LiveId" clId="{7B31CBE7-83D2-47FF-9E86-9CF4775FBAF9}" dt="2021-11-20T06:48:04.840" v="1852" actId="478"/>
          <ac:spMkLst>
            <pc:docMk/>
            <pc:sldMk cId="0" sldId="263"/>
            <ac:spMk id="9223" creationId="{B22373C0-F85D-4470-BFB1-6DECEB6F0A69}"/>
          </ac:spMkLst>
        </pc:spChg>
        <pc:spChg chg="del">
          <ac:chgData name="" userId="f83fcc78b2861389" providerId="LiveId" clId="{7B31CBE7-83D2-47FF-9E86-9CF4775FBAF9}" dt="2021-11-20T06:48:04.840" v="1852" actId="478"/>
          <ac:spMkLst>
            <pc:docMk/>
            <pc:sldMk cId="0" sldId="263"/>
            <ac:spMk id="9224" creationId="{91ECE3E4-E74C-4157-A0FB-51336E4F301F}"/>
          </ac:spMkLst>
        </pc:spChg>
        <pc:spChg chg="del">
          <ac:chgData name="" userId="f83fcc78b2861389" providerId="LiveId" clId="{7B31CBE7-83D2-47FF-9E86-9CF4775FBAF9}" dt="2021-11-20T06:48:04.840" v="1852" actId="478"/>
          <ac:spMkLst>
            <pc:docMk/>
            <pc:sldMk cId="0" sldId="263"/>
            <ac:spMk id="9225" creationId="{9225658C-BE07-42C7-900B-15127F6BF1D3}"/>
          </ac:spMkLst>
        </pc:spChg>
        <pc:spChg chg="del">
          <ac:chgData name="" userId="f83fcc78b2861389" providerId="LiveId" clId="{7B31CBE7-83D2-47FF-9E86-9CF4775FBAF9}" dt="2021-11-20T06:48:04.840" v="1852" actId="478"/>
          <ac:spMkLst>
            <pc:docMk/>
            <pc:sldMk cId="0" sldId="263"/>
            <ac:spMk id="9226" creationId="{B3242F8F-EBD7-45EF-9034-F7C793939CC9}"/>
          </ac:spMkLst>
        </pc:spChg>
        <pc:spChg chg="del">
          <ac:chgData name="" userId="f83fcc78b2861389" providerId="LiveId" clId="{7B31CBE7-83D2-47FF-9E86-9CF4775FBAF9}" dt="2021-11-20T06:48:04.840" v="1852" actId="478"/>
          <ac:spMkLst>
            <pc:docMk/>
            <pc:sldMk cId="0" sldId="263"/>
            <ac:spMk id="9227" creationId="{90CF693D-C0D0-4E51-AE20-290DD29C966D}"/>
          </ac:spMkLst>
        </pc:spChg>
        <pc:spChg chg="del">
          <ac:chgData name="" userId="f83fcc78b2861389" providerId="LiveId" clId="{7B31CBE7-83D2-47FF-9E86-9CF4775FBAF9}" dt="2021-11-20T06:48:04.840" v="1852" actId="478"/>
          <ac:spMkLst>
            <pc:docMk/>
            <pc:sldMk cId="0" sldId="263"/>
            <ac:spMk id="9228" creationId="{27B596F0-B09C-4484-888A-A0E74BF3048E}"/>
          </ac:spMkLst>
        </pc:spChg>
        <pc:spChg chg="del">
          <ac:chgData name="" userId="f83fcc78b2861389" providerId="LiveId" clId="{7B31CBE7-83D2-47FF-9E86-9CF4775FBAF9}" dt="2021-11-20T06:48:04.840" v="1852" actId="478"/>
          <ac:spMkLst>
            <pc:docMk/>
            <pc:sldMk cId="0" sldId="263"/>
            <ac:spMk id="9229" creationId="{B84AE153-D29A-486D-824E-DE0637C40037}"/>
          </ac:spMkLst>
        </pc:spChg>
        <pc:spChg chg="del">
          <ac:chgData name="" userId="f83fcc78b2861389" providerId="LiveId" clId="{7B31CBE7-83D2-47FF-9E86-9CF4775FBAF9}" dt="2021-11-20T06:48:04.840" v="1852" actId="478"/>
          <ac:spMkLst>
            <pc:docMk/>
            <pc:sldMk cId="0" sldId="263"/>
            <ac:spMk id="9230" creationId="{1F940342-3B39-409B-9033-7C737E60D78C}"/>
          </ac:spMkLst>
        </pc:spChg>
        <pc:spChg chg="del">
          <ac:chgData name="" userId="f83fcc78b2861389" providerId="LiveId" clId="{7B31CBE7-83D2-47FF-9E86-9CF4775FBAF9}" dt="2021-11-20T06:48:04.840" v="1852" actId="478"/>
          <ac:spMkLst>
            <pc:docMk/>
            <pc:sldMk cId="0" sldId="263"/>
            <ac:spMk id="9231" creationId="{302EAB2B-8401-4A81-B5AE-496F5122B90A}"/>
          </ac:spMkLst>
        </pc:spChg>
      </pc:sldChg>
      <pc:sldChg chg="addSp modSp">
        <pc:chgData name="" userId="f83fcc78b2861389" providerId="LiveId" clId="{7B31CBE7-83D2-47FF-9E86-9CF4775FBAF9}" dt="2021-11-20T07:37:54.447" v="1957" actId="1076"/>
        <pc:sldMkLst>
          <pc:docMk/>
          <pc:sldMk cId="0" sldId="264"/>
        </pc:sldMkLst>
        <pc:spChg chg="add mod">
          <ac:chgData name="" userId="f83fcc78b2861389" providerId="LiveId" clId="{7B31CBE7-83D2-47FF-9E86-9CF4775FBAF9}" dt="2021-11-20T07:37:54.447" v="1957" actId="1076"/>
          <ac:spMkLst>
            <pc:docMk/>
            <pc:sldMk cId="0" sldId="264"/>
            <ac:spMk id="4" creationId="{2C03E9A9-00DE-4DB1-9B3D-FC0B0BBBD5D9}"/>
          </ac:spMkLst>
        </pc:spChg>
        <pc:spChg chg="mod">
          <ac:chgData name="" userId="f83fcc78b2861389" providerId="LiveId" clId="{7B31CBE7-83D2-47FF-9E86-9CF4775FBAF9}" dt="2021-11-20T07:37:25.140" v="1950" actId="1076"/>
          <ac:spMkLst>
            <pc:docMk/>
            <pc:sldMk cId="0" sldId="264"/>
            <ac:spMk id="10243" creationId="{689EEDA3-6B0B-453F-BCAA-A77029E93817}"/>
          </ac:spMkLst>
        </pc:spChg>
      </pc:sldChg>
      <pc:sldChg chg="delSp modSp delAnim">
        <pc:chgData name="" userId="f83fcc78b2861389" providerId="LiveId" clId="{7B31CBE7-83D2-47FF-9E86-9CF4775FBAF9}" dt="2021-11-20T14:08:43.564" v="2699" actId="207"/>
        <pc:sldMkLst>
          <pc:docMk/>
          <pc:sldMk cId="0" sldId="272"/>
        </pc:sldMkLst>
        <pc:spChg chg="mod">
          <ac:chgData name="" userId="f83fcc78b2861389" providerId="LiveId" clId="{7B31CBE7-83D2-47FF-9E86-9CF4775FBAF9}" dt="2021-11-20T14:08:31.865" v="2698" actId="20577"/>
          <ac:spMkLst>
            <pc:docMk/>
            <pc:sldMk cId="0" sldId="272"/>
            <ac:spMk id="18434" creationId="{BBCE2E91-9353-407D-BBAB-4613F641F7B6}"/>
          </ac:spMkLst>
        </pc:spChg>
        <pc:spChg chg="mod">
          <ac:chgData name="" userId="f83fcc78b2861389" providerId="LiveId" clId="{7B31CBE7-83D2-47FF-9E86-9CF4775FBAF9}" dt="2021-11-20T14:08:43.564" v="2699" actId="207"/>
          <ac:spMkLst>
            <pc:docMk/>
            <pc:sldMk cId="0" sldId="272"/>
            <ac:spMk id="18435" creationId="{EFE58F27-4A76-429B-8416-617203A3EDCD}"/>
          </ac:spMkLst>
        </pc:spChg>
        <pc:spChg chg="del">
          <ac:chgData name="" userId="f83fcc78b2861389" providerId="LiveId" clId="{7B31CBE7-83D2-47FF-9E86-9CF4775FBAF9}" dt="2021-11-20T14:06:51.743" v="2660" actId="478"/>
          <ac:spMkLst>
            <pc:docMk/>
            <pc:sldMk cId="0" sldId="272"/>
            <ac:spMk id="18436" creationId="{050761D3-5184-4A60-8F07-E63BE963CB6A}"/>
          </ac:spMkLst>
        </pc:spChg>
        <pc:spChg chg="del">
          <ac:chgData name="" userId="f83fcc78b2861389" providerId="LiveId" clId="{7B31CBE7-83D2-47FF-9E86-9CF4775FBAF9}" dt="2021-11-20T14:06:55.272" v="2661" actId="478"/>
          <ac:spMkLst>
            <pc:docMk/>
            <pc:sldMk cId="0" sldId="272"/>
            <ac:spMk id="18437" creationId="{CC234A08-E72F-4495-8B4C-DA20D25BBC18}"/>
          </ac:spMkLst>
        </pc:spChg>
        <pc:spChg chg="del">
          <ac:chgData name="" userId="f83fcc78b2861389" providerId="LiveId" clId="{7B31CBE7-83D2-47FF-9E86-9CF4775FBAF9}" dt="2021-11-20T14:06:57.871" v="2662" actId="478"/>
          <ac:spMkLst>
            <pc:docMk/>
            <pc:sldMk cId="0" sldId="272"/>
            <ac:spMk id="18438" creationId="{21211017-F84A-4987-8D62-6E09313DEFCF}"/>
          </ac:spMkLst>
        </pc:spChg>
        <pc:spChg chg="del">
          <ac:chgData name="" userId="f83fcc78b2861389" providerId="LiveId" clId="{7B31CBE7-83D2-47FF-9E86-9CF4775FBAF9}" dt="2021-11-20T13:49:30.593" v="2636" actId="478"/>
          <ac:spMkLst>
            <pc:docMk/>
            <pc:sldMk cId="0" sldId="272"/>
            <ac:spMk id="18439" creationId="{CDF05F97-C37A-420A-BFBE-B9A0DB6DE493}"/>
          </ac:spMkLst>
        </pc:spChg>
      </pc:sldChg>
      <pc:sldChg chg="addSp delSp modSp ord delAnim modAnim">
        <pc:chgData name="" userId="f83fcc78b2861389" providerId="LiveId" clId="{7B31CBE7-83D2-47FF-9E86-9CF4775FBAF9}" dt="2021-11-20T13:47:14.870" v="2635" actId="20577"/>
        <pc:sldMkLst>
          <pc:docMk/>
          <pc:sldMk cId="0" sldId="273"/>
        </pc:sldMkLst>
        <pc:spChg chg="add mod">
          <ac:chgData name="" userId="f83fcc78b2861389" providerId="LiveId" clId="{7B31CBE7-83D2-47FF-9E86-9CF4775FBAF9}" dt="2021-11-20T13:47:14.870" v="2635" actId="20577"/>
          <ac:spMkLst>
            <pc:docMk/>
            <pc:sldMk cId="0" sldId="273"/>
            <ac:spMk id="2" creationId="{455CAE91-BFDD-45A0-98D0-E545CE3F4F7F}"/>
          </ac:spMkLst>
        </pc:spChg>
        <pc:spChg chg="add mod">
          <ac:chgData name="" userId="f83fcc78b2861389" providerId="LiveId" clId="{7B31CBE7-83D2-47FF-9E86-9CF4775FBAF9}" dt="2021-11-20T13:46:30.377" v="2632"/>
          <ac:spMkLst>
            <pc:docMk/>
            <pc:sldMk cId="0" sldId="273"/>
            <ac:spMk id="10" creationId="{5ADD5C1D-2383-44F7-A9EE-266D82F4911E}"/>
          </ac:spMkLst>
        </pc:spChg>
        <pc:spChg chg="mod">
          <ac:chgData name="" userId="f83fcc78b2861389" providerId="LiveId" clId="{7B31CBE7-83D2-47FF-9E86-9CF4775FBAF9}" dt="2021-11-20T12:07:54.481" v="2021"/>
          <ac:spMkLst>
            <pc:docMk/>
            <pc:sldMk cId="0" sldId="273"/>
            <ac:spMk id="19458" creationId="{6199A350-C96B-4A2A-AFF9-0CA1AB9FE808}"/>
          </ac:spMkLst>
        </pc:spChg>
        <pc:spChg chg="mod">
          <ac:chgData name="" userId="f83fcc78b2861389" providerId="LiveId" clId="{7B31CBE7-83D2-47FF-9E86-9CF4775FBAF9}" dt="2021-11-20T12:13:49.144" v="2183"/>
          <ac:spMkLst>
            <pc:docMk/>
            <pc:sldMk cId="0" sldId="273"/>
            <ac:spMk id="19459" creationId="{FB2600CD-1A1A-4790-9C74-9F663CC0528B}"/>
          </ac:spMkLst>
        </pc:spChg>
        <pc:spChg chg="del">
          <ac:chgData name="" userId="f83fcc78b2861389" providerId="LiveId" clId="{7B31CBE7-83D2-47FF-9E86-9CF4775FBAF9}" dt="2021-11-20T12:08:19.527" v="2031" actId="478"/>
          <ac:spMkLst>
            <pc:docMk/>
            <pc:sldMk cId="0" sldId="273"/>
            <ac:spMk id="19460" creationId="{43E3CCAF-A11D-41AA-8241-4BD949090FF3}"/>
          </ac:spMkLst>
        </pc:spChg>
        <pc:spChg chg="del">
          <ac:chgData name="" userId="f83fcc78b2861389" providerId="LiveId" clId="{7B31CBE7-83D2-47FF-9E86-9CF4775FBAF9}" dt="2021-11-20T12:08:22.963" v="2032" actId="478"/>
          <ac:spMkLst>
            <pc:docMk/>
            <pc:sldMk cId="0" sldId="273"/>
            <ac:spMk id="19461" creationId="{B98686CD-2C5E-4A85-BA85-ED0E7C0F1B76}"/>
          </ac:spMkLst>
        </pc:spChg>
        <pc:spChg chg="del">
          <ac:chgData name="" userId="f83fcc78b2861389" providerId="LiveId" clId="{7B31CBE7-83D2-47FF-9E86-9CF4775FBAF9}" dt="2021-11-20T12:08:22.963" v="2032" actId="478"/>
          <ac:spMkLst>
            <pc:docMk/>
            <pc:sldMk cId="0" sldId="273"/>
            <ac:spMk id="19462" creationId="{0C92837F-5AE2-47FD-A30C-71ED24175421}"/>
          </ac:spMkLst>
        </pc:spChg>
        <pc:spChg chg="del">
          <ac:chgData name="" userId="f83fcc78b2861389" providerId="LiveId" clId="{7B31CBE7-83D2-47FF-9E86-9CF4775FBAF9}" dt="2021-11-20T12:08:22.963" v="2032" actId="478"/>
          <ac:spMkLst>
            <pc:docMk/>
            <pc:sldMk cId="0" sldId="273"/>
            <ac:spMk id="19463" creationId="{25895C32-5609-46E2-A641-76EB9FC45E23}"/>
          </ac:spMkLst>
        </pc:spChg>
        <pc:spChg chg="del">
          <ac:chgData name="" userId="f83fcc78b2861389" providerId="LiveId" clId="{7B31CBE7-83D2-47FF-9E86-9CF4775FBAF9}" dt="2021-11-20T12:08:22.963" v="2032" actId="478"/>
          <ac:spMkLst>
            <pc:docMk/>
            <pc:sldMk cId="0" sldId="273"/>
            <ac:spMk id="19464" creationId="{2603A069-6BC2-42AD-A843-EF4FF51796B8}"/>
          </ac:spMkLst>
        </pc:spChg>
        <pc:spChg chg="del">
          <ac:chgData name="" userId="f83fcc78b2861389" providerId="LiveId" clId="{7B31CBE7-83D2-47FF-9E86-9CF4775FBAF9}" dt="2021-11-20T12:08:22.963" v="2032" actId="478"/>
          <ac:spMkLst>
            <pc:docMk/>
            <pc:sldMk cId="0" sldId="273"/>
            <ac:spMk id="19465" creationId="{A51E55AC-0868-4E20-9620-197479A2CF1A}"/>
          </ac:spMkLst>
        </pc:spChg>
      </pc:sldChg>
      <pc:sldChg chg="addSp delSp modSp delAnim modAnim">
        <pc:chgData name="" userId="f83fcc78b2861389" providerId="LiveId" clId="{7B31CBE7-83D2-47FF-9E86-9CF4775FBAF9}" dt="2021-11-20T14:44:14.700" v="3057" actId="478"/>
        <pc:sldMkLst>
          <pc:docMk/>
          <pc:sldMk cId="0" sldId="274"/>
        </pc:sldMkLst>
        <pc:spChg chg="add del mod">
          <ac:chgData name="" userId="f83fcc78b2861389" providerId="LiveId" clId="{7B31CBE7-83D2-47FF-9E86-9CF4775FBAF9}" dt="2021-11-20T14:36:27.853" v="2857" actId="478"/>
          <ac:spMkLst>
            <pc:docMk/>
            <pc:sldMk cId="0" sldId="274"/>
            <ac:spMk id="3" creationId="{26A9ADCA-B51C-488E-B337-584E7F2FAFEF}"/>
          </ac:spMkLst>
        </pc:spChg>
        <pc:spChg chg="mod">
          <ac:chgData name="" userId="f83fcc78b2861389" providerId="LiveId" clId="{7B31CBE7-83D2-47FF-9E86-9CF4775FBAF9}" dt="2021-11-20T14:35:50.986" v="2850" actId="20578"/>
          <ac:spMkLst>
            <pc:docMk/>
            <pc:sldMk cId="0" sldId="274"/>
            <ac:spMk id="20482" creationId="{4E1E0804-4B04-4980-BD13-E393B36878A2}"/>
          </ac:spMkLst>
        </pc:spChg>
        <pc:spChg chg="del">
          <ac:chgData name="" userId="f83fcc78b2861389" providerId="LiveId" clId="{7B31CBE7-83D2-47FF-9E86-9CF4775FBAF9}" dt="2021-11-20T14:36:23.432" v="2856" actId="478"/>
          <ac:spMkLst>
            <pc:docMk/>
            <pc:sldMk cId="0" sldId="274"/>
            <ac:spMk id="20483" creationId="{71AC0F9C-7099-48D1-B6E4-AC3E1BB69786}"/>
          </ac:spMkLst>
        </pc:spChg>
        <pc:spChg chg="del">
          <ac:chgData name="" userId="f83fcc78b2861389" providerId="LiveId" clId="{7B31CBE7-83D2-47FF-9E86-9CF4775FBAF9}" dt="2021-11-20T14:35:56.452" v="2851" actId="478"/>
          <ac:spMkLst>
            <pc:docMk/>
            <pc:sldMk cId="0" sldId="274"/>
            <ac:spMk id="20484" creationId="{24BE29F6-71FA-455E-A60D-2C25640955EC}"/>
          </ac:spMkLst>
        </pc:spChg>
        <pc:spChg chg="del">
          <ac:chgData name="" userId="f83fcc78b2861389" providerId="LiveId" clId="{7B31CBE7-83D2-47FF-9E86-9CF4775FBAF9}" dt="2021-11-20T14:36:19.996" v="2855" actId="478"/>
          <ac:spMkLst>
            <pc:docMk/>
            <pc:sldMk cId="0" sldId="274"/>
            <ac:spMk id="20485" creationId="{261489DC-8C76-40A7-9DE9-D76571CB68F9}"/>
          </ac:spMkLst>
        </pc:spChg>
        <pc:spChg chg="del">
          <ac:chgData name="" userId="f83fcc78b2861389" providerId="LiveId" clId="{7B31CBE7-83D2-47FF-9E86-9CF4775FBAF9}" dt="2021-11-20T14:44:09.399" v="3054" actId="478"/>
          <ac:spMkLst>
            <pc:docMk/>
            <pc:sldMk cId="0" sldId="274"/>
            <ac:spMk id="20508" creationId="{9C485EFB-31B7-473B-912F-17D31EC55504}"/>
          </ac:spMkLst>
        </pc:spChg>
        <pc:spChg chg="del">
          <ac:chgData name="" userId="f83fcc78b2861389" providerId="LiveId" clId="{7B31CBE7-83D2-47FF-9E86-9CF4775FBAF9}" dt="2021-11-20T14:44:12.406" v="3056" actId="478"/>
          <ac:spMkLst>
            <pc:docMk/>
            <pc:sldMk cId="0" sldId="274"/>
            <ac:spMk id="20509" creationId="{B7E466EB-5D51-4519-9594-702E8D2B34DE}"/>
          </ac:spMkLst>
        </pc:spChg>
        <pc:spChg chg="del">
          <ac:chgData name="" userId="f83fcc78b2861389" providerId="LiveId" clId="{7B31CBE7-83D2-47FF-9E86-9CF4775FBAF9}" dt="2021-11-20T14:44:10.590" v="3055" actId="478"/>
          <ac:spMkLst>
            <pc:docMk/>
            <pc:sldMk cId="0" sldId="274"/>
            <ac:spMk id="20510" creationId="{B56DD717-B132-4AA8-B01F-B7F4CBB53C8C}"/>
          </ac:spMkLst>
        </pc:spChg>
        <pc:spChg chg="del">
          <ac:chgData name="" userId="f83fcc78b2861389" providerId="LiveId" clId="{7B31CBE7-83D2-47FF-9E86-9CF4775FBAF9}" dt="2021-11-20T14:44:14.700" v="3057" actId="478"/>
          <ac:spMkLst>
            <pc:docMk/>
            <pc:sldMk cId="0" sldId="274"/>
            <ac:spMk id="20511" creationId="{A760D509-216E-40A4-9E50-AB6AA7DC5A24}"/>
          </ac:spMkLst>
        </pc:spChg>
        <pc:graphicFrameChg chg="add mod modGraphic">
          <ac:chgData name="" userId="f83fcc78b2861389" providerId="LiveId" clId="{7B31CBE7-83D2-47FF-9E86-9CF4775FBAF9}" dt="2021-11-20T14:39:17.788" v="2943" actId="14734"/>
          <ac:graphicFrameMkLst>
            <pc:docMk/>
            <pc:sldMk cId="0" sldId="274"/>
            <ac:graphicFrameMk id="11" creationId="{C2C0E06C-EB1A-4222-BF78-5CB79DA13C67}"/>
          </ac:graphicFrameMkLst>
        </pc:graphicFrameChg>
        <pc:graphicFrameChg chg="mod modGraphic">
          <ac:chgData name="" userId="f83fcc78b2861389" providerId="LiveId" clId="{7B31CBE7-83D2-47FF-9E86-9CF4775FBAF9}" dt="2021-11-20T14:43:54.450" v="3053" actId="20577"/>
          <ac:graphicFrameMkLst>
            <pc:docMk/>
            <pc:sldMk cId="0" sldId="274"/>
            <ac:graphicFrameMk id="20486" creationId="{8AA4A877-B3CA-485F-8D88-1B20D75C4B87}"/>
          </ac:graphicFrameMkLst>
        </pc:graphicFrameChg>
      </pc:sldChg>
      <pc:sldChg chg="addSp delSp modSp delAnim">
        <pc:chgData name="" userId="f83fcc78b2861389" providerId="LiveId" clId="{7B31CBE7-83D2-47FF-9E86-9CF4775FBAF9}" dt="2021-11-20T07:47:03.100" v="2000" actId="1036"/>
        <pc:sldMkLst>
          <pc:docMk/>
          <pc:sldMk cId="0" sldId="279"/>
        </pc:sldMkLst>
        <pc:spChg chg="add mod">
          <ac:chgData name="" userId="f83fcc78b2861389" providerId="LiveId" clId="{7B31CBE7-83D2-47FF-9E86-9CF4775FBAF9}" dt="2021-11-20T07:47:03.100" v="2000" actId="1036"/>
          <ac:spMkLst>
            <pc:docMk/>
            <pc:sldMk cId="0" sldId="279"/>
            <ac:spMk id="2" creationId="{05FBD745-E597-4E83-9D1D-0A8F124BA904}"/>
          </ac:spMkLst>
        </pc:spChg>
        <pc:spChg chg="del">
          <ac:chgData name="" userId="f83fcc78b2861389" providerId="LiveId" clId="{7B31CBE7-83D2-47FF-9E86-9CF4775FBAF9}" dt="2021-11-20T07:45:27.442" v="1967" actId="478"/>
          <ac:spMkLst>
            <pc:docMk/>
            <pc:sldMk cId="0" sldId="279"/>
            <ac:spMk id="3" creationId="{37970B4E-9AE2-454C-BA2B-7E15F1019B73}"/>
          </ac:spMkLst>
        </pc:spChg>
        <pc:spChg chg="mod">
          <ac:chgData name="" userId="f83fcc78b2861389" providerId="LiveId" clId="{7B31CBE7-83D2-47FF-9E86-9CF4775FBAF9}" dt="2021-11-20T07:46:34.816" v="1983"/>
          <ac:spMkLst>
            <pc:docMk/>
            <pc:sldMk cId="0" sldId="279"/>
            <ac:spMk id="16386" creationId="{BE867B67-ACA1-499E-8DB0-9BC865B0F1F0}"/>
          </ac:spMkLst>
        </pc:spChg>
      </pc:sldChg>
      <pc:sldChg chg="addSp delSp modSp add addAnim delAnim">
        <pc:chgData name="" userId="f83fcc78b2861389" providerId="LiveId" clId="{7B31CBE7-83D2-47FF-9E86-9CF4775FBAF9}" dt="2021-11-20T00:10:02.346" v="387" actId="478"/>
        <pc:sldMkLst>
          <pc:docMk/>
          <pc:sldMk cId="1176630926" sldId="280"/>
        </pc:sldMkLst>
        <pc:spChg chg="mod">
          <ac:chgData name="" userId="f83fcc78b2861389" providerId="LiveId" clId="{7B31CBE7-83D2-47FF-9E86-9CF4775FBAF9}" dt="2021-11-19T23:41:25.159" v="20"/>
          <ac:spMkLst>
            <pc:docMk/>
            <pc:sldMk cId="1176630926" sldId="280"/>
            <ac:spMk id="5122" creationId="{46D5DA9F-A3A8-4322-8D40-BFD86C451C4A}"/>
          </ac:spMkLst>
        </pc:spChg>
        <pc:spChg chg="mod">
          <ac:chgData name="" userId="f83fcc78b2861389" providerId="LiveId" clId="{7B31CBE7-83D2-47FF-9E86-9CF4775FBAF9}" dt="2021-11-19T23:41:45.196" v="25" actId="6549"/>
          <ac:spMkLst>
            <pc:docMk/>
            <pc:sldMk cId="1176630926" sldId="280"/>
            <ac:spMk id="5125" creationId="{C38FE0D1-A4AE-41F8-B3F3-58BC490357D2}"/>
          </ac:spMkLst>
        </pc:spChg>
        <pc:spChg chg="add del mod">
          <ac:chgData name="" userId="f83fcc78b2861389" providerId="LiveId" clId="{7B31CBE7-83D2-47FF-9E86-9CF4775FBAF9}" dt="2021-11-20T00:10:02.346" v="387" actId="478"/>
          <ac:spMkLst>
            <pc:docMk/>
            <pc:sldMk cId="1176630926" sldId="280"/>
            <ac:spMk id="5131" creationId="{29D8AD0F-2585-48EC-8C6A-85E11E195C78}"/>
          </ac:spMkLst>
        </pc:spChg>
        <pc:spChg chg="del mod">
          <ac:chgData name="" userId="f83fcc78b2861389" providerId="LiveId" clId="{7B31CBE7-83D2-47FF-9E86-9CF4775FBAF9}" dt="2021-11-19T23:42:02.692" v="27" actId="478"/>
          <ac:spMkLst>
            <pc:docMk/>
            <pc:sldMk cId="1176630926" sldId="280"/>
            <ac:spMk id="5132" creationId="{18B4DD05-C995-433E-B336-37C5052FBA18}"/>
          </ac:spMkLst>
        </pc:spChg>
        <pc:spChg chg="del">
          <ac:chgData name="" userId="f83fcc78b2861389" providerId="LiveId" clId="{7B31CBE7-83D2-47FF-9E86-9CF4775FBAF9}" dt="2021-11-19T23:42:05.543" v="28" actId="478"/>
          <ac:spMkLst>
            <pc:docMk/>
            <pc:sldMk cId="1176630926" sldId="280"/>
            <ac:spMk id="5133" creationId="{5183E063-5072-41B1-9C29-3C4A2031A5A5}"/>
          </ac:spMkLst>
        </pc:spChg>
        <pc:spChg chg="del">
          <ac:chgData name="" userId="f83fcc78b2861389" providerId="LiveId" clId="{7B31CBE7-83D2-47FF-9E86-9CF4775FBAF9}" dt="2021-11-19T23:42:06.830" v="29" actId="478"/>
          <ac:spMkLst>
            <pc:docMk/>
            <pc:sldMk cId="1176630926" sldId="280"/>
            <ac:spMk id="5134" creationId="{E562AC0E-C019-41B1-BDC1-FD7D3F2F419C}"/>
          </ac:spMkLst>
        </pc:spChg>
      </pc:sldChg>
      <pc:sldChg chg="addSp modSp add modAnim">
        <pc:chgData name="" userId="f83fcc78b2861389" providerId="LiveId" clId="{7B31CBE7-83D2-47FF-9E86-9CF4775FBAF9}" dt="2021-11-20T00:08:01.162" v="370"/>
        <pc:sldMkLst>
          <pc:docMk/>
          <pc:sldMk cId="3387030227" sldId="281"/>
        </pc:sldMkLst>
        <pc:spChg chg="mod">
          <ac:chgData name="" userId="f83fcc78b2861389" providerId="LiveId" clId="{7B31CBE7-83D2-47FF-9E86-9CF4775FBAF9}" dt="2021-11-19T23:43:25.628" v="76" actId="20577"/>
          <ac:spMkLst>
            <pc:docMk/>
            <pc:sldMk cId="3387030227" sldId="281"/>
            <ac:spMk id="2" creationId="{B391046A-AF20-4C29-8D9D-27EA2EA80841}"/>
          </ac:spMkLst>
        </pc:spChg>
        <pc:spChg chg="add mod">
          <ac:chgData name="" userId="f83fcc78b2861389" providerId="LiveId" clId="{7B31CBE7-83D2-47FF-9E86-9CF4775FBAF9}" dt="2021-11-20T00:02:58.498" v="326" actId="1076"/>
          <ac:spMkLst>
            <pc:docMk/>
            <pc:sldMk cId="3387030227" sldId="281"/>
            <ac:spMk id="3" creationId="{CC02ED2B-5BF5-4C2D-9605-79F74A8350BD}"/>
          </ac:spMkLst>
        </pc:spChg>
        <pc:spChg chg="add mod">
          <ac:chgData name="" userId="f83fcc78b2861389" providerId="LiveId" clId="{7B31CBE7-83D2-47FF-9E86-9CF4775FBAF9}" dt="2021-11-20T00:03:03.429" v="330" actId="1036"/>
          <ac:spMkLst>
            <pc:docMk/>
            <pc:sldMk cId="3387030227" sldId="281"/>
            <ac:spMk id="4" creationId="{BD95138B-657E-4BB2-877E-D2290D7E542F}"/>
          </ac:spMkLst>
        </pc:spChg>
        <pc:spChg chg="add mod">
          <ac:chgData name="" userId="f83fcc78b2861389" providerId="LiveId" clId="{7B31CBE7-83D2-47FF-9E86-9CF4775FBAF9}" dt="2021-11-20T00:03:03.429" v="330" actId="1036"/>
          <ac:spMkLst>
            <pc:docMk/>
            <pc:sldMk cId="3387030227" sldId="281"/>
            <ac:spMk id="5" creationId="{037BB2BF-A522-41C8-B17D-D3C8671F5355}"/>
          </ac:spMkLst>
        </pc:spChg>
        <pc:spChg chg="add mod">
          <ac:chgData name="" userId="f83fcc78b2861389" providerId="LiveId" clId="{7B31CBE7-83D2-47FF-9E86-9CF4775FBAF9}" dt="2021-11-20T00:03:03.429" v="330" actId="1036"/>
          <ac:spMkLst>
            <pc:docMk/>
            <pc:sldMk cId="3387030227" sldId="281"/>
            <ac:spMk id="6" creationId="{38F4483C-30F1-487B-9589-D962E09A9CD1}"/>
          </ac:spMkLst>
        </pc:spChg>
        <pc:spChg chg="add mod">
          <ac:chgData name="" userId="f83fcc78b2861389" providerId="LiveId" clId="{7B31CBE7-83D2-47FF-9E86-9CF4775FBAF9}" dt="2021-11-20T00:03:03.429" v="330" actId="1036"/>
          <ac:spMkLst>
            <pc:docMk/>
            <pc:sldMk cId="3387030227" sldId="281"/>
            <ac:spMk id="7" creationId="{92EEC6FA-1B38-4E57-8569-5712D5B67D67}"/>
          </ac:spMkLst>
        </pc:spChg>
        <pc:spChg chg="add mod">
          <ac:chgData name="" userId="f83fcc78b2861389" providerId="LiveId" clId="{7B31CBE7-83D2-47FF-9E86-9CF4775FBAF9}" dt="2021-11-20T00:03:03.429" v="330" actId="1036"/>
          <ac:spMkLst>
            <pc:docMk/>
            <pc:sldMk cId="3387030227" sldId="281"/>
            <ac:spMk id="8" creationId="{051C2FD9-CEED-4673-8C91-3754C9E7CF1D}"/>
          </ac:spMkLst>
        </pc:spChg>
        <pc:spChg chg="add mod">
          <ac:chgData name="" userId="f83fcc78b2861389" providerId="LiveId" clId="{7B31CBE7-83D2-47FF-9E86-9CF4775FBAF9}" dt="2021-11-20T00:03:03.429" v="330" actId="1036"/>
          <ac:spMkLst>
            <pc:docMk/>
            <pc:sldMk cId="3387030227" sldId="281"/>
            <ac:spMk id="9" creationId="{FAD4ECF5-B6D5-412E-A7FF-5FACBF5F56CB}"/>
          </ac:spMkLst>
        </pc:spChg>
        <pc:spChg chg="add mod">
          <ac:chgData name="" userId="f83fcc78b2861389" providerId="LiveId" clId="{7B31CBE7-83D2-47FF-9E86-9CF4775FBAF9}" dt="2021-11-20T00:03:03.429" v="330" actId="1036"/>
          <ac:spMkLst>
            <pc:docMk/>
            <pc:sldMk cId="3387030227" sldId="281"/>
            <ac:spMk id="10" creationId="{029E7284-818B-4068-B137-C678F9C93650}"/>
          </ac:spMkLst>
        </pc:spChg>
        <pc:spChg chg="add mod">
          <ac:chgData name="" userId="f83fcc78b2861389" providerId="LiveId" clId="{7B31CBE7-83D2-47FF-9E86-9CF4775FBAF9}" dt="2021-11-20T00:04:40.016" v="349" actId="1076"/>
          <ac:spMkLst>
            <pc:docMk/>
            <pc:sldMk cId="3387030227" sldId="281"/>
            <ac:spMk id="32" creationId="{FDCCA04A-D737-4A63-B098-048584E87126}"/>
          </ac:spMkLst>
        </pc:spChg>
        <pc:cxnChg chg="add mod">
          <ac:chgData name="" userId="f83fcc78b2861389" providerId="LiveId" clId="{7B31CBE7-83D2-47FF-9E86-9CF4775FBAF9}" dt="2021-11-20T00:03:03.429" v="330" actId="1036"/>
          <ac:cxnSpMkLst>
            <pc:docMk/>
            <pc:sldMk cId="3387030227" sldId="281"/>
            <ac:cxnSpMk id="12" creationId="{0AF9EECE-6CC2-4C5E-AB21-2A8C9DB11A67}"/>
          </ac:cxnSpMkLst>
        </pc:cxnChg>
        <pc:cxnChg chg="add mod">
          <ac:chgData name="" userId="f83fcc78b2861389" providerId="LiveId" clId="{7B31CBE7-83D2-47FF-9E86-9CF4775FBAF9}" dt="2021-11-20T00:03:03.429" v="330" actId="1036"/>
          <ac:cxnSpMkLst>
            <pc:docMk/>
            <pc:sldMk cId="3387030227" sldId="281"/>
            <ac:cxnSpMk id="15" creationId="{72F61AB3-D24C-4707-9AF1-7EE57AAC516E}"/>
          </ac:cxnSpMkLst>
        </pc:cxnChg>
        <pc:cxnChg chg="add mod">
          <ac:chgData name="" userId="f83fcc78b2861389" providerId="LiveId" clId="{7B31CBE7-83D2-47FF-9E86-9CF4775FBAF9}" dt="2021-11-20T00:03:03.429" v="330" actId="1036"/>
          <ac:cxnSpMkLst>
            <pc:docMk/>
            <pc:sldMk cId="3387030227" sldId="281"/>
            <ac:cxnSpMk id="17" creationId="{AAF5D6D2-FAF1-4220-91DF-0B35913678FB}"/>
          </ac:cxnSpMkLst>
        </pc:cxnChg>
        <pc:cxnChg chg="add mod">
          <ac:chgData name="" userId="f83fcc78b2861389" providerId="LiveId" clId="{7B31CBE7-83D2-47FF-9E86-9CF4775FBAF9}" dt="2021-11-20T00:03:03.429" v="330" actId="1036"/>
          <ac:cxnSpMkLst>
            <pc:docMk/>
            <pc:sldMk cId="3387030227" sldId="281"/>
            <ac:cxnSpMk id="19" creationId="{078BDBE1-E7D5-41B4-A07D-23F62DA42DBA}"/>
          </ac:cxnSpMkLst>
        </pc:cxnChg>
        <pc:cxnChg chg="add mod">
          <ac:chgData name="" userId="f83fcc78b2861389" providerId="LiveId" clId="{7B31CBE7-83D2-47FF-9E86-9CF4775FBAF9}" dt="2021-11-20T00:03:03.429" v="330" actId="1036"/>
          <ac:cxnSpMkLst>
            <pc:docMk/>
            <pc:sldMk cId="3387030227" sldId="281"/>
            <ac:cxnSpMk id="23" creationId="{5A3C1720-EF99-43CA-8526-B4FE910981E3}"/>
          </ac:cxnSpMkLst>
        </pc:cxnChg>
        <pc:cxnChg chg="add mod">
          <ac:chgData name="" userId="f83fcc78b2861389" providerId="LiveId" clId="{7B31CBE7-83D2-47FF-9E86-9CF4775FBAF9}" dt="2021-11-20T00:03:03.429" v="330" actId="1036"/>
          <ac:cxnSpMkLst>
            <pc:docMk/>
            <pc:sldMk cId="3387030227" sldId="281"/>
            <ac:cxnSpMk id="25" creationId="{4014FF17-8E03-4467-AD2C-06976C0613B1}"/>
          </ac:cxnSpMkLst>
        </pc:cxnChg>
        <pc:cxnChg chg="add mod">
          <ac:chgData name="" userId="f83fcc78b2861389" providerId="LiveId" clId="{7B31CBE7-83D2-47FF-9E86-9CF4775FBAF9}" dt="2021-11-20T00:03:03.429" v="330" actId="1036"/>
          <ac:cxnSpMkLst>
            <pc:docMk/>
            <pc:sldMk cId="3387030227" sldId="281"/>
            <ac:cxnSpMk id="27" creationId="{463139A2-E591-47AB-B504-5F516910EDE8}"/>
          </ac:cxnSpMkLst>
        </pc:cxnChg>
      </pc:sldChg>
      <pc:sldChg chg="modSp add">
        <pc:chgData name="" userId="f83fcc78b2861389" providerId="LiveId" clId="{7B31CBE7-83D2-47FF-9E86-9CF4775FBAF9}" dt="2021-11-20T06:03:23.632" v="1412"/>
        <pc:sldMkLst>
          <pc:docMk/>
          <pc:sldMk cId="2243835186" sldId="282"/>
        </pc:sldMkLst>
        <pc:spChg chg="mod">
          <ac:chgData name="" userId="f83fcc78b2861389" providerId="LiveId" clId="{7B31CBE7-83D2-47FF-9E86-9CF4775FBAF9}" dt="2021-11-20T06:03:23.632" v="1412"/>
          <ac:spMkLst>
            <pc:docMk/>
            <pc:sldMk cId="2243835186" sldId="282"/>
            <ac:spMk id="18" creationId="{3A177B17-8F4C-467B-A16E-B8E7C1B7BBFD}"/>
          </ac:spMkLst>
        </pc:spChg>
      </pc:sldChg>
      <pc:sldChg chg="addSp delSp modSp add addAnim delAnim">
        <pc:chgData name="" userId="f83fcc78b2861389" providerId="LiveId" clId="{7B31CBE7-83D2-47FF-9E86-9CF4775FBAF9}" dt="2021-11-20T06:34:23.854" v="1745"/>
        <pc:sldMkLst>
          <pc:docMk/>
          <pc:sldMk cId="1376138282" sldId="283"/>
        </pc:sldMkLst>
        <pc:spChg chg="add mod">
          <ac:chgData name="" userId="f83fcc78b2861389" providerId="LiveId" clId="{7B31CBE7-83D2-47FF-9E86-9CF4775FBAF9}" dt="2021-11-20T06:34:23.854" v="1745"/>
          <ac:spMkLst>
            <pc:docMk/>
            <pc:sldMk cId="1376138282" sldId="283"/>
            <ac:spMk id="2" creationId="{741C74F0-139E-4B06-A511-EB82E146EA1B}"/>
          </ac:spMkLst>
        </pc:spChg>
        <pc:spChg chg="mod">
          <ac:chgData name="" userId="f83fcc78b2861389" providerId="LiveId" clId="{7B31CBE7-83D2-47FF-9E86-9CF4775FBAF9}" dt="2021-11-20T06:24:30.892" v="1600"/>
          <ac:spMkLst>
            <pc:docMk/>
            <pc:sldMk cId="1376138282" sldId="283"/>
            <ac:spMk id="8194" creationId="{1CA9D0A8-B2F4-4538-B7D9-A3DD67D71057}"/>
          </ac:spMkLst>
        </pc:spChg>
        <pc:spChg chg="add del">
          <ac:chgData name="" userId="f83fcc78b2861389" providerId="LiveId" clId="{7B31CBE7-83D2-47FF-9E86-9CF4775FBAF9}" dt="2021-11-20T06:24:40.436" v="1601" actId="478"/>
          <ac:spMkLst>
            <pc:docMk/>
            <pc:sldMk cId="1376138282" sldId="283"/>
            <ac:spMk id="8195" creationId="{177112DE-8845-4D3F-9552-07AFBC826973}"/>
          </ac:spMkLst>
        </pc:spChg>
        <pc:spChg chg="add del">
          <ac:chgData name="" userId="f83fcc78b2861389" providerId="LiveId" clId="{7B31CBE7-83D2-47FF-9E86-9CF4775FBAF9}" dt="2021-11-20T06:24:43.241" v="1602" actId="478"/>
          <ac:spMkLst>
            <pc:docMk/>
            <pc:sldMk cId="1376138282" sldId="283"/>
            <ac:spMk id="8196" creationId="{5E8D0255-FE6A-4B50-9BD6-FBE9AA53F289}"/>
          </ac:spMkLst>
        </pc:spChg>
        <pc:spChg chg="add del">
          <ac:chgData name="" userId="f83fcc78b2861389" providerId="LiveId" clId="{7B31CBE7-83D2-47FF-9E86-9CF4775FBAF9}" dt="2021-11-20T06:24:43.241" v="1602" actId="478"/>
          <ac:spMkLst>
            <pc:docMk/>
            <pc:sldMk cId="1376138282" sldId="283"/>
            <ac:spMk id="8197" creationId="{AD009757-770A-4F92-9EE6-87D1F4F869AA}"/>
          </ac:spMkLst>
        </pc:spChg>
        <pc:spChg chg="add del">
          <ac:chgData name="" userId="f83fcc78b2861389" providerId="LiveId" clId="{7B31CBE7-83D2-47FF-9E86-9CF4775FBAF9}" dt="2021-11-20T06:24:43.241" v="1602" actId="478"/>
          <ac:spMkLst>
            <pc:docMk/>
            <pc:sldMk cId="1376138282" sldId="283"/>
            <ac:spMk id="8198" creationId="{9CBCF97D-6A14-46DA-9799-CB93DC777594}"/>
          </ac:spMkLst>
        </pc:spChg>
        <pc:spChg chg="del">
          <ac:chgData name="" userId="f83fcc78b2861389" providerId="LiveId" clId="{7B31CBE7-83D2-47FF-9E86-9CF4775FBAF9}" dt="2021-11-20T06:24:43.241" v="1602" actId="478"/>
          <ac:spMkLst>
            <pc:docMk/>
            <pc:sldMk cId="1376138282" sldId="283"/>
            <ac:spMk id="8199" creationId="{6B5A8636-9084-4779-BCD0-91CE0440DAFB}"/>
          </ac:spMkLst>
        </pc:spChg>
        <pc:spChg chg="del">
          <ac:chgData name="" userId="f83fcc78b2861389" providerId="LiveId" clId="{7B31CBE7-83D2-47FF-9E86-9CF4775FBAF9}" dt="2021-11-20T06:24:43.241" v="1602" actId="478"/>
          <ac:spMkLst>
            <pc:docMk/>
            <pc:sldMk cId="1376138282" sldId="283"/>
            <ac:spMk id="8200" creationId="{C1A2ACA0-8E57-45F5-9D1C-08A3353F6FFC}"/>
          </ac:spMkLst>
        </pc:spChg>
        <pc:spChg chg="del">
          <ac:chgData name="" userId="f83fcc78b2861389" providerId="LiveId" clId="{7B31CBE7-83D2-47FF-9E86-9CF4775FBAF9}" dt="2021-11-20T06:24:43.241" v="1602" actId="478"/>
          <ac:spMkLst>
            <pc:docMk/>
            <pc:sldMk cId="1376138282" sldId="283"/>
            <ac:spMk id="8201" creationId="{020E9552-9008-47F0-AC0B-0A5CF3560F4D}"/>
          </ac:spMkLst>
        </pc:spChg>
        <pc:spChg chg="mod">
          <ac:chgData name="" userId="f83fcc78b2861389" providerId="LiveId" clId="{7B31CBE7-83D2-47FF-9E86-9CF4775FBAF9}" dt="2021-11-20T06:28:01.392" v="1729"/>
          <ac:spMkLst>
            <pc:docMk/>
            <pc:sldMk cId="1376138282" sldId="283"/>
            <ac:spMk id="8202" creationId="{77A03AE0-597D-4F5A-AB96-CA8577ABF457}"/>
          </ac:spMkLst>
        </pc:spChg>
      </pc:sldChg>
      <pc:sldChg chg="delSp modSp add delAnim">
        <pc:chgData name="" userId="f83fcc78b2861389" providerId="LiveId" clId="{7B31CBE7-83D2-47FF-9E86-9CF4775FBAF9}" dt="2021-11-20T06:43:38.494" v="1783" actId="478"/>
        <pc:sldMkLst>
          <pc:docMk/>
          <pc:sldMk cId="681174662" sldId="284"/>
        </pc:sldMkLst>
        <pc:spChg chg="mod">
          <ac:chgData name="" userId="f83fcc78b2861389" providerId="LiveId" clId="{7B31CBE7-83D2-47FF-9E86-9CF4775FBAF9}" dt="2021-11-20T06:36:18.213" v="1753" actId="20577"/>
          <ac:spMkLst>
            <pc:docMk/>
            <pc:sldMk cId="681174662" sldId="284"/>
            <ac:spMk id="8194" creationId="{1CA9D0A8-B2F4-4538-B7D9-A3DD67D71057}"/>
          </ac:spMkLst>
        </pc:spChg>
        <pc:spChg chg="mod">
          <ac:chgData name="" userId="f83fcc78b2861389" providerId="LiveId" clId="{7B31CBE7-83D2-47FF-9E86-9CF4775FBAF9}" dt="2021-11-20T06:37:06.489" v="1754" actId="207"/>
          <ac:spMkLst>
            <pc:docMk/>
            <pc:sldMk cId="681174662" sldId="284"/>
            <ac:spMk id="8198" creationId="{9CBCF97D-6A14-46DA-9799-CB93DC777594}"/>
          </ac:spMkLst>
        </pc:spChg>
        <pc:spChg chg="mod">
          <ac:chgData name="" userId="f83fcc78b2861389" providerId="LiveId" clId="{7B31CBE7-83D2-47FF-9E86-9CF4775FBAF9}" dt="2021-11-20T06:37:35.562" v="1780" actId="1076"/>
          <ac:spMkLst>
            <pc:docMk/>
            <pc:sldMk cId="681174662" sldId="284"/>
            <ac:spMk id="8199" creationId="{6B5A8636-9084-4779-BCD0-91CE0440DAFB}"/>
          </ac:spMkLst>
        </pc:spChg>
        <pc:spChg chg="del">
          <ac:chgData name="" userId="f83fcc78b2861389" providerId="LiveId" clId="{7B31CBE7-83D2-47FF-9E86-9CF4775FBAF9}" dt="2021-11-20T06:37:39.875" v="1781" actId="478"/>
          <ac:spMkLst>
            <pc:docMk/>
            <pc:sldMk cId="681174662" sldId="284"/>
            <ac:spMk id="8200" creationId="{C1A2ACA0-8E57-45F5-9D1C-08A3353F6FFC}"/>
          </ac:spMkLst>
        </pc:spChg>
        <pc:spChg chg="del">
          <ac:chgData name="" userId="f83fcc78b2861389" providerId="LiveId" clId="{7B31CBE7-83D2-47FF-9E86-9CF4775FBAF9}" dt="2021-11-20T06:43:38.494" v="1783" actId="478"/>
          <ac:spMkLst>
            <pc:docMk/>
            <pc:sldMk cId="681174662" sldId="284"/>
            <ac:spMk id="8201" creationId="{020E9552-9008-47F0-AC0B-0A5CF3560F4D}"/>
          </ac:spMkLst>
        </pc:spChg>
        <pc:spChg chg="del">
          <ac:chgData name="" userId="f83fcc78b2861389" providerId="LiveId" clId="{7B31CBE7-83D2-47FF-9E86-9CF4775FBAF9}" dt="2021-11-20T06:43:37.547" v="1782" actId="478"/>
          <ac:spMkLst>
            <pc:docMk/>
            <pc:sldMk cId="681174662" sldId="284"/>
            <ac:spMk id="8202" creationId="{77A03AE0-597D-4F5A-AB96-CA8577ABF457}"/>
          </ac:spMkLst>
        </pc:spChg>
      </pc:sldChg>
      <pc:sldChg chg="addSp delSp modSp add delAnim modAnim">
        <pc:chgData name="" userId="f83fcc78b2861389" providerId="LiveId" clId="{7B31CBE7-83D2-47FF-9E86-9CF4775FBAF9}" dt="2021-11-20T14:34:58.754" v="2833"/>
        <pc:sldMkLst>
          <pc:docMk/>
          <pc:sldMk cId="1196461625" sldId="285"/>
        </pc:sldMkLst>
        <pc:spChg chg="mod">
          <ac:chgData name="" userId="f83fcc78b2861389" providerId="LiveId" clId="{7B31CBE7-83D2-47FF-9E86-9CF4775FBAF9}" dt="2021-11-20T14:13:01.136" v="2700" actId="20577"/>
          <ac:spMkLst>
            <pc:docMk/>
            <pc:sldMk cId="1196461625" sldId="285"/>
            <ac:spMk id="19458" creationId="{6199A350-C96B-4A2A-AFF9-0CA1AB9FE808}"/>
          </ac:spMkLst>
        </pc:spChg>
        <pc:spChg chg="mod">
          <ac:chgData name="" userId="f83fcc78b2861389" providerId="LiveId" clId="{7B31CBE7-83D2-47FF-9E86-9CF4775FBAF9}" dt="2021-11-20T14:13:45.198" v="2710"/>
          <ac:spMkLst>
            <pc:docMk/>
            <pc:sldMk cId="1196461625" sldId="285"/>
            <ac:spMk id="19459" creationId="{FB2600CD-1A1A-4790-9C74-9F663CC0528B}"/>
          </ac:spMkLst>
        </pc:spChg>
        <pc:spChg chg="mod">
          <ac:chgData name="" userId="f83fcc78b2861389" providerId="LiveId" clId="{7B31CBE7-83D2-47FF-9E86-9CF4775FBAF9}" dt="2021-11-20T14:34:58.754" v="2833"/>
          <ac:spMkLst>
            <pc:docMk/>
            <pc:sldMk cId="1196461625" sldId="285"/>
            <ac:spMk id="19460" creationId="{43E3CCAF-A11D-41AA-8241-4BD949090FF3}"/>
          </ac:spMkLst>
        </pc:spChg>
        <pc:spChg chg="del">
          <ac:chgData name="" userId="f83fcc78b2861389" providerId="LiveId" clId="{7B31CBE7-83D2-47FF-9E86-9CF4775FBAF9}" dt="2021-11-20T14:27:10.503" v="2723" actId="478"/>
          <ac:spMkLst>
            <pc:docMk/>
            <pc:sldMk cId="1196461625" sldId="285"/>
            <ac:spMk id="19461" creationId="{B98686CD-2C5E-4A85-BA85-ED0E7C0F1B76}"/>
          </ac:spMkLst>
        </pc:spChg>
        <pc:spChg chg="del">
          <ac:chgData name="" userId="f83fcc78b2861389" providerId="LiveId" clId="{7B31CBE7-83D2-47FF-9E86-9CF4775FBAF9}" dt="2021-11-20T14:27:11.975" v="2724" actId="478"/>
          <ac:spMkLst>
            <pc:docMk/>
            <pc:sldMk cId="1196461625" sldId="285"/>
            <ac:spMk id="19462" creationId="{0C92837F-5AE2-47FD-A30C-71ED24175421}"/>
          </ac:spMkLst>
        </pc:spChg>
        <pc:spChg chg="del">
          <ac:chgData name="" userId="f83fcc78b2861389" providerId="LiveId" clId="{7B31CBE7-83D2-47FF-9E86-9CF4775FBAF9}" dt="2021-11-20T14:27:12.918" v="2725" actId="478"/>
          <ac:spMkLst>
            <pc:docMk/>
            <pc:sldMk cId="1196461625" sldId="285"/>
            <ac:spMk id="19463" creationId="{25895C32-5609-46E2-A641-76EB9FC45E23}"/>
          </ac:spMkLst>
        </pc:spChg>
        <pc:spChg chg="del">
          <ac:chgData name="" userId="f83fcc78b2861389" providerId="LiveId" clId="{7B31CBE7-83D2-47FF-9E86-9CF4775FBAF9}" dt="2021-11-20T14:27:14.168" v="2726" actId="478"/>
          <ac:spMkLst>
            <pc:docMk/>
            <pc:sldMk cId="1196461625" sldId="285"/>
            <ac:spMk id="19464" creationId="{2603A069-6BC2-42AD-A843-EF4FF51796B8}"/>
          </ac:spMkLst>
        </pc:spChg>
        <pc:spChg chg="del">
          <ac:chgData name="" userId="f83fcc78b2861389" providerId="LiveId" clId="{7B31CBE7-83D2-47FF-9E86-9CF4775FBAF9}" dt="2021-11-20T14:27:14.991" v="2727" actId="478"/>
          <ac:spMkLst>
            <pc:docMk/>
            <pc:sldMk cId="1196461625" sldId="285"/>
            <ac:spMk id="19465" creationId="{A51E55AC-0868-4E20-9620-197479A2CF1A}"/>
          </ac:spMkLst>
        </pc:spChg>
        <pc:graphicFrameChg chg="add mod modGraphic">
          <ac:chgData name="" userId="f83fcc78b2861389" providerId="LiveId" clId="{7B31CBE7-83D2-47FF-9E86-9CF4775FBAF9}" dt="2021-11-20T14:31:31.571" v="2816" actId="20577"/>
          <ac:graphicFrameMkLst>
            <pc:docMk/>
            <pc:sldMk cId="1196461625" sldId="285"/>
            <ac:graphicFrameMk id="10" creationId="{DBB22007-4B19-4516-B760-DC1BBE49709E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66508-3B7A-4A30-B174-C9ADE7883474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A6D28-C799-489D-AAEB-84A280344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31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opening </a:t>
            </a:r>
            <a:r>
              <a:rPr lang="en-US" altLang="zh-CN" dirty="0" err="1"/>
              <a:t>modeapp</a:t>
            </a:r>
            <a:r>
              <a:rPr lang="en-US" altLang="zh-CN" dirty="0"/>
              <a:t> (append) Set the stream's position indicator to the end of the stream before each output operation.</a:t>
            </a:r>
            <a:br>
              <a:rPr lang="en-US" altLang="zh-CN" dirty="0"/>
            </a:br>
            <a:r>
              <a:rPr lang="en-US" altLang="zh-CN" dirty="0"/>
              <a:t>ate (at end) Set the stream's position indicator to the end of the stream on opening. </a:t>
            </a:r>
            <a:br>
              <a:rPr lang="en-US" altLang="zh-CN" dirty="0"/>
            </a:br>
            <a:r>
              <a:rPr lang="en-US" altLang="zh-CN" dirty="0"/>
              <a:t>binary (binary) Consider stream as binary rather than text.</a:t>
            </a:r>
            <a:br>
              <a:rPr lang="en-US" altLang="zh-CN" dirty="0"/>
            </a:br>
            <a:r>
              <a:rPr lang="en-US" altLang="zh-CN" dirty="0"/>
              <a:t>in (input) Allow input operations on the stream.</a:t>
            </a:r>
            <a:br>
              <a:rPr lang="en-US" altLang="zh-CN" dirty="0"/>
            </a:br>
            <a:r>
              <a:rPr lang="en-US" altLang="zh-CN" dirty="0"/>
              <a:t>out (output) Allow output operations on the stream.</a:t>
            </a:r>
            <a:br>
              <a:rPr lang="en-US" altLang="zh-CN" dirty="0"/>
            </a:br>
            <a:r>
              <a:rPr lang="en-US" altLang="zh-CN" dirty="0" err="1"/>
              <a:t>trunc</a:t>
            </a:r>
            <a:r>
              <a:rPr lang="en-US" altLang="zh-CN" dirty="0"/>
              <a:t> (truncate) Any current content is discarded, assuming a length of zero on opening.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A6D28-C799-489D-AAEB-84A280344A6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161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A6D28-C799-489D-AAEB-84A280344A6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239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D30DF71-A450-481B-8940-F5C0B6DC2A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2B2C90-7C27-4B57-BE16-F42CBCCF03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3FDE71D-E47A-4ACB-890F-8B6C1D223C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F6D8A7-8D01-4A3E-8B0C-050980015B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82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AA6D589-81E6-45BC-BF65-236005FFA2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A6C818-D13C-4532-BA3E-B73F6B87CF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B180F4E-2D99-463F-9F40-9DC169DDB6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0CE53A-C05A-430B-B7B9-D35796EF13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238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C93CA4-55ED-4EBB-93A4-4EA71BEF06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0C632B-61CD-4773-B745-04C401651B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37B21E7-4E8A-431B-A2D7-0CE8F7C9B5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684925-469C-43DC-AC9D-8D1328B93B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660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29E7F4-5497-4438-A06C-F8C54079BA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EC98A5-DFEA-403E-A5A1-C97D5CB573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1DD1D5-2BBA-48FF-B1BE-653236A6BB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82D1F-257A-474D-B92F-5E1BB63496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602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2B267C-FBE4-49BD-B12F-71085D1157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D330AF-4389-4280-9C5F-F53791236F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7DD7A9-11F1-4D4A-ABFE-6741E18CFA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5054DA-7423-47EC-AC3D-090D497C7A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259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A0DD07-D957-44B0-95AB-1B43D77998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C97421-5717-4F8B-94E0-34B3C78ABA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F0DC34-C8C9-4371-B9B6-6747782BD1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764AF5-3860-457F-83B9-570EE9EC81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962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F7E5033-97DC-4E17-9287-B35422B5DC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03A24F1-22F6-44A9-903F-0AC177AD0F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9718139-D63F-4F79-9CFD-02E20B58ED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477DF-C9BB-427B-973C-9681E849A8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755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A5EBD55-849C-4579-96E9-018AC56F31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756F9EE-8C14-40D3-B0C3-5C68CAC3EF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3207226-4AC9-4F9C-AF8A-ADFB6C6D5B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ECB5B6-5871-42FB-AE0B-B9D162C76B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680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87F5859-F5B5-4840-A717-6842321EDC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5057B25-A1C7-4765-920C-C3F8330AC3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FAD7E1C-F40D-4A8E-B2DF-3816D39D41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4CD817-8A47-4C8E-8D51-BD21903BB6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557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16DA6D-21A0-4E68-90AC-E4E671C0D7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9CCDCA-0339-4E4B-B372-1049CA660D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611B56-3B48-4886-81C4-C9C5ACA178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087A9A-437E-4993-9D54-3063B2836B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642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6FF697-CEAF-4B43-8599-4EC6FE9AD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9F827E-6FDC-42BA-B008-665B63245B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8B8D3E-CD09-4F78-96B3-1D302F2E04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0EA643-B778-4150-A17D-C03D07D602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464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6525C04-7B81-40AF-B9A2-E208C4E341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02F79A1-1E85-4BA1-908F-19B75E2000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BCB3913-C494-4CAC-AC57-A53D093BE92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3DFDA9F-893A-4523-83DD-C803FE3A2E1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1C835AB-3D12-412D-9ACB-F6645D1A849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375BBC0-2F8F-4B2A-A30D-F8BD31629EE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9BE04FB0-E934-435A-986F-DEE9C89EE8F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304800" cy="6858000"/>
          </a:xfrm>
          <a:prstGeom prst="rect">
            <a:avLst/>
          </a:prstGeom>
          <a:gradFill rotWithShape="0">
            <a:gsLst>
              <a:gs pos="0">
                <a:srgbClr val="003366">
                  <a:gamma/>
                  <a:tint val="81961"/>
                  <a:invGamma/>
                </a:srgbClr>
              </a:gs>
              <a:gs pos="50000">
                <a:srgbClr val="003366"/>
              </a:gs>
              <a:gs pos="100000">
                <a:srgbClr val="003366">
                  <a:gamma/>
                  <a:tint val="81961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>
              <a:defRPr/>
            </a:pPr>
            <a:r>
              <a:rPr lang="en-US" altLang="zh-CN">
                <a:solidFill>
                  <a:srgbClr val="003366"/>
                </a:solidFill>
                <a:effectDag name="">
                  <a:cont type="tree" name="">
                    <a:effect ref="fillLine"/>
                    <a:outerShdw dist="38100" dir="13500000" algn="br">
                      <a:srgbClr val="336699"/>
                    </a:outerShdw>
                  </a:cont>
                  <a:cont type="tree" name="">
                    <a:effect ref="fillLine"/>
                    <a:outerShdw dist="38100" dir="2700000" algn="tl">
                      <a:srgbClr val="001E3D"/>
                    </a:outerShdw>
                  </a:cont>
                  <a:effect ref="fillLine"/>
                </a:effectDag>
                <a:latin typeface="华文新魏" pitchFamily="2" charset="-122"/>
                <a:ea typeface="华文新魏" pitchFamily="2" charset="-122"/>
              </a:rPr>
              <a:t>Xuan shanli</a:t>
            </a:r>
          </a:p>
        </p:txBody>
      </p:sp>
      <p:sp>
        <p:nvSpPr>
          <p:cNvPr id="1032" name="Oval 8">
            <a:extLst>
              <a:ext uri="{FF2B5EF4-FFF2-40B4-BE49-F238E27FC236}">
                <a16:creationId xmlns:a16="http://schemas.microsoft.com/office/drawing/2014/main" id="{B42CF4F0-197E-46B4-8209-7766AD6D0A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95800" y="2667000"/>
            <a:ext cx="457200" cy="762000"/>
          </a:xfrm>
          <a:prstGeom prst="ellipse">
            <a:avLst/>
          </a:prstGeom>
          <a:gradFill rotWithShape="0">
            <a:gsLst>
              <a:gs pos="0">
                <a:srgbClr val="0000CC"/>
              </a:gs>
              <a:gs pos="100000">
                <a:srgbClr val="4646DA"/>
              </a:gs>
            </a:gsLst>
            <a:path path="rect">
              <a:fillToRect t="100000" r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Relationship Id="rId5" Type="http://schemas.openxmlformats.org/officeDocument/2006/relationships/audio" Target="../media/audio5.wav"/><Relationship Id="rId4" Type="http://schemas.openxmlformats.org/officeDocument/2006/relationships/audio" Target="../media/audio4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EF66642-7C4E-4380-8903-31A1B1729A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19400"/>
            <a:ext cx="7772400" cy="1143000"/>
          </a:xfrm>
        </p:spPr>
        <p:txBody>
          <a:bodyPr/>
          <a:lstStyle/>
          <a:p>
            <a:pPr eaLnBrk="1" fontAlgn="t" hangingPunct="1"/>
            <a:r>
              <a:rPr lang="zh-CN" altLang="en-US" sz="6000" b="1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第八章  文  件</a:t>
            </a:r>
          </a:p>
        </p:txBody>
      </p:sp>
      <p:pic>
        <p:nvPicPr>
          <p:cNvPr id="2051" name="Picture 3" descr="top">
            <a:extLst>
              <a:ext uri="{FF2B5EF4-FFF2-40B4-BE49-F238E27FC236}">
                <a16:creationId xmlns:a16="http://schemas.microsoft.com/office/drawing/2014/main" id="{D0CC5C10-3C96-420B-9154-E94A28777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0"/>
            <a:ext cx="65611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ows 登录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CA9D0A8-B2F4-4538-B7D9-A3DD67D71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⒌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文件关闭</a:t>
            </a: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177112DE-8845-4D3F-9552-07AFBC826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3" y="762000"/>
            <a:ext cx="6002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文件使用完必须关闭，关闭文件的目的是：</a:t>
            </a:r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5E8D0255-FE6A-4B50-9BD6-FBE9AA53F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143000"/>
            <a:ext cx="7412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v"/>
            </a:pPr>
            <a:r>
              <a:rPr lang="zh-CN" altLang="en-US" b="1" dirty="0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保证文件的数据不丢失，将</a:t>
            </a:r>
            <a:r>
              <a:rPr lang="en-US" altLang="zh-CN" b="1" dirty="0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buffer</a:t>
            </a:r>
            <a:r>
              <a:rPr lang="zh-CN" altLang="en-US" b="1" dirty="0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的数据回写文件。</a:t>
            </a:r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AD009757-770A-4F92-9EE6-87D1F4F86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524000"/>
            <a:ext cx="2230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v"/>
            </a:pPr>
            <a:r>
              <a:rPr lang="zh-CN" altLang="en-US" b="1" dirty="0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释放</a:t>
            </a:r>
            <a:r>
              <a:rPr lang="en-US" altLang="zh-CN" b="1" dirty="0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buffer</a:t>
            </a:r>
            <a:r>
              <a:rPr lang="zh-CN" altLang="en-US" b="1" dirty="0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9CBCF97D-6A14-46DA-9799-CB93DC777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0" y="1905000"/>
            <a:ext cx="325952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关闭文件函数的使用：</a:t>
            </a:r>
          </a:p>
        </p:txBody>
      </p:sp>
      <p:sp>
        <p:nvSpPr>
          <p:cNvPr id="8199" name="Text Box 7">
            <a:extLst>
              <a:ext uri="{FF2B5EF4-FFF2-40B4-BE49-F238E27FC236}">
                <a16:creationId xmlns:a16="http://schemas.microsoft.com/office/drawing/2014/main" id="{6B5A8636-9084-4779-BCD0-91CE0440D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968" y="2441871"/>
            <a:ext cx="305754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800" b="1" dirty="0" err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fileobj.close</a:t>
            </a:r>
            <a:r>
              <a:rPr lang="en-US" altLang="zh-CN" sz="28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）</a:t>
            </a:r>
            <a:r>
              <a:rPr lang="en-US" altLang="zh-CN" sz="28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68117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195" grpId="0" autoUpdateAnimBg="0"/>
      <p:bldP spid="8196" grpId="0" autoUpdateAnimBg="0"/>
      <p:bldP spid="8197" grpId="0" autoUpdateAnimBg="0"/>
      <p:bldP spid="8198" grpId="0" autoUpdateAnimBg="0"/>
      <p:bldP spid="819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04FEE19-93AF-467C-8D99-E1373F1CA2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/>
          <a:lstStyle/>
          <a:p>
            <a:pPr eaLnBrk="1" hangingPunct="1"/>
            <a:r>
              <a:rPr lang="zh-CN" altLang="en-US" sz="3200">
                <a:solidFill>
                  <a:srgbClr val="FFFF00"/>
                </a:solidFill>
                <a:ea typeface="华文新魏" panose="02010800040101010101" pitchFamily="2" charset="-122"/>
              </a:rPr>
              <a:t>文件读写的方式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38A520E1-6EE6-42F8-875A-5A07E688F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838200"/>
            <a:ext cx="44672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8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146175" indent="-2825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603375" indent="-2825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060575" indent="-2825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517775" indent="-2825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2974975" indent="-2825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FFFF"/>
                </a:solidFill>
                <a:ea typeface="楷体_GB2312" pitchFamily="49" charset="-122"/>
              </a:rPr>
              <a:t>        </a:t>
            </a:r>
            <a:r>
              <a:rPr lang="zh-CN" altLang="en-US" b="1">
                <a:solidFill>
                  <a:srgbClr val="00FFFF"/>
                </a:solidFill>
                <a:ea typeface="楷体_GB2312" pitchFamily="49" charset="-122"/>
              </a:rPr>
              <a:t>文件按读写方式可以分为：</a:t>
            </a:r>
          </a:p>
          <a:p>
            <a:pPr lvl="4" eaLnBrk="1" hangingPunct="1">
              <a:buFont typeface="Wingdings" panose="05000000000000000000" pitchFamily="2" charset="2"/>
              <a:buChar char="v"/>
            </a:pPr>
            <a:r>
              <a:rPr lang="zh-CN" altLang="en-US" b="1">
                <a:solidFill>
                  <a:srgbClr val="00FFFF"/>
                </a:solidFill>
                <a:ea typeface="楷体_GB2312" pitchFamily="49" charset="-122"/>
              </a:rPr>
              <a:t>顺序读写</a:t>
            </a:r>
          </a:p>
          <a:p>
            <a:pPr lvl="4" eaLnBrk="1" hangingPunct="1">
              <a:buFont typeface="Wingdings" panose="05000000000000000000" pitchFamily="2" charset="2"/>
              <a:buChar char="v"/>
            </a:pPr>
            <a:r>
              <a:rPr lang="zh-CN" altLang="en-US" b="1">
                <a:solidFill>
                  <a:srgbClr val="00FFFF"/>
                </a:solidFill>
                <a:ea typeface="楷体_GB2312" pitchFamily="49" charset="-122"/>
              </a:rPr>
              <a:t>随机读写</a:t>
            </a:r>
          </a:p>
        </p:txBody>
      </p:sp>
      <p:sp>
        <p:nvSpPr>
          <p:cNvPr id="24590" name="Rectangle 14">
            <a:extLst>
              <a:ext uri="{FF2B5EF4-FFF2-40B4-BE49-F238E27FC236}">
                <a16:creationId xmlns:a16="http://schemas.microsoft.com/office/drawing/2014/main" id="{DA2DD92F-B890-4A92-9CE1-458C2CB2E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5486400"/>
            <a:ext cx="7505700" cy="838200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1" name="Rectangle 15">
            <a:extLst>
              <a:ext uri="{FF2B5EF4-FFF2-40B4-BE49-F238E27FC236}">
                <a16:creationId xmlns:a16="http://schemas.microsoft.com/office/drawing/2014/main" id="{F38C6056-B852-488B-A7CF-6ACD3D7E8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486400"/>
            <a:ext cx="2286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 type="none" w="lg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 </a:t>
            </a:r>
          </a:p>
        </p:txBody>
      </p:sp>
      <p:sp>
        <p:nvSpPr>
          <p:cNvPr id="24593" name="Rectangle 17">
            <a:extLst>
              <a:ext uri="{FF2B5EF4-FFF2-40B4-BE49-F238E27FC236}">
                <a16:creationId xmlns:a16="http://schemas.microsoft.com/office/drawing/2014/main" id="{98AFBCDA-55CA-45A3-9FAC-43A5B0EA6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486400"/>
            <a:ext cx="1219200" cy="838200"/>
          </a:xfrm>
          <a:prstGeom prst="rect">
            <a:avLst/>
          </a:prstGeom>
          <a:solidFill>
            <a:schemeClr val="hlink"/>
          </a:solidFill>
          <a:ln w="9525">
            <a:solidFill>
              <a:srgbClr val="00FFFF"/>
            </a:solidFill>
            <a:miter lim="800000"/>
            <a:headEnd type="none" w="lg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4" name="Rectangle 18">
            <a:extLst>
              <a:ext uri="{FF2B5EF4-FFF2-40B4-BE49-F238E27FC236}">
                <a16:creationId xmlns:a16="http://schemas.microsoft.com/office/drawing/2014/main" id="{82F21122-51A9-4936-8105-14179B3F5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486400"/>
            <a:ext cx="2819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 type="none" w="lg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5" name="Rectangle 19">
            <a:extLst>
              <a:ext uri="{FF2B5EF4-FFF2-40B4-BE49-F238E27FC236}">
                <a16:creationId xmlns:a16="http://schemas.microsoft.com/office/drawing/2014/main" id="{AAD1627B-DC59-42DF-95DE-CCD6EAD85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486400"/>
            <a:ext cx="1219200" cy="838200"/>
          </a:xfrm>
          <a:prstGeom prst="rect">
            <a:avLst/>
          </a:prstGeom>
          <a:solidFill>
            <a:schemeClr val="hlink"/>
          </a:solidFill>
          <a:ln w="9525">
            <a:solidFill>
              <a:srgbClr val="00FFFF"/>
            </a:solidFill>
            <a:miter lim="800000"/>
            <a:headEnd type="none" w="lg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6" name="AutoShape 20">
            <a:extLst>
              <a:ext uri="{FF2B5EF4-FFF2-40B4-BE49-F238E27FC236}">
                <a16:creationId xmlns:a16="http://schemas.microsoft.com/office/drawing/2014/main" id="{2D6D9E28-8099-411E-87FF-64EC31D4F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724400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gradFill rotWithShape="0">
            <a:gsLst>
              <a:gs pos="0">
                <a:srgbClr val="767600"/>
              </a:gs>
              <a:gs pos="50000">
                <a:srgbClr val="FFFF00"/>
              </a:gs>
              <a:gs pos="100000">
                <a:srgbClr val="767600"/>
              </a:gs>
            </a:gsLst>
            <a:lin ang="0" scaled="1"/>
          </a:gradFill>
          <a:ln w="9525">
            <a:solidFill>
              <a:srgbClr val="800080"/>
            </a:solidFill>
            <a:miter lim="800000"/>
            <a:headEnd type="none" w="lg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7" name="AutoShape 21">
            <a:extLst>
              <a:ext uri="{FF2B5EF4-FFF2-40B4-BE49-F238E27FC236}">
                <a16:creationId xmlns:a16="http://schemas.microsoft.com/office/drawing/2014/main" id="{ED8D4D6C-9FD1-44BB-98B0-77765968A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724400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gradFill rotWithShape="0">
            <a:gsLst>
              <a:gs pos="0">
                <a:srgbClr val="767600"/>
              </a:gs>
              <a:gs pos="50000">
                <a:srgbClr val="FFFF00"/>
              </a:gs>
              <a:gs pos="100000">
                <a:srgbClr val="767600"/>
              </a:gs>
            </a:gsLst>
            <a:lin ang="0" scaled="1"/>
          </a:gradFill>
          <a:ln w="9525">
            <a:solidFill>
              <a:srgbClr val="800080"/>
            </a:solidFill>
            <a:miter lim="800000"/>
            <a:headEnd type="none" w="lg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8" name="AutoShape 22">
            <a:extLst>
              <a:ext uri="{FF2B5EF4-FFF2-40B4-BE49-F238E27FC236}">
                <a16:creationId xmlns:a16="http://schemas.microsoft.com/office/drawing/2014/main" id="{8F715FA4-DF37-4964-93D4-D196B3BB7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724400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gradFill rotWithShape="0">
            <a:gsLst>
              <a:gs pos="0">
                <a:srgbClr val="767600"/>
              </a:gs>
              <a:gs pos="50000">
                <a:srgbClr val="FFFF00"/>
              </a:gs>
              <a:gs pos="100000">
                <a:srgbClr val="767600"/>
              </a:gs>
            </a:gsLst>
            <a:lin ang="0" scaled="1"/>
          </a:gradFill>
          <a:ln w="9525">
            <a:solidFill>
              <a:srgbClr val="800080"/>
            </a:solidFill>
            <a:miter lim="800000"/>
            <a:headEnd type="none" w="lg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9" name="AutoShape 23">
            <a:extLst>
              <a:ext uri="{FF2B5EF4-FFF2-40B4-BE49-F238E27FC236}">
                <a16:creationId xmlns:a16="http://schemas.microsoft.com/office/drawing/2014/main" id="{323467BF-814D-4FAC-A9C2-60B477730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724400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gradFill rotWithShape="0">
            <a:gsLst>
              <a:gs pos="0">
                <a:srgbClr val="767600"/>
              </a:gs>
              <a:gs pos="50000">
                <a:srgbClr val="FFFF00"/>
              </a:gs>
              <a:gs pos="100000">
                <a:srgbClr val="767600"/>
              </a:gs>
            </a:gsLst>
            <a:lin ang="0" scaled="1"/>
          </a:gradFill>
          <a:ln w="9525">
            <a:solidFill>
              <a:srgbClr val="800080"/>
            </a:solidFill>
            <a:miter lim="800000"/>
            <a:headEnd type="none" w="lg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00" name="AutoShape 24">
            <a:extLst>
              <a:ext uri="{FF2B5EF4-FFF2-40B4-BE49-F238E27FC236}">
                <a16:creationId xmlns:a16="http://schemas.microsoft.com/office/drawing/2014/main" id="{0725F2F1-7424-4540-9293-74DB7BD98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724400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gradFill rotWithShape="0">
            <a:gsLst>
              <a:gs pos="0">
                <a:srgbClr val="767600"/>
              </a:gs>
              <a:gs pos="50000">
                <a:srgbClr val="FFFF00"/>
              </a:gs>
              <a:gs pos="100000">
                <a:srgbClr val="767600"/>
              </a:gs>
            </a:gsLst>
            <a:lin ang="0" scaled="1"/>
          </a:gradFill>
          <a:ln w="9525">
            <a:solidFill>
              <a:srgbClr val="800080"/>
            </a:solidFill>
            <a:miter lim="800000"/>
            <a:headEnd type="none" w="lg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01" name="AutoShape 25">
            <a:extLst>
              <a:ext uri="{FF2B5EF4-FFF2-40B4-BE49-F238E27FC236}">
                <a16:creationId xmlns:a16="http://schemas.microsoft.com/office/drawing/2014/main" id="{03B483D4-BC66-4CBA-A36A-01D893FD5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724400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gradFill rotWithShape="0">
            <a:gsLst>
              <a:gs pos="0">
                <a:srgbClr val="767600"/>
              </a:gs>
              <a:gs pos="50000">
                <a:srgbClr val="FFFF00"/>
              </a:gs>
              <a:gs pos="100000">
                <a:srgbClr val="767600"/>
              </a:gs>
            </a:gsLst>
            <a:lin ang="0" scaled="1"/>
          </a:gradFill>
          <a:ln w="9525">
            <a:solidFill>
              <a:srgbClr val="800080"/>
            </a:solidFill>
            <a:miter lim="800000"/>
            <a:headEnd type="none" w="lg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02" name="AutoShape 26">
            <a:extLst>
              <a:ext uri="{FF2B5EF4-FFF2-40B4-BE49-F238E27FC236}">
                <a16:creationId xmlns:a16="http://schemas.microsoft.com/office/drawing/2014/main" id="{8B0D20C1-832B-47AC-B998-644DF349B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724400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gradFill rotWithShape="0">
            <a:gsLst>
              <a:gs pos="0">
                <a:srgbClr val="767600"/>
              </a:gs>
              <a:gs pos="50000">
                <a:srgbClr val="FFFF00"/>
              </a:gs>
              <a:gs pos="100000">
                <a:srgbClr val="767600"/>
              </a:gs>
            </a:gsLst>
            <a:lin ang="0" scaled="1"/>
          </a:gradFill>
          <a:ln w="9525">
            <a:solidFill>
              <a:srgbClr val="800080"/>
            </a:solidFill>
            <a:miter lim="800000"/>
            <a:headEnd type="none" w="lg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03" name="AutoShape 27">
            <a:extLst>
              <a:ext uri="{FF2B5EF4-FFF2-40B4-BE49-F238E27FC236}">
                <a16:creationId xmlns:a16="http://schemas.microsoft.com/office/drawing/2014/main" id="{C8EB5F0E-BFD6-40F5-BDDF-B7CF1B836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724400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gradFill rotWithShape="0">
            <a:gsLst>
              <a:gs pos="0">
                <a:srgbClr val="767600"/>
              </a:gs>
              <a:gs pos="50000">
                <a:srgbClr val="FFFF00"/>
              </a:gs>
              <a:gs pos="100000">
                <a:srgbClr val="767600"/>
              </a:gs>
            </a:gsLst>
            <a:lin ang="0" scaled="1"/>
          </a:gradFill>
          <a:ln w="9525">
            <a:solidFill>
              <a:srgbClr val="800080"/>
            </a:solidFill>
            <a:miter lim="800000"/>
            <a:headEnd type="none" w="lg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04" name="AutoShape 28">
            <a:extLst>
              <a:ext uri="{FF2B5EF4-FFF2-40B4-BE49-F238E27FC236}">
                <a16:creationId xmlns:a16="http://schemas.microsoft.com/office/drawing/2014/main" id="{5E50302B-263C-454B-BA9D-D3A5E200A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724400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gradFill rotWithShape="0">
            <a:gsLst>
              <a:gs pos="0">
                <a:srgbClr val="767600"/>
              </a:gs>
              <a:gs pos="50000">
                <a:srgbClr val="FFFF00"/>
              </a:gs>
              <a:gs pos="100000">
                <a:srgbClr val="767600"/>
              </a:gs>
            </a:gsLst>
            <a:lin ang="0" scaled="1"/>
          </a:gradFill>
          <a:ln w="9525">
            <a:solidFill>
              <a:srgbClr val="800080"/>
            </a:solidFill>
            <a:miter lim="800000"/>
            <a:headEnd type="none" w="lg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05" name="AutoShape 29">
            <a:extLst>
              <a:ext uri="{FF2B5EF4-FFF2-40B4-BE49-F238E27FC236}">
                <a16:creationId xmlns:a16="http://schemas.microsoft.com/office/drawing/2014/main" id="{DD0427E1-3BDA-474E-B35F-5ACFE166D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724400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gradFill rotWithShape="0">
            <a:gsLst>
              <a:gs pos="0">
                <a:srgbClr val="767600"/>
              </a:gs>
              <a:gs pos="50000">
                <a:srgbClr val="FFFF00"/>
              </a:gs>
              <a:gs pos="100000">
                <a:srgbClr val="767600"/>
              </a:gs>
            </a:gsLst>
            <a:lin ang="0" scaled="1"/>
          </a:gradFill>
          <a:ln w="9525">
            <a:solidFill>
              <a:srgbClr val="800080"/>
            </a:solidFill>
            <a:miter lim="800000"/>
            <a:headEnd type="none" w="lg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07" name="Text Box 31">
            <a:extLst>
              <a:ext uri="{FF2B5EF4-FFF2-40B4-BE49-F238E27FC236}">
                <a16:creationId xmlns:a16="http://schemas.microsoft.com/office/drawing/2014/main" id="{7D5FD28F-D0B2-4DB1-94B3-7EFB818C0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913" y="4191000"/>
            <a:ext cx="3857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8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FFFF"/>
                </a:solidFill>
                <a:ea typeface="楷体_GB2312" pitchFamily="49" charset="-122"/>
              </a:rPr>
              <a:t>顺序读写：顺序向后读写。</a:t>
            </a:r>
          </a:p>
        </p:txBody>
      </p:sp>
      <p:sp>
        <p:nvSpPr>
          <p:cNvPr id="24608" name="Text Box 32">
            <a:extLst>
              <a:ext uri="{FF2B5EF4-FFF2-40B4-BE49-F238E27FC236}">
                <a16:creationId xmlns:a16="http://schemas.microsoft.com/office/drawing/2014/main" id="{3D45A179-95F4-4E99-8CB8-54F74575D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810000"/>
            <a:ext cx="3857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8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FFCC"/>
                </a:solidFill>
                <a:ea typeface="楷体_GB2312" pitchFamily="49" charset="-122"/>
              </a:rPr>
              <a:t>随机读写：给定位置读写。</a:t>
            </a:r>
          </a:p>
        </p:txBody>
      </p:sp>
      <p:sp>
        <p:nvSpPr>
          <p:cNvPr id="24609" name="AutoShape 33">
            <a:extLst>
              <a:ext uri="{FF2B5EF4-FFF2-40B4-BE49-F238E27FC236}">
                <a16:creationId xmlns:a16="http://schemas.microsoft.com/office/drawing/2014/main" id="{DBB1D630-FC38-43A5-9279-21827F539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572000"/>
            <a:ext cx="609600" cy="914400"/>
          </a:xfrm>
          <a:prstGeom prst="downArrow">
            <a:avLst>
              <a:gd name="adj1" fmla="val 50000"/>
              <a:gd name="adj2" fmla="val 37500"/>
            </a:avLst>
          </a:prstGeom>
          <a:gradFill rotWithShape="0">
            <a:gsLst>
              <a:gs pos="0">
                <a:srgbClr val="762F00"/>
              </a:gs>
              <a:gs pos="50000">
                <a:srgbClr val="FF6600"/>
              </a:gs>
              <a:gs pos="100000">
                <a:srgbClr val="762F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008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10" name="AutoShape 34">
            <a:extLst>
              <a:ext uri="{FF2B5EF4-FFF2-40B4-BE49-F238E27FC236}">
                <a16:creationId xmlns:a16="http://schemas.microsoft.com/office/drawing/2014/main" id="{777BBD16-B2DB-40BA-BB5F-F94AFE6E9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572000"/>
            <a:ext cx="609600" cy="914400"/>
          </a:xfrm>
          <a:prstGeom prst="downArrow">
            <a:avLst>
              <a:gd name="adj1" fmla="val 50000"/>
              <a:gd name="adj2" fmla="val 37500"/>
            </a:avLst>
          </a:prstGeom>
          <a:gradFill rotWithShape="0">
            <a:gsLst>
              <a:gs pos="0">
                <a:srgbClr val="762F00"/>
              </a:gs>
              <a:gs pos="50000">
                <a:srgbClr val="FF6600"/>
              </a:gs>
              <a:gs pos="100000">
                <a:srgbClr val="762F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008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215" name="Picture 35" descr="BD14629_">
            <a:extLst>
              <a:ext uri="{FF2B5EF4-FFF2-40B4-BE49-F238E27FC236}">
                <a16:creationId xmlns:a16="http://schemas.microsoft.com/office/drawing/2014/main" id="{78AE8F6B-68D5-4F30-B8CA-4033DF483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1600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6" name="Picture 36" descr="BD14629_">
            <a:extLst>
              <a:ext uri="{FF2B5EF4-FFF2-40B4-BE49-F238E27FC236}">
                <a16:creationId xmlns:a16="http://schemas.microsoft.com/office/drawing/2014/main" id="{1A8A0BFA-83AA-4EF4-93B8-330E3A1C1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43200"/>
            <a:ext cx="1600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7" name="Picture 37" descr="BD14629_">
            <a:extLst>
              <a:ext uri="{FF2B5EF4-FFF2-40B4-BE49-F238E27FC236}">
                <a16:creationId xmlns:a16="http://schemas.microsoft.com/office/drawing/2014/main" id="{CF5626CE-DEED-4F03-A110-4F806C337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743200"/>
            <a:ext cx="1600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8" name="Picture 38" descr="BD14629_">
            <a:extLst>
              <a:ext uri="{FF2B5EF4-FFF2-40B4-BE49-F238E27FC236}">
                <a16:creationId xmlns:a16="http://schemas.microsoft.com/office/drawing/2014/main" id="{A62FFDF3-AB0C-4323-BF4C-777803617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43200"/>
            <a:ext cx="1600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9" name="Picture 39" descr="BD14629_">
            <a:extLst>
              <a:ext uri="{FF2B5EF4-FFF2-40B4-BE49-F238E27FC236}">
                <a16:creationId xmlns:a16="http://schemas.microsoft.com/office/drawing/2014/main" id="{F5E86832-4AFB-491F-96F3-8D835A711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743200"/>
            <a:ext cx="1600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20" name="Picture 40" descr="BD14629_">
            <a:extLst>
              <a:ext uri="{FF2B5EF4-FFF2-40B4-BE49-F238E27FC236}">
                <a16:creationId xmlns:a16="http://schemas.microsoft.com/office/drawing/2014/main" id="{179EA9EF-2588-4CF9-B302-E7EB20301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743200"/>
            <a:ext cx="1600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向上还原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"/>
                                            </p:cond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2"/>
                                            </p:cond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"/>
                                            </p:cond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8"/>
                                            </p:cond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"/>
                                            </p:cond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4"/>
                                            </p:cond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7"/>
                                            </p:cond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0"/>
                                            </p:cond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3"/>
                                            </p:cond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79" grpId="0" build="p" autoUpdateAnimBg="0"/>
      <p:bldP spid="24590" grpId="0" animBg="1"/>
      <p:bldP spid="24591" grpId="0" animBg="1" autoUpdateAnimBg="0"/>
      <p:bldP spid="24593" grpId="0" animBg="1"/>
      <p:bldP spid="24594" grpId="0" animBg="1"/>
      <p:bldP spid="24595" grpId="0" animBg="1"/>
      <p:bldP spid="24596" grpId="0" animBg="1"/>
      <p:bldP spid="24597" grpId="0" animBg="1"/>
      <p:bldP spid="24598" grpId="0" animBg="1"/>
      <p:bldP spid="24599" grpId="0" animBg="1"/>
      <p:bldP spid="24600" grpId="0" animBg="1"/>
      <p:bldP spid="24601" grpId="0" animBg="1"/>
      <p:bldP spid="24602" grpId="0" animBg="1"/>
      <p:bldP spid="24603" grpId="0" animBg="1"/>
      <p:bldP spid="24604" grpId="0" animBg="1"/>
      <p:bldP spid="24605" grpId="0" animBg="1"/>
      <p:bldP spid="24607" grpId="0" autoUpdateAnimBg="0"/>
      <p:bldP spid="24608" grpId="0" autoUpdateAnimBg="0"/>
      <p:bldP spid="24609" grpId="0" animBg="1"/>
      <p:bldP spid="246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A5C229F-5896-4312-A65E-B0FC2929BD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58763"/>
            <a:ext cx="7772400" cy="579437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8.4 </a:t>
            </a:r>
            <a:r>
              <a:rPr lang="zh-CN" altLang="en-US" sz="32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文本文件的读写</a:t>
            </a: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2EE6A5B2-3CE8-4679-8586-784C0E507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83" y="786330"/>
            <a:ext cx="9277196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 打开文件后文件事实上是一个输入输出流对象。对于文本文件</a:t>
            </a:r>
            <a:endParaRPr lang="en-US" altLang="zh-CN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控制台输入输出对象</a:t>
            </a:r>
            <a:r>
              <a:rPr lang="en-US" altLang="zh-CN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cin</a:t>
            </a:r>
            <a:r>
              <a:rPr lang="zh-CN" altLang="en-US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cout</a:t>
            </a:r>
            <a:r>
              <a:rPr lang="zh-CN" altLang="en-US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的方法及操纵符都被文件对象继承，</a:t>
            </a:r>
            <a:endParaRPr lang="en-US" altLang="zh-CN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都可以使用。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03B2ED6-B005-4B7C-960C-93503A786CF8}"/>
              </a:ext>
            </a:extLst>
          </p:cNvPr>
          <p:cNvSpPr/>
          <p:nvPr/>
        </p:nvSpPr>
        <p:spPr>
          <a:xfrm>
            <a:off x="827584" y="1988840"/>
            <a:ext cx="6750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【CHAP8EX03.cpp】</a:t>
            </a:r>
            <a:r>
              <a:rPr lang="zh-CN" altLang="en-US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文件读写示例。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ows 注销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1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>
            <a:extLst>
              <a:ext uri="{FF2B5EF4-FFF2-40B4-BE49-F238E27FC236}">
                <a16:creationId xmlns:a16="http://schemas.microsoft.com/office/drawing/2014/main" id="{689EEDA3-6B0B-453F-BCAA-A77029E93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800" y="42367"/>
            <a:ext cx="4538720" cy="6773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# #include &lt;iostream&gt;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#include &lt;</a:t>
            </a:r>
            <a:r>
              <a:rPr lang="en-US" altLang="zh-CN" sz="14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fstream</a:t>
            </a: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#include &lt;</a:t>
            </a:r>
            <a:r>
              <a:rPr lang="en-US" altLang="zh-CN" sz="14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cstdlib</a:t>
            </a: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using namespace std;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 main(int </a:t>
            </a:r>
            <a:r>
              <a:rPr lang="en-US" altLang="zh-CN" sz="14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argc</a:t>
            </a: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char *</a:t>
            </a:r>
            <a:r>
              <a:rPr lang="en-US" altLang="zh-CN" sz="14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argv</a:t>
            </a: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[]){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zh-CN" sz="14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fstream</a:t>
            </a: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inFile</a:t>
            </a: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14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outFile</a:t>
            </a: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char </a:t>
            </a:r>
            <a:r>
              <a:rPr lang="en-US" altLang="zh-CN" sz="14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ch</a:t>
            </a: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if (</a:t>
            </a:r>
            <a:r>
              <a:rPr lang="en-US" altLang="zh-CN" sz="14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argc</a:t>
            </a: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!= 3){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cout</a:t>
            </a: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&lt;&lt; "Command format error!\n";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exit(1);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zh-CN" sz="14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inFile.open</a:t>
            </a: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14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argv</a:t>
            </a: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[1], </a:t>
            </a:r>
            <a:r>
              <a:rPr lang="en-US" altLang="zh-CN" sz="14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ios</a:t>
            </a: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::in);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if (!</a:t>
            </a:r>
            <a:r>
              <a:rPr lang="en-US" altLang="zh-CN" sz="14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inFile</a:t>
            </a: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cout</a:t>
            </a: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&lt;&lt; "cannot  open  the  source file \n";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exit(2);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zh-CN" sz="14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outFile.open</a:t>
            </a: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14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argv</a:t>
            </a: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[2],</a:t>
            </a:r>
            <a:r>
              <a:rPr lang="en-US" altLang="zh-CN" sz="14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ios</a:t>
            </a: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::out);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if (!</a:t>
            </a:r>
            <a:r>
              <a:rPr lang="en-US" altLang="zh-CN" sz="14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outFile</a:t>
            </a: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cout</a:t>
            </a: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&lt;&lt; "cannot  open  the  destination file \n";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inFile.close</a:t>
            </a: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exit(3) 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while((</a:t>
            </a:r>
            <a:r>
              <a:rPr lang="en-US" altLang="zh-CN" sz="14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ch</a:t>
            </a: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= </a:t>
            </a:r>
            <a:r>
              <a:rPr lang="en-US" altLang="zh-CN" sz="14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inFile.get</a:t>
            </a: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()) != EOF){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outFile</a:t>
            </a: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&lt;&lt; </a:t>
            </a:r>
            <a:r>
              <a:rPr lang="en-US" altLang="zh-CN" sz="14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ch</a:t>
            </a: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zh-CN" sz="14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inFile.close</a:t>
            </a: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zh-CN" sz="14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outFile.close</a:t>
            </a: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zh-CN" sz="14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cout</a:t>
            </a: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&lt;&lt; "</a:t>
            </a:r>
            <a:r>
              <a:rPr lang="en-US" altLang="zh-CN" sz="14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Copyed</a:t>
            </a: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.";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system("pause");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return 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zh-CN" sz="1400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6B79DB4F-703C-4E98-8D6C-B007E4EE68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363538"/>
            <a:ext cx="1004887" cy="6159500"/>
          </a:xfrm>
        </p:spPr>
        <p:txBody>
          <a:bodyPr/>
          <a:lstStyle/>
          <a:p>
            <a:pPr algn="l" eaLnBrk="1" hangingPunct="1"/>
            <a:r>
              <a:rPr lang="zh-CN" altLang="en-US" sz="2400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举例：将一个磁盘文件中的内容复制到另一个文件中。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03E9A9-00DE-4DB1-9B3D-FC0B0BBBD5D9}"/>
              </a:ext>
            </a:extLst>
          </p:cNvPr>
          <p:cNvSpPr/>
          <p:nvPr/>
        </p:nvSpPr>
        <p:spPr>
          <a:xfrm>
            <a:off x="5041160" y="132705"/>
            <a:ext cx="4176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【copy.cpp】</a:t>
            </a:r>
            <a:r>
              <a:rPr lang="zh-CN" altLang="en-US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文件读写示例。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  <p:bldP spid="1025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BE867B67-ACA1-499E-8DB0-9BC865B0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913"/>
            <a:ext cx="9144000" cy="863600"/>
          </a:xfrm>
        </p:spPr>
        <p:txBody>
          <a:bodyPr/>
          <a:lstStyle/>
          <a:p>
            <a:pPr algn="l"/>
            <a:r>
              <a:rPr lang="zh-CN" altLang="en-US" sz="2400" dirty="0">
                <a:solidFill>
                  <a:srgbClr val="FFFF00"/>
                </a:solidFill>
              </a:rPr>
              <a:t> 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【CHAP8EX04.cpp】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FBD745-E597-4E83-9D1D-0A8F124BA904}"/>
              </a:ext>
            </a:extLst>
          </p:cNvPr>
          <p:cNvSpPr/>
          <p:nvPr/>
        </p:nvSpPr>
        <p:spPr>
          <a:xfrm>
            <a:off x="107504" y="797803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     从文件中读入学生信息数据，计算总分、平均分并按总分排序后写入另一个文件  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199A350-C96B-4A2A-AFF9-0CA1AB9FE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34963"/>
            <a:ext cx="7772400" cy="579437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8.5  </a:t>
            </a:r>
            <a:r>
              <a:rPr lang="zh-CN" altLang="en-US" sz="32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二进制文件的读写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FB2600CD-1A1A-4790-9C74-9F663CC05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6" y="914400"/>
            <a:ext cx="9079034" cy="231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 二进制文件是以标准数据的二进制表示方式存储。读取的数据</a:t>
            </a:r>
            <a:endParaRPr lang="en-US" altLang="zh-CN" b="1" dirty="0">
              <a:solidFill>
                <a:srgbClr val="FFFFCC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以字节为单位。</a:t>
            </a:r>
            <a:endParaRPr lang="en-US" altLang="zh-CN" b="1" dirty="0">
              <a:solidFill>
                <a:srgbClr val="FFFFCC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优点：</a:t>
            </a:r>
            <a:endParaRPr lang="en-US" altLang="zh-CN" b="1" dirty="0">
              <a:solidFill>
                <a:srgbClr val="FFFFCC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节省空间。</a:t>
            </a:r>
            <a:endParaRPr lang="en-US" altLang="zh-CN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数据规整。</a:t>
            </a:r>
            <a:endParaRPr lang="en-US" altLang="zh-CN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便于索引</a:t>
            </a:r>
            <a:r>
              <a:rPr lang="zh-CN" altLang="en-US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5ADD5C1D-2383-44F7-A9EE-266D82F49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70" y="3224905"/>
            <a:ext cx="9079034" cy="3787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 二进制文件打开文件时，需要位或 </a:t>
            </a:r>
            <a:r>
              <a:rPr lang="en-US" altLang="zh-CN" b="1" dirty="0" err="1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ios</a:t>
            </a:r>
            <a:r>
              <a:rPr lang="en-US" altLang="zh-CN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::binary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读文件的方法：</a:t>
            </a:r>
            <a:endParaRPr lang="en-US" altLang="zh-CN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b="1" dirty="0" err="1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istream</a:t>
            </a:r>
            <a:r>
              <a:rPr lang="en-US" altLang="zh-CN" b="1" dirty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 &amp;read(char *buff, int count);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       作用：从文件的当前位置读 </a:t>
            </a:r>
            <a:r>
              <a:rPr lang="en-US" altLang="zh-CN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count</a:t>
            </a:r>
            <a:r>
              <a:rPr lang="zh-CN" altLang="en-US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字节，存放到</a:t>
            </a:r>
            <a:r>
              <a:rPr lang="en-US" altLang="zh-CN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buff</a:t>
            </a:r>
            <a:r>
              <a:rPr lang="zh-CN" altLang="en-US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中。</a:t>
            </a:r>
            <a:r>
              <a:rPr lang="en-US" altLang="zh-CN" b="1" dirty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       int </a:t>
            </a:r>
            <a:r>
              <a:rPr lang="en-US" altLang="zh-CN" b="1" dirty="0" err="1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gcount</a:t>
            </a:r>
            <a:r>
              <a:rPr lang="en-US" altLang="zh-CN" b="1" dirty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()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当前读的字节数。</a:t>
            </a:r>
            <a:endParaRPr lang="en-US" altLang="zh-CN" b="1" dirty="0">
              <a:solidFill>
                <a:srgbClr val="FFFFCC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写文件的方法：</a:t>
            </a:r>
            <a:endParaRPr lang="en-US" altLang="zh-CN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b="1" dirty="0" err="1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ostream</a:t>
            </a:r>
            <a:r>
              <a:rPr lang="en-US" altLang="zh-CN" b="1" dirty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 &amp;write(char * buff, int count);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       作用：将</a:t>
            </a:r>
            <a:r>
              <a:rPr lang="en-US" altLang="zh-CN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buff</a:t>
            </a:r>
            <a:r>
              <a:rPr lang="zh-CN" altLang="en-US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开始的</a:t>
            </a:r>
            <a:r>
              <a:rPr lang="en-US" altLang="zh-CN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count</a:t>
            </a:r>
            <a:r>
              <a:rPr lang="zh-CN" altLang="en-US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字节写到文件的当前位置。</a:t>
            </a:r>
            <a:endParaRPr lang="en-US" altLang="zh-CN" b="1" dirty="0">
              <a:solidFill>
                <a:srgbClr val="FFFFCC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55CAE91-BFDD-45A0-98D0-E545CE3F4F7F}"/>
              </a:ext>
            </a:extLst>
          </p:cNvPr>
          <p:cNvSpPr/>
          <p:nvPr/>
        </p:nvSpPr>
        <p:spPr>
          <a:xfrm>
            <a:off x="5895945" y="2763240"/>
            <a:ext cx="3307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 </a:t>
            </a:r>
            <a:r>
              <a:rPr lang="en-US" altLang="zh-CN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【CHAP8EX05.cpp】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ows 注销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  <p:bldP spid="19459" grpId="0" autoUpdateAnimBg="0"/>
      <p:bldP spid="1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BCE2E91-9353-407D-BBAB-4613F641F7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【CHAP8EX05.cpp】</a:t>
            </a:r>
            <a:endParaRPr lang="zh-CN" altLang="en-US" sz="2400" b="1" dirty="0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EFE58F27-4A76-429B-8416-617203A3E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09600"/>
            <a:ext cx="7256323" cy="618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#include &lt;iostream&gt;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#include &lt;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fstream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#include &lt;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cstdlib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using namespace std;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int main(void){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fstream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file;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char msg[ ] = "This is a test message", 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buf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[20];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file.open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("Test.txt", 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ios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::out | 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ios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::in | 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ios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:: 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trunc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| 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ios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::binary);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if (!file){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cout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&lt;&lt; "File open failed" &lt;&lt; 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endl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exit(1);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file.write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(msg, 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sizeof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(msg));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file.seekp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(0, 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ios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::beg);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file.read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buf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, 20);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cout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&lt;&lt; 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file.gcount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() &lt;&lt; 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endl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cout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&lt;&lt; 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buf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&lt;&lt; 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endl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file.close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();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return 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43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199A350-C96B-4A2A-AFF9-0CA1AB9FE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34963"/>
            <a:ext cx="7772400" cy="579437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8.6  </a:t>
            </a:r>
            <a:r>
              <a:rPr lang="zh-CN" altLang="en-US" sz="32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文件的定位操作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FB2600CD-1A1A-4790-9C74-9F663CC05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93750"/>
            <a:ext cx="9107278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以上的所有文件的读写都是</a:t>
            </a:r>
            <a:r>
              <a:rPr lang="zh-CN" altLang="en-US" b="1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顺序的</a:t>
            </a:r>
            <a:r>
              <a:rPr lang="zh-CN" altLang="en-US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，完成一次读写操作后，文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件的</a:t>
            </a:r>
            <a:r>
              <a:rPr lang="zh-CN" altLang="en-US" b="1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记录位置自动指向下一位置</a:t>
            </a:r>
            <a:r>
              <a:rPr lang="zh-CN" altLang="en-US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，因而称为顺序的流式文件。用户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想使用任意的读、写位置，可以通过定位方法实现。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43E3CCAF-A11D-41AA-8241-4BD949090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09763"/>
            <a:ext cx="449063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⒈</a:t>
            </a:r>
            <a:r>
              <a:rPr lang="zh-CN" altLang="en-US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取文件当前位置方法（函数）</a:t>
            </a:r>
          </a:p>
        </p:txBody>
      </p:sp>
      <p:graphicFrame>
        <p:nvGraphicFramePr>
          <p:cNvPr id="10" name="Group 6">
            <a:extLst>
              <a:ext uri="{FF2B5EF4-FFF2-40B4-BE49-F238E27FC236}">
                <a16:creationId xmlns:a16="http://schemas.microsoft.com/office/drawing/2014/main" id="{DBB22007-4B19-4516-B760-DC1BBE497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961359"/>
              </p:ext>
            </p:extLst>
          </p:nvPr>
        </p:nvGraphicFramePr>
        <p:xfrm>
          <a:off x="827584" y="2510560"/>
          <a:ext cx="7344816" cy="1377660"/>
        </p:xfrm>
        <a:graphic>
          <a:graphicData uri="http://schemas.openxmlformats.org/drawingml/2006/table">
            <a:tbl>
              <a:tblPr/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1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函数</a:t>
                      </a:r>
                    </a:p>
                  </a:txBody>
                  <a:tcPr marL="90000" marR="90000" marT="46730" marB="4673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所属类</a:t>
                      </a:r>
                    </a:p>
                  </a:txBody>
                  <a:tcPr marL="90000" marR="90000" marT="46730" marB="4673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int 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tellg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()</a:t>
                      </a:r>
                    </a:p>
                  </a:txBody>
                  <a:tcPr marL="90000" marR="90000" marT="46730" marB="4673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fstream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ifstream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730" marB="4673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int 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tellp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()</a:t>
                      </a:r>
                    </a:p>
                  </a:txBody>
                  <a:tcPr marL="90000" marR="90000" marT="46730" marB="4673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fstream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ofstream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90000" marR="90000" marT="46730" marB="4673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46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ows 注销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  <p:bldP spid="19459" grpId="0" autoUpdateAnimBg="0"/>
      <p:bldP spid="1946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E1E0804-4B04-4980-BD13-E393B36878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⒉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改变文件指针的当前位置方法（函数）</a:t>
            </a:r>
          </a:p>
        </p:txBody>
      </p:sp>
      <p:graphicFrame>
        <p:nvGraphicFramePr>
          <p:cNvPr id="20486" name="Group 6">
            <a:extLst>
              <a:ext uri="{FF2B5EF4-FFF2-40B4-BE49-F238E27FC236}">
                <a16:creationId xmlns:a16="http://schemas.microsoft.com/office/drawing/2014/main" id="{8AA4A877-B3CA-485F-8D88-1B20D75C4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68034"/>
              </p:ext>
            </p:extLst>
          </p:nvPr>
        </p:nvGraphicFramePr>
        <p:xfrm>
          <a:off x="685800" y="2888574"/>
          <a:ext cx="7704856" cy="1836880"/>
        </p:xfrm>
        <a:graphic>
          <a:graphicData uri="http://schemas.openxmlformats.org/drawingml/2006/table">
            <a:tbl>
              <a:tblPr/>
              <a:tblGrid>
                <a:gridCol w="2935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4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3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1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mode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90000" marR="90000" marT="46730" marB="4673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含义</a:t>
                      </a:r>
                    </a:p>
                  </a:txBody>
                  <a:tcPr marL="90000" marR="90000" marT="46730" marB="4673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offset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90000" marR="90000" marT="46730" marB="4673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ios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::beg</a:t>
                      </a:r>
                    </a:p>
                  </a:txBody>
                  <a:tcPr marL="90000" marR="90000" marT="46730" marB="4673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文件开始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730" marB="4673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&gt;= 0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90000" marR="90000" marT="46730" marB="4673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ios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::cur</a:t>
                      </a:r>
                    </a:p>
                  </a:txBody>
                  <a:tcPr marL="90000" marR="90000" marT="46730" marB="4673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当前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90000" marR="90000" marT="46730" marB="4673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90000" marR="90000" marT="46730" marB="4673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ios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::end</a:t>
                      </a:r>
                    </a:p>
                  </a:txBody>
                  <a:tcPr marL="90000" marR="90000" marT="46730" marB="4673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文件结尾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90000" marR="90000" marT="46730" marB="4673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&lt;= 0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90000" marR="90000" marT="46730" marB="4673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Group 6">
            <a:extLst>
              <a:ext uri="{FF2B5EF4-FFF2-40B4-BE49-F238E27FC236}">
                <a16:creationId xmlns:a16="http://schemas.microsoft.com/office/drawing/2014/main" id="{C2C0E06C-EB1A-4222-BF78-5CB79DA13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525811"/>
              </p:ext>
            </p:extLst>
          </p:nvPr>
        </p:nvGraphicFramePr>
        <p:xfrm>
          <a:off x="334416" y="995445"/>
          <a:ext cx="8414048" cy="1377660"/>
        </p:xfrm>
        <a:graphic>
          <a:graphicData uri="http://schemas.openxmlformats.org/drawingml/2006/table">
            <a:tbl>
              <a:tblPr/>
              <a:tblGrid>
                <a:gridCol w="510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1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函数</a:t>
                      </a:r>
                    </a:p>
                  </a:txBody>
                  <a:tcPr marL="90000" marR="90000" marT="46730" marB="4673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所属类</a:t>
                      </a:r>
                    </a:p>
                  </a:txBody>
                  <a:tcPr marL="90000" marR="90000" marT="46730" marB="4673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istream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&amp; 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seekg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(int offset, int mode)</a:t>
                      </a:r>
                    </a:p>
                  </a:txBody>
                  <a:tcPr marL="90000" marR="90000" marT="46730" marB="4673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fstream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ifstream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730" marB="4673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ostream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&amp; 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seekp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(int offset, int mode)</a:t>
                      </a:r>
                    </a:p>
                  </a:txBody>
                  <a:tcPr marL="90000" marR="90000" marT="46730" marB="4673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fstream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ofstream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90000" marR="90000" marT="46730" marB="4673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348BE75-FB59-44FC-A9B7-85CE16BCCF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8.1  </a:t>
            </a:r>
            <a:r>
              <a:rPr lang="zh-CN" altLang="en-US" sz="32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文件的概念</a:t>
            </a: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C12FC537-BB4C-45D2-BBAC-163BFAA17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838200"/>
            <a:ext cx="9023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b="1" dirty="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文件概念：</a:t>
            </a:r>
            <a:r>
              <a:rPr lang="zh-CN" altLang="en-US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文件是一组存储在外部设备上的数据的集合。外设</a:t>
            </a:r>
          </a:p>
          <a:p>
            <a:pPr eaLnBrk="1" hangingPunct="1"/>
            <a:r>
              <a:rPr lang="zh-CN" altLang="en-US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（如键盘）也可以以文件的形式进行处理，称为</a:t>
            </a:r>
            <a:r>
              <a:rPr lang="zh-CN" altLang="en-US" b="1" dirty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设备文件。</a:t>
            </a:r>
            <a:r>
              <a:rPr lang="zh-CN" altLang="en-US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dirty="0">
              <a:solidFill>
                <a:srgbClr val="FFFFCC"/>
              </a:solidFill>
            </a:endParaRP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FF97280B-A777-487A-8D02-E7CDEAA68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31950"/>
            <a:ext cx="30464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FFFF"/>
              </a:buClr>
            </a:pPr>
            <a:r>
              <a:rPr lang="zh-CN" altLang="en-US" b="1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文件的优点：</a:t>
            </a:r>
          </a:p>
          <a:p>
            <a:pPr eaLnBrk="1" hangingPunct="1">
              <a:buClr>
                <a:srgbClr val="00FFFF"/>
              </a:buClr>
              <a:buFont typeface="Wingdings" panose="05000000000000000000" pitchFamily="2" charset="2"/>
              <a:buChar char="v"/>
            </a:pPr>
            <a:r>
              <a:rPr lang="zh-CN" altLang="en-US" b="1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保存和交换数据。 </a:t>
            </a:r>
          </a:p>
          <a:p>
            <a:pPr eaLnBrk="1" hangingPunct="1">
              <a:buClr>
                <a:srgbClr val="00FFFF"/>
              </a:buClr>
              <a:buFont typeface="Wingdings" panose="05000000000000000000" pitchFamily="2" charset="2"/>
              <a:buChar char="v"/>
            </a:pPr>
            <a:r>
              <a:rPr lang="zh-CN" altLang="en-US" b="1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保存大容量数据。 </a:t>
            </a:r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53E00094-1769-4F2E-91AE-F9AC48B10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" y="2743200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66FF33"/>
                </a:solidFill>
                <a:ea typeface="楷体_GB2312" pitchFamily="49" charset="-122"/>
              </a:rPr>
              <a:t>文件的分类：</a:t>
            </a:r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82D831F4-20EF-480C-86F7-C2B2E49F1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136900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数据表示方式：</a:t>
            </a:r>
          </a:p>
        </p:txBody>
      </p:sp>
      <p:sp>
        <p:nvSpPr>
          <p:cNvPr id="3079" name="Text Box 7">
            <a:extLst>
              <a:ext uri="{FF2B5EF4-FFF2-40B4-BE49-F238E27FC236}">
                <a16:creationId xmlns:a16="http://schemas.microsoft.com/office/drawing/2014/main" id="{34080D41-9E39-4CE0-86E4-8E5D83BB2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7363" y="3136900"/>
            <a:ext cx="36163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v"/>
            </a:pPr>
            <a:r>
              <a:rPr lang="zh-CN" altLang="en-US" b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二进制文件。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zh-CN" altLang="en-US" b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文本文件</a:t>
            </a:r>
            <a:r>
              <a:rPr lang="en-US" altLang="zh-CN" b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(ASCII)</a:t>
            </a:r>
            <a:r>
              <a:rPr lang="zh-CN" altLang="en-US" b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文件。</a:t>
            </a:r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id="{F754C696-0151-401B-A331-B4C213A5F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898900"/>
            <a:ext cx="186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读写方式： </a:t>
            </a:r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id="{05885065-DB81-4CCD-BB05-5C5C93ADA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3898900"/>
            <a:ext cx="3797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顺序读写文件（流式）。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随机读写文件。</a:t>
            </a:r>
          </a:p>
        </p:txBody>
      </p:sp>
      <p:sp>
        <p:nvSpPr>
          <p:cNvPr id="3082" name="Text Box 10">
            <a:extLst>
              <a:ext uri="{FF2B5EF4-FFF2-40B4-BE49-F238E27FC236}">
                <a16:creationId xmlns:a16="http://schemas.microsoft.com/office/drawing/2014/main" id="{FCE5E92E-8AB1-47AF-B42F-2EA9F8C55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660900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CCFF"/>
                </a:solidFill>
                <a:latin typeface="宋体" panose="02010600030101010101" pitchFamily="2" charset="-122"/>
                <a:ea typeface="楷体_GB2312" pitchFamily="49" charset="-122"/>
              </a:rPr>
              <a:t>处理方法</a:t>
            </a:r>
            <a:r>
              <a:rPr lang="zh-CN" altLang="en-US" b="1">
                <a:solidFill>
                  <a:srgbClr val="00CC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3083" name="Text Box 11">
            <a:extLst>
              <a:ext uri="{FF2B5EF4-FFF2-40B4-BE49-F238E27FC236}">
                <a16:creationId xmlns:a16="http://schemas.microsoft.com/office/drawing/2014/main" id="{9C167238-A4FB-4BFB-94F9-BD85B36D8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0063" y="4660900"/>
            <a:ext cx="22939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缓冲文件。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zh-CN" altLang="en-US" b="1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非缓冲文件。</a:t>
            </a:r>
          </a:p>
        </p:txBody>
      </p:sp>
      <p:sp>
        <p:nvSpPr>
          <p:cNvPr id="3084" name="AutoShape 12">
            <a:extLst>
              <a:ext uri="{FF2B5EF4-FFF2-40B4-BE49-F238E27FC236}">
                <a16:creationId xmlns:a16="http://schemas.microsoft.com/office/drawing/2014/main" id="{C8A91400-D272-4EF0-9CE6-1A6635F75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7363" y="5884863"/>
            <a:ext cx="1168400" cy="703262"/>
          </a:xfrm>
          <a:prstGeom prst="can">
            <a:avLst>
              <a:gd name="adj" fmla="val 26704"/>
            </a:avLst>
          </a:prstGeom>
          <a:gradFill rotWithShape="0">
            <a:gsLst>
              <a:gs pos="0">
                <a:srgbClr val="3B3B00"/>
              </a:gs>
              <a:gs pos="50000">
                <a:srgbClr val="808000"/>
              </a:gs>
              <a:gs pos="100000">
                <a:srgbClr val="3B3B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</a:rPr>
              <a:t>Device</a:t>
            </a:r>
          </a:p>
        </p:txBody>
      </p:sp>
      <p:sp>
        <p:nvSpPr>
          <p:cNvPr id="3085" name="Rectangle 13">
            <a:extLst>
              <a:ext uri="{FF2B5EF4-FFF2-40B4-BE49-F238E27FC236}">
                <a16:creationId xmlns:a16="http://schemas.microsoft.com/office/drawing/2014/main" id="{02B2D6E2-0CB6-43BB-BB6C-7079C1C4D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050" y="5589588"/>
            <a:ext cx="490538" cy="1187450"/>
          </a:xfrm>
          <a:prstGeom prst="rect">
            <a:avLst/>
          </a:prstGeom>
          <a:gradFill rotWithShape="0">
            <a:gsLst>
              <a:gs pos="0">
                <a:srgbClr val="007676"/>
              </a:gs>
              <a:gs pos="50000">
                <a:srgbClr val="00FFFF"/>
              </a:gs>
              <a:gs pos="100000">
                <a:srgbClr val="00767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内</a:t>
            </a:r>
          </a:p>
          <a:p>
            <a:pPr algn="ctr" eaLnBrk="1" hangingPunct="1">
              <a:buFont typeface="Wingdings" panose="05000000000000000000" pitchFamily="2" charset="2"/>
              <a:buChar char="v"/>
            </a:pPr>
            <a:endParaRPr lang="zh-CN" altLang="en-US" b="1">
              <a:latin typeface="楷体_GB2312" pitchFamily="49" charset="-122"/>
              <a:ea typeface="楷体_GB2312" pitchFamily="49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存</a:t>
            </a:r>
          </a:p>
        </p:txBody>
      </p:sp>
      <p:sp>
        <p:nvSpPr>
          <p:cNvPr id="3086" name="AutoShape 14">
            <a:extLst>
              <a:ext uri="{FF2B5EF4-FFF2-40B4-BE49-F238E27FC236}">
                <a16:creationId xmlns:a16="http://schemas.microsoft.com/office/drawing/2014/main" id="{D2CE0CA0-DC3E-4C19-8551-7B642BA24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6067425"/>
            <a:ext cx="2132013" cy="396875"/>
          </a:xfrm>
          <a:prstGeom prst="flowChartMagneticDrum">
            <a:avLst/>
          </a:prstGeom>
          <a:gradFill rotWithShape="0">
            <a:gsLst>
              <a:gs pos="0">
                <a:srgbClr val="475E00"/>
              </a:gs>
              <a:gs pos="50000">
                <a:srgbClr val="99CC00"/>
              </a:gs>
              <a:gs pos="100000">
                <a:srgbClr val="475E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Buffer</a:t>
            </a:r>
          </a:p>
        </p:txBody>
      </p:sp>
      <p:sp>
        <p:nvSpPr>
          <p:cNvPr id="3087" name="AutoShape 15">
            <a:extLst>
              <a:ext uri="{FF2B5EF4-FFF2-40B4-BE49-F238E27FC236}">
                <a16:creationId xmlns:a16="http://schemas.microsoft.com/office/drawing/2014/main" id="{D66F0AB7-297D-4694-BEC9-0D84AA052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6184900"/>
            <a:ext cx="533400" cy="228600"/>
          </a:xfrm>
          <a:prstGeom prst="leftRightArrow">
            <a:avLst>
              <a:gd name="adj1" fmla="val 50000"/>
              <a:gd name="adj2" fmla="val 46667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8" name="AutoShape 16">
            <a:extLst>
              <a:ext uri="{FF2B5EF4-FFF2-40B4-BE49-F238E27FC236}">
                <a16:creationId xmlns:a16="http://schemas.microsoft.com/office/drawing/2014/main" id="{6AC8034C-E5FB-4584-B0BB-23A2CFC0B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6184900"/>
            <a:ext cx="533400" cy="228600"/>
          </a:xfrm>
          <a:prstGeom prst="leftRightArrow">
            <a:avLst>
              <a:gd name="adj1" fmla="val 50000"/>
              <a:gd name="adj2" fmla="val 46667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9" name="AutoShape 17">
            <a:extLst>
              <a:ext uri="{FF2B5EF4-FFF2-40B4-BE49-F238E27FC236}">
                <a16:creationId xmlns:a16="http://schemas.microsoft.com/office/drawing/2014/main" id="{E8212D12-8241-46A9-B424-511442DB5B12}"/>
              </a:ext>
            </a:extLst>
          </p:cNvPr>
          <p:cNvSpPr>
            <a:spLocks/>
          </p:cNvSpPr>
          <p:nvPr/>
        </p:nvSpPr>
        <p:spPr bwMode="auto">
          <a:xfrm>
            <a:off x="5486400" y="4951413"/>
            <a:ext cx="3657600" cy="534987"/>
          </a:xfrm>
          <a:prstGeom prst="accentCallout2">
            <a:avLst>
              <a:gd name="adj1" fmla="val 21366"/>
              <a:gd name="adj2" fmla="val -2083"/>
              <a:gd name="adj3" fmla="val 21366"/>
              <a:gd name="adj4" fmla="val -9463"/>
              <a:gd name="adj5" fmla="val 207713"/>
              <a:gd name="adj6" fmla="val -35505"/>
            </a:avLst>
          </a:prstGeom>
          <a:noFill/>
          <a:ln w="9525">
            <a:solidFill>
              <a:srgbClr val="00FFFF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匹配主机速度，数据转换。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ows 注销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3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1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075" grpId="0" autoUpdateAnimBg="0"/>
      <p:bldP spid="3076" grpId="0" build="p" autoUpdateAnimBg="0"/>
      <p:bldP spid="3077" grpId="0" autoUpdateAnimBg="0"/>
      <p:bldP spid="3078" grpId="0" autoUpdateAnimBg="0"/>
      <p:bldP spid="3079" grpId="0" build="p" autoUpdateAnimBg="0"/>
      <p:bldP spid="3080" grpId="0" autoUpdateAnimBg="0"/>
      <p:bldP spid="3081" grpId="0" build="p" autoUpdateAnimBg="0"/>
      <p:bldP spid="3082" grpId="0" autoUpdateAnimBg="0"/>
      <p:bldP spid="3083" grpId="0" build="p" autoUpdateAnimBg="0"/>
      <p:bldP spid="3084" grpId="0" animBg="1" autoUpdateAnimBg="0"/>
      <p:bldP spid="3085" grpId="0" animBg="1" autoUpdateAnimBg="0"/>
      <p:bldP spid="3086" grpId="0" animBg="1" autoUpdateAnimBg="0"/>
      <p:bldP spid="3087" grpId="0" animBg="1"/>
      <p:bldP spid="3088" grpId="0" animBg="1"/>
      <p:bldP spid="308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6D5DA9F-A3A8-4322-8D40-BFD86C451C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34963"/>
            <a:ext cx="7772400" cy="579437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8.2 </a:t>
            </a:r>
            <a:r>
              <a:rPr lang="zh-CN" altLang="en-US" sz="32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文件的操作过程</a:t>
            </a:r>
            <a:r>
              <a:rPr lang="en-US" altLang="zh-CN" sz="3200" b="1" dirty="0" err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c++</a:t>
            </a:r>
            <a:r>
              <a:rPr lang="zh-CN" altLang="en-US" sz="32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的文件类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7A6CEF6A-C29A-4349-A5CB-5F96138BF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865188"/>
            <a:ext cx="324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⒈</a:t>
            </a:r>
            <a:r>
              <a:rPr lang="zh-CN" altLang="en-US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文件的操作过程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5CFA72B4-4F02-48B0-954D-90A13982D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163" y="1362075"/>
            <a:ext cx="1419225" cy="466725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打开文件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C38FE0D1-A4AE-41F8-B3F3-58BC49035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25" y="1235075"/>
            <a:ext cx="51331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建立一个文件和流的对应关系。</a:t>
            </a:r>
          </a:p>
        </p:txBody>
      </p:sp>
      <p:sp>
        <p:nvSpPr>
          <p:cNvPr id="5126" name="Line 6">
            <a:extLst>
              <a:ext uri="{FF2B5EF4-FFF2-40B4-BE49-F238E27FC236}">
                <a16:creationId xmlns:a16="http://schemas.microsoft.com/office/drawing/2014/main" id="{9BCD06B5-B958-43E0-89F8-D525D4450C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828800"/>
            <a:ext cx="0" cy="6096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56AEEEC0-E03D-4424-94AA-DB5F126D0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175" y="2428875"/>
            <a:ext cx="1419225" cy="466725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读写文件</a:t>
            </a:r>
          </a:p>
        </p:txBody>
      </p:sp>
      <p:sp>
        <p:nvSpPr>
          <p:cNvPr id="5128" name="Line 8">
            <a:extLst>
              <a:ext uri="{FF2B5EF4-FFF2-40B4-BE49-F238E27FC236}">
                <a16:creationId xmlns:a16="http://schemas.microsoft.com/office/drawing/2014/main" id="{D0E6E90F-5F07-4FFD-BE6E-389BC1F24C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895600"/>
            <a:ext cx="0" cy="5334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129" name="Rectangle 9">
            <a:extLst>
              <a:ext uri="{FF2B5EF4-FFF2-40B4-BE49-F238E27FC236}">
                <a16:creationId xmlns:a16="http://schemas.microsoft.com/office/drawing/2014/main" id="{5A1C2C27-CEB6-4094-BE89-4E139CA92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429000"/>
            <a:ext cx="1412875" cy="466725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关闭文件</a:t>
            </a:r>
          </a:p>
        </p:txBody>
      </p:sp>
      <p:sp>
        <p:nvSpPr>
          <p:cNvPr id="5130" name="Text Box 10">
            <a:extLst>
              <a:ext uri="{FF2B5EF4-FFF2-40B4-BE49-F238E27FC236}">
                <a16:creationId xmlns:a16="http://schemas.microsoft.com/office/drawing/2014/main" id="{5FC774FB-5C14-41E6-BF12-7241AD8B5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429000"/>
            <a:ext cx="323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释放文件所占的资源。</a:t>
            </a:r>
          </a:p>
        </p:txBody>
      </p:sp>
    </p:spTree>
    <p:extLst>
      <p:ext uri="{BB962C8B-B14F-4D97-AF65-F5344CB8AC3E}">
        <p14:creationId xmlns:p14="http://schemas.microsoft.com/office/powerpoint/2010/main" val="117663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ows 注销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3" grpId="0" autoUpdateAnimBg="0"/>
      <p:bldP spid="5124" grpId="0" animBg="1" autoUpdateAnimBg="0"/>
      <p:bldP spid="5125" grpId="0" autoUpdateAnimBg="0"/>
      <p:bldP spid="5127" grpId="0" animBg="1" autoUpdateAnimBg="0"/>
      <p:bldP spid="5129" grpId="0" animBg="1" autoUpdateAnimBg="0"/>
      <p:bldP spid="513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1046A-AF20-4C29-8D9D-27EA2EA80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443136"/>
          </a:xfrm>
        </p:spPr>
        <p:txBody>
          <a:bodyPr/>
          <a:lstStyle/>
          <a:p>
            <a:pPr algn="l"/>
            <a:r>
              <a:rPr lang="en-US" altLang="zh-CN" sz="2400" b="1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⒉</a:t>
            </a:r>
            <a:r>
              <a:rPr lang="en-US" altLang="zh-CN" sz="2400" b="1" dirty="0">
                <a:solidFill>
                  <a:srgbClr val="FFFF00"/>
                </a:solidFill>
                <a:latin typeface="华文新魏" panose="02010800040101010101" pitchFamily="2" charset="-122"/>
                <a:ea typeface="楷体_GB2312" pitchFamily="49" charset="-122"/>
              </a:rPr>
              <a:t>C++</a:t>
            </a:r>
            <a:r>
              <a:rPr lang="zh-CN" altLang="en-US" sz="2400" b="1" dirty="0">
                <a:solidFill>
                  <a:srgbClr val="FFFF00"/>
                </a:solidFill>
                <a:latin typeface="华文新魏" panose="02010800040101010101" pitchFamily="2" charset="-122"/>
                <a:ea typeface="楷体_GB2312" pitchFamily="49" charset="-122"/>
              </a:rPr>
              <a:t>的文件类</a:t>
            </a:r>
            <a:endParaRPr lang="zh-CN" altLang="en-US" sz="2400" dirty="0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CC02ED2B-5BF5-4C2D-9605-79F74A835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8" y="980728"/>
            <a:ext cx="931549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输入输出程序中重要的组成部分。输入输出的数据运行过程被</a:t>
            </a:r>
            <a:endParaRPr lang="en-US" altLang="zh-CN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称为“流”（</a:t>
            </a:r>
            <a:r>
              <a:rPr lang="en-US" altLang="zh-CN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stream</a:t>
            </a:r>
            <a:r>
              <a:rPr lang="zh-CN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）。</a:t>
            </a:r>
            <a:r>
              <a:rPr lang="en-US" altLang="zh-CN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C++</a:t>
            </a:r>
            <a:r>
              <a:rPr lang="zh-CN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的标准类库中定义了“流类”。其基</a:t>
            </a:r>
            <a:endParaRPr lang="en-US" altLang="zh-CN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本继承关系如下：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BD95138B-657E-4BB2-877E-D2290D7E5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803" y="2210048"/>
            <a:ext cx="7216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dirty="0" err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ios</a:t>
            </a:r>
            <a:endParaRPr lang="zh-CN" altLang="en-US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037BB2BF-A522-41C8-B17D-D3C8671F5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6745" y="3486198"/>
            <a:ext cx="14367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dirty="0" err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istream</a:t>
            </a:r>
            <a:endParaRPr lang="zh-CN" altLang="en-US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38F4483C-30F1-487B-9589-D962E09A9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0475" y="3486197"/>
            <a:ext cx="15473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dirty="0" err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ostream</a:t>
            </a:r>
            <a:endParaRPr lang="zh-CN" altLang="en-US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92EEC6FA-1B38-4E57-8569-5712D5B67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279" y="4701098"/>
            <a:ext cx="15617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dirty="0" err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ifstream</a:t>
            </a:r>
            <a:endParaRPr lang="zh-CN" altLang="en-US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051C2FD9-CEED-4673-8C91-3754C9E7C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896" y="4686530"/>
            <a:ext cx="16387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iostream</a:t>
            </a:r>
            <a:endParaRPr lang="zh-CN" altLang="en-US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FAD4ECF5-B6D5-412E-A7FF-5FACBF5F5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9457" y="4708265"/>
            <a:ext cx="15617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dirty="0" err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ifstream</a:t>
            </a:r>
            <a:endParaRPr lang="zh-CN" altLang="en-US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029E7284-818B-4068-B137-C678F9C93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0053" y="5703639"/>
            <a:ext cx="14704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dirty="0" err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fstream</a:t>
            </a:r>
            <a:endParaRPr lang="zh-CN" altLang="en-US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AF9EECE-6CC2-4C5E-AB21-2A8C9DB11A67}"/>
              </a:ext>
            </a:extLst>
          </p:cNvPr>
          <p:cNvCxnSpPr>
            <a:stCxn id="4" idx="2"/>
            <a:endCxn id="5" idx="0"/>
          </p:cNvCxnSpPr>
          <p:nvPr/>
        </p:nvCxnSpPr>
        <p:spPr bwMode="auto">
          <a:xfrm flipH="1">
            <a:off x="3275115" y="2671713"/>
            <a:ext cx="1154524" cy="814485"/>
          </a:xfrm>
          <a:prstGeom prst="straightConnector1">
            <a:avLst/>
          </a:prstGeom>
          <a:ln>
            <a:solidFill>
              <a:srgbClr val="FFFF00"/>
            </a:solidFill>
            <a:headEnd type="none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2F61AB3-D24C-4707-9AF1-7EE57AAC516E}"/>
              </a:ext>
            </a:extLst>
          </p:cNvPr>
          <p:cNvCxnSpPr>
            <a:stCxn id="4" idx="2"/>
            <a:endCxn id="6" idx="0"/>
          </p:cNvCxnSpPr>
          <p:nvPr/>
        </p:nvCxnSpPr>
        <p:spPr bwMode="auto">
          <a:xfrm>
            <a:off x="4429639" y="2671713"/>
            <a:ext cx="1134510" cy="814484"/>
          </a:xfrm>
          <a:prstGeom prst="straightConnector1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AF5D6D2-FAF1-4220-91DF-0B35913678FB}"/>
              </a:ext>
            </a:extLst>
          </p:cNvPr>
          <p:cNvCxnSpPr>
            <a:stCxn id="5" idx="2"/>
            <a:endCxn id="7" idx="0"/>
          </p:cNvCxnSpPr>
          <p:nvPr/>
        </p:nvCxnSpPr>
        <p:spPr bwMode="auto">
          <a:xfrm flipH="1">
            <a:off x="2220166" y="3947863"/>
            <a:ext cx="1054949" cy="753235"/>
          </a:xfrm>
          <a:prstGeom prst="straightConnector1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78BDBE1-E7D5-41B4-A07D-23F62DA42DBA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 bwMode="auto">
          <a:xfrm>
            <a:off x="3275115" y="3947863"/>
            <a:ext cx="1180140" cy="738668"/>
          </a:xfrm>
          <a:prstGeom prst="straightConnector1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A3C1720-EF99-43CA-8526-B4FE910981E3}"/>
              </a:ext>
            </a:extLst>
          </p:cNvPr>
          <p:cNvCxnSpPr>
            <a:stCxn id="6" idx="2"/>
            <a:endCxn id="8" idx="0"/>
          </p:cNvCxnSpPr>
          <p:nvPr/>
        </p:nvCxnSpPr>
        <p:spPr bwMode="auto">
          <a:xfrm flipH="1">
            <a:off x="4455255" y="3947862"/>
            <a:ext cx="1108894" cy="738668"/>
          </a:xfrm>
          <a:prstGeom prst="straightConnector1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lg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014FF17-8E03-4467-AD2C-06976C0613B1}"/>
              </a:ext>
            </a:extLst>
          </p:cNvPr>
          <p:cNvCxnSpPr>
            <a:stCxn id="6" idx="2"/>
            <a:endCxn id="9" idx="0"/>
          </p:cNvCxnSpPr>
          <p:nvPr/>
        </p:nvCxnSpPr>
        <p:spPr bwMode="auto">
          <a:xfrm>
            <a:off x="5564149" y="3947862"/>
            <a:ext cx="1126195" cy="760403"/>
          </a:xfrm>
          <a:prstGeom prst="straightConnector1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lg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63139A2-E591-47AB-B504-5F516910EDE8}"/>
              </a:ext>
            </a:extLst>
          </p:cNvPr>
          <p:cNvCxnSpPr>
            <a:stCxn id="8" idx="2"/>
            <a:endCxn id="10" idx="0"/>
          </p:cNvCxnSpPr>
          <p:nvPr/>
        </p:nvCxnSpPr>
        <p:spPr bwMode="auto">
          <a:xfrm>
            <a:off x="4455255" y="5148195"/>
            <a:ext cx="0" cy="555444"/>
          </a:xfrm>
          <a:prstGeom prst="straightConnector1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lg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 Box 5">
            <a:extLst>
              <a:ext uri="{FF2B5EF4-FFF2-40B4-BE49-F238E27FC236}">
                <a16:creationId xmlns:a16="http://schemas.microsoft.com/office/drawing/2014/main" id="{FDCCA04A-D737-4A63-B098-048584E87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3327" y="2222593"/>
            <a:ext cx="17924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Bass class</a:t>
            </a:r>
            <a:endParaRPr lang="zh-CN" altLang="en-US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703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3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0C8E701-95F3-489D-BAC9-29D6823AB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34963"/>
            <a:ext cx="7772400" cy="579437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8.3  </a:t>
            </a:r>
            <a:r>
              <a:rPr lang="zh-CN" altLang="en-US" sz="32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文件的打开与关闭</a:t>
            </a: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8CEADF32-B40E-4BC7-9BB1-D2B0B5A0E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842963"/>
            <a:ext cx="26260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en-US" altLang="zh-CN" b="1" dirty="0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⒈</a:t>
            </a:r>
            <a:r>
              <a:rPr lang="zh-CN" altLang="en-US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文件的打开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1A285BB-92D0-413A-A3AA-76DB4E285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235075"/>
            <a:ext cx="917430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zh-CN" altLang="en-US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文件打开的目的：</a:t>
            </a:r>
            <a:endParaRPr lang="en-US" altLang="zh-CN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en-US" altLang="zh-CN" b="1" dirty="0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⑴</a:t>
            </a:r>
            <a:r>
              <a:rPr lang="zh-CN" altLang="en-US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建立流对象和文件的关联，关联后对流对象的操作就是对文</a:t>
            </a:r>
            <a:endParaRPr lang="en-US" altLang="zh-CN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件的操作</a:t>
            </a:r>
            <a:endParaRPr lang="en-US" altLang="zh-CN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en-US" altLang="zh-CN" b="1" dirty="0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⑵</a:t>
            </a:r>
            <a:r>
              <a:rPr lang="zh-CN" altLang="en-US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确定文件的构成属性和操作属性。</a:t>
            </a: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12E792B1-5557-47C4-887A-B435D80A6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2" y="2823319"/>
            <a:ext cx="32415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en-US" altLang="zh-CN" b="1" dirty="0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⒉</a:t>
            </a:r>
            <a:r>
              <a:rPr lang="zh-CN" altLang="en-US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文件的打开方式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ABB1F07F-37C4-4D9E-8F96-406E2F5D9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35" y="3247622"/>
            <a:ext cx="609654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zh-CN" altLang="en-US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文件打开的方式：</a:t>
            </a:r>
            <a:endParaRPr lang="en-US" altLang="zh-CN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en-US" altLang="zh-CN" b="1" dirty="0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⑴</a:t>
            </a:r>
            <a:r>
              <a:rPr lang="zh-CN" altLang="en-US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调用流对象的</a:t>
            </a:r>
            <a:r>
              <a:rPr lang="en-US" altLang="zh-CN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open</a:t>
            </a:r>
            <a:r>
              <a:rPr lang="zh-CN" altLang="en-US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函数。</a:t>
            </a:r>
            <a:endParaRPr lang="en-US" altLang="zh-CN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en-US" altLang="zh-CN" b="1" dirty="0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⑵</a:t>
            </a:r>
            <a:r>
              <a:rPr lang="zh-CN" altLang="en-US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定义流对象时，通过构造函数打开。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AD6A4BF7-9CF6-49C8-8565-32B211576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2" y="4372028"/>
            <a:ext cx="30524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en-US" altLang="zh-CN" b="1" dirty="0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⒊</a:t>
            </a:r>
            <a:r>
              <a:rPr lang="en-US" altLang="zh-CN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open</a:t>
            </a:r>
            <a:r>
              <a:rPr lang="zh-CN" altLang="en-US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函数说明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3A177B17-8F4C-467B-A16E-B8E7C1B7B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20" y="4760116"/>
            <a:ext cx="778450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zh-CN" altLang="en-US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原型：</a:t>
            </a:r>
            <a:endParaRPr lang="en-US" altLang="zh-CN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void open(const char *</a:t>
            </a:r>
            <a:r>
              <a:rPr lang="en-US" altLang="zh-CN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szFilename</a:t>
            </a:r>
            <a:r>
              <a:rPr lang="zh-CN" altLang="en-US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int  mode);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argu1</a:t>
            </a:r>
            <a:r>
              <a:rPr lang="zh-CN" altLang="en-US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：指针指向含路径的文件名。</a:t>
            </a:r>
            <a:endParaRPr lang="en-US" altLang="zh-CN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argu2</a:t>
            </a:r>
            <a:r>
              <a:rPr lang="zh-CN" altLang="en-US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：文件打开的模式。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ows 注销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autoUpdateAnimBg="0"/>
      <p:bldP spid="6148" grpId="0" autoUpdateAnimBg="0"/>
      <p:bldP spid="15" grpId="0" autoUpdateAnimBg="0"/>
      <p:bldP spid="16" grpId="0" autoUpdateAnimBg="0"/>
      <p:bldP spid="17" grpId="0" autoUpdateAnimBg="0"/>
      <p:bldP spid="1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0C8E701-95F3-489D-BAC9-29D6823AB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34963"/>
            <a:ext cx="7772400" cy="579437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8.3  </a:t>
            </a:r>
            <a:r>
              <a:rPr lang="zh-CN" altLang="en-US" sz="32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文件的打开与关闭</a:t>
            </a: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8CEADF32-B40E-4BC7-9BB1-D2B0B5A0E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842963"/>
            <a:ext cx="26260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en-US" altLang="zh-CN" b="1" dirty="0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⒈</a:t>
            </a:r>
            <a:r>
              <a:rPr lang="zh-CN" altLang="en-US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文件的打开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1A285BB-92D0-413A-A3AA-76DB4E285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235075"/>
            <a:ext cx="917430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zh-CN" altLang="en-US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文件打开的目的：</a:t>
            </a:r>
            <a:endParaRPr lang="en-US" altLang="zh-CN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en-US" altLang="zh-CN" b="1" dirty="0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⑴</a:t>
            </a:r>
            <a:r>
              <a:rPr lang="zh-CN" altLang="en-US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建立流对象和文件的关联，关联后对流对象的操作就是对文</a:t>
            </a:r>
            <a:endParaRPr lang="en-US" altLang="zh-CN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件的操作</a:t>
            </a:r>
            <a:endParaRPr lang="en-US" altLang="zh-CN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en-US" altLang="zh-CN" b="1" dirty="0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⑵</a:t>
            </a:r>
            <a:r>
              <a:rPr lang="zh-CN" altLang="en-US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确定文件的构成属性和操作属性。</a:t>
            </a: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12E792B1-5557-47C4-887A-B435D80A6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2" y="2823319"/>
            <a:ext cx="32415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en-US" altLang="zh-CN" b="1" dirty="0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⒉</a:t>
            </a:r>
            <a:r>
              <a:rPr lang="zh-CN" altLang="en-US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文件的打开方式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ABB1F07F-37C4-4D9E-8F96-406E2F5D9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35" y="3247622"/>
            <a:ext cx="609654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zh-CN" altLang="en-US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文件打开的方式：</a:t>
            </a:r>
            <a:endParaRPr lang="en-US" altLang="zh-CN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en-US" altLang="zh-CN" b="1" dirty="0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⑴</a:t>
            </a:r>
            <a:r>
              <a:rPr lang="zh-CN" altLang="en-US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调用流对象的</a:t>
            </a:r>
            <a:r>
              <a:rPr lang="en-US" altLang="zh-CN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open</a:t>
            </a:r>
            <a:r>
              <a:rPr lang="zh-CN" altLang="en-US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函数。</a:t>
            </a:r>
            <a:endParaRPr lang="en-US" altLang="zh-CN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en-US" altLang="zh-CN" b="1" dirty="0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⑵</a:t>
            </a:r>
            <a:r>
              <a:rPr lang="zh-CN" altLang="en-US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定义流对象时，通过构造函数打开。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AD6A4BF7-9CF6-49C8-8565-32B211576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2" y="4372028"/>
            <a:ext cx="30524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en-US" altLang="zh-CN" b="1" dirty="0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⒊</a:t>
            </a:r>
            <a:r>
              <a:rPr lang="en-US" altLang="zh-CN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open</a:t>
            </a:r>
            <a:r>
              <a:rPr lang="zh-CN" altLang="en-US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函数说明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3A177B17-8F4C-467B-A16E-B8E7C1B7B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20" y="4760116"/>
            <a:ext cx="778450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zh-CN" altLang="en-US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原型：</a:t>
            </a:r>
            <a:endParaRPr lang="en-US" altLang="zh-CN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void open(const char *</a:t>
            </a:r>
            <a:r>
              <a:rPr lang="en-US" altLang="zh-CN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szFilename</a:t>
            </a:r>
            <a:r>
              <a:rPr lang="zh-CN" altLang="en-US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int  mode);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argu1</a:t>
            </a:r>
            <a:r>
              <a:rPr lang="zh-CN" altLang="en-US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：指针指向含路径的文件名。</a:t>
            </a:r>
            <a:endParaRPr lang="en-US" altLang="zh-CN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argu2</a:t>
            </a:r>
            <a:r>
              <a:rPr lang="zh-CN" altLang="en-US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：文件打开的模式标记。</a:t>
            </a:r>
          </a:p>
        </p:txBody>
      </p:sp>
    </p:spTree>
    <p:extLst>
      <p:ext uri="{BB962C8B-B14F-4D97-AF65-F5344CB8AC3E}">
        <p14:creationId xmlns:p14="http://schemas.microsoft.com/office/powerpoint/2010/main" val="22438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ows 注销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autoUpdateAnimBg="0"/>
      <p:bldP spid="6148" grpId="0" autoUpdateAnimBg="0"/>
      <p:bldP spid="15" grpId="0" autoUpdateAnimBg="0"/>
      <p:bldP spid="16" grpId="0" autoUpdateAnimBg="0"/>
      <p:bldP spid="17" grpId="0" autoUpdateAnimBg="0"/>
      <p:bldP spid="1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EEB9993-0349-4EE8-BE07-5C7B6A1BF6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pPr algn="l" eaLnBrk="1" hangingPunct="1"/>
            <a:r>
              <a:rPr lang="zh-CN" altLang="en-US" sz="2400" b="1" dirty="0">
                <a:solidFill>
                  <a:srgbClr val="66FF33"/>
                </a:solidFill>
                <a:ea typeface="楷体_GB2312" pitchFamily="49" charset="-122"/>
              </a:rPr>
              <a:t>文件打开模式标记：</a:t>
            </a:r>
          </a:p>
        </p:txBody>
      </p:sp>
      <p:graphicFrame>
        <p:nvGraphicFramePr>
          <p:cNvPr id="7289" name="Group 121">
            <a:extLst>
              <a:ext uri="{FF2B5EF4-FFF2-40B4-BE49-F238E27FC236}">
                <a16:creationId xmlns:a16="http://schemas.microsoft.com/office/drawing/2014/main" id="{6DC37664-54D3-4E83-BE9E-F4058BE1C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11921"/>
              </p:ext>
            </p:extLst>
          </p:nvPr>
        </p:nvGraphicFramePr>
        <p:xfrm>
          <a:off x="395536" y="834506"/>
          <a:ext cx="8640959" cy="4898750"/>
        </p:xfrm>
        <a:graphic>
          <a:graphicData uri="http://schemas.openxmlformats.org/drawingml/2006/table">
            <a:tbl>
              <a:tblPr/>
              <a:tblGrid>
                <a:gridCol w="1960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4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3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控制符</a:t>
                      </a: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适用对象</a:t>
                      </a: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作用</a:t>
                      </a: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3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ios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::in</a:t>
                      </a: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ifstream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、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fstream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打开文件只读，文件存在。</a:t>
                      </a: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3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ios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::out</a:t>
                      </a: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+mn-cs"/>
                        </a:rPr>
                        <a:t>ofstream</a:t>
                      </a:r>
                      <a:r>
                        <a:rPr kumimoji="1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+mn-cs"/>
                        </a:rPr>
                        <a:t>、</a:t>
                      </a:r>
                      <a:r>
                        <a:rPr kumimoji="1" lang="en-US" altLang="zh-CN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+mn-cs"/>
                        </a:rPr>
                        <a:t>fstream</a:t>
                      </a:r>
                      <a:endParaRPr kumimoji="1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charset="0"/>
                        <a:ea typeface="楷体_GB2312" pitchFamily="49" charset="-122"/>
                        <a:cs typeface="+mn-cs"/>
                      </a:endParaRP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+mn-cs"/>
                        </a:rPr>
                        <a:t>打开文件只写，新建文件。</a:t>
                      </a: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3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ios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::app</a:t>
                      </a: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+mn-cs"/>
                        </a:rPr>
                        <a:t>ofstream</a:t>
                      </a:r>
                      <a:r>
                        <a:rPr kumimoji="1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+mn-cs"/>
                        </a:rPr>
                        <a:t>、</a:t>
                      </a:r>
                      <a:r>
                        <a:rPr kumimoji="1" lang="en-US" altLang="zh-CN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+mn-cs"/>
                        </a:rPr>
                        <a:t>fstream</a:t>
                      </a:r>
                      <a:endParaRPr kumimoji="1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charset="0"/>
                        <a:ea typeface="楷体_GB2312" pitchFamily="49" charset="-122"/>
                        <a:cs typeface="+mn-cs"/>
                      </a:endParaRP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打开文件在尾部追加，不存在新建。</a:t>
                      </a: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3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ios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::ate</a:t>
                      </a: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ifstream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打开文件从尾部只读，文件存在。</a:t>
                      </a: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3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ios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::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trunc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+mn-cs"/>
                        </a:rPr>
                        <a:t>ofstream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单独使用与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out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同。</a:t>
                      </a: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3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ios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::binary</a:t>
                      </a: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三个类皆可</a:t>
                      </a: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打开文件在尾部追加</a:t>
                      </a: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3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ios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::in | 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ios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::out</a:t>
                      </a: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fstream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打开文件可读写，文件存在。</a:t>
                      </a: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93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ios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::in | 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ios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::out</a:t>
                      </a: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ofstream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打开文件可读写，文件存在。</a:t>
                      </a: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939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ios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::in | 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ios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::out | 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ios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::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trunc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fstream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打开文件可读写，存在清除内容，不存在新建。</a:t>
                      </a:r>
                    </a:p>
                  </a:txBody>
                  <a:tcPr marL="90000" marR="90000" marT="46804" marB="46804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Text Box 4">
            <a:extLst>
              <a:ext uri="{FF2B5EF4-FFF2-40B4-BE49-F238E27FC236}">
                <a16:creationId xmlns:a16="http://schemas.microsoft.com/office/drawing/2014/main" id="{FF843B9F-1981-40D4-87BD-453A31D21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57671"/>
            <a:ext cx="833273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zh-CN" altLang="en-US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文件打开模式标记通过 </a:t>
            </a:r>
            <a:r>
              <a:rPr lang="en-US" altLang="zh-CN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|</a:t>
            </a:r>
            <a:r>
              <a:rPr lang="zh-CN" altLang="en-US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（位或运算）的组合使用：</a:t>
            </a:r>
            <a:endParaRPr lang="en-US" altLang="zh-CN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/>
            <a:r>
              <a:rPr lang="en-US" altLang="zh-CN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en-US" altLang="zh-CN" dirty="0" err="1">
                <a:solidFill>
                  <a:srgbClr val="FFFFCC"/>
                </a:solidFill>
                <a:latin typeface="Arial" charset="0"/>
                <a:ea typeface="楷体_GB2312" pitchFamily="49" charset="-122"/>
              </a:rPr>
              <a:t>ios</a:t>
            </a:r>
            <a:r>
              <a:rPr lang="en-US" altLang="zh-CN" dirty="0">
                <a:solidFill>
                  <a:srgbClr val="FFFFCC"/>
                </a:solidFill>
                <a:latin typeface="Arial" charset="0"/>
                <a:ea typeface="楷体_GB2312" pitchFamily="49" charset="-122"/>
              </a:rPr>
              <a:t>::in | </a:t>
            </a:r>
            <a:r>
              <a:rPr lang="en-US" altLang="zh-CN" dirty="0" err="1">
                <a:solidFill>
                  <a:srgbClr val="FFFFCC"/>
                </a:solidFill>
                <a:latin typeface="Arial" charset="0"/>
                <a:ea typeface="楷体_GB2312" pitchFamily="49" charset="-122"/>
              </a:rPr>
              <a:t>ios</a:t>
            </a:r>
            <a:r>
              <a:rPr lang="en-US" altLang="zh-CN" dirty="0">
                <a:solidFill>
                  <a:srgbClr val="FFFFCC"/>
                </a:solidFill>
                <a:latin typeface="Arial" charset="0"/>
                <a:ea typeface="楷体_GB2312" pitchFamily="49" charset="-122"/>
              </a:rPr>
              <a:t>::binary </a:t>
            </a:r>
            <a:r>
              <a:rPr lang="zh-CN" altLang="en-US" dirty="0">
                <a:solidFill>
                  <a:srgbClr val="FFFFCC"/>
                </a:solidFill>
                <a:latin typeface="Arial" charset="0"/>
                <a:ea typeface="楷体_GB2312" pitchFamily="49" charset="-122"/>
              </a:rPr>
              <a:t>以二进制方式打开已有文件用于读。</a:t>
            </a:r>
            <a:endParaRPr lang="en-US" altLang="zh-CN" dirty="0">
              <a:solidFill>
                <a:srgbClr val="FFFFCC"/>
              </a:solidFill>
              <a:latin typeface="Arial" charset="0"/>
              <a:ea typeface="楷体_GB2312" pitchFamily="49" charset="-122"/>
            </a:endParaRPr>
          </a:p>
          <a:p>
            <a:pPr eaLnBrk="1" hangingPunct="1"/>
            <a:r>
              <a:rPr lang="en-US" altLang="zh-CN" dirty="0">
                <a:solidFill>
                  <a:srgbClr val="FFFFCC"/>
                </a:solidFill>
                <a:latin typeface="Arial" charset="0"/>
                <a:ea typeface="楷体_GB2312" pitchFamily="49" charset="-122"/>
              </a:rPr>
              <a:t>        </a:t>
            </a:r>
            <a:r>
              <a:rPr lang="en-US" altLang="zh-CN" dirty="0" err="1">
                <a:solidFill>
                  <a:srgbClr val="FFFFCC"/>
                </a:solidFill>
                <a:latin typeface="Arial" charset="0"/>
                <a:ea typeface="楷体_GB2312" pitchFamily="49" charset="-122"/>
              </a:rPr>
              <a:t>ios</a:t>
            </a:r>
            <a:r>
              <a:rPr lang="en-US" altLang="zh-CN" dirty="0">
                <a:solidFill>
                  <a:srgbClr val="FFFFCC"/>
                </a:solidFill>
                <a:latin typeface="Arial" charset="0"/>
                <a:ea typeface="楷体_GB2312" pitchFamily="49" charset="-122"/>
              </a:rPr>
              <a:t>::out | </a:t>
            </a:r>
            <a:r>
              <a:rPr lang="en-US" altLang="zh-CN" dirty="0" err="1">
                <a:solidFill>
                  <a:srgbClr val="FFFFCC"/>
                </a:solidFill>
                <a:latin typeface="Arial" charset="0"/>
                <a:ea typeface="楷体_GB2312" pitchFamily="49" charset="-122"/>
              </a:rPr>
              <a:t>ios</a:t>
            </a:r>
            <a:r>
              <a:rPr lang="en-US" altLang="zh-CN" dirty="0">
                <a:solidFill>
                  <a:srgbClr val="FFFFCC"/>
                </a:solidFill>
                <a:latin typeface="Arial" charset="0"/>
                <a:ea typeface="楷体_GB2312" pitchFamily="49" charset="-122"/>
              </a:rPr>
              <a:t>::binary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en-US" altLang="zh-CN" b="1" dirty="0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⑵</a:t>
            </a:r>
            <a:r>
              <a:rPr lang="zh-CN" altLang="en-US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定义流对象时，通过构造函数打开。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CA9D0A8-B2F4-4538-B7D9-A3DD67D71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【CHAP8EX01.cpp】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文件打开示例。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CA9D0A8-B2F4-4538-B7D9-A3DD67D71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⒋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函数打开文件</a:t>
            </a:r>
          </a:p>
        </p:txBody>
      </p:sp>
      <p:sp>
        <p:nvSpPr>
          <p:cNvPr id="8202" name="Text Box 10">
            <a:extLst>
              <a:ext uri="{FF2B5EF4-FFF2-40B4-BE49-F238E27FC236}">
                <a16:creationId xmlns:a16="http://schemas.microsoft.com/office/drawing/2014/main" id="{77A03AE0-597D-4F5A-AB96-CA8577ABF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25" y="838200"/>
            <a:ext cx="6571327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定义文件对象直接用构造函数打开。</a:t>
            </a:r>
            <a:endParaRPr lang="en-US" altLang="zh-CN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fstream</a:t>
            </a:r>
            <a:r>
              <a:rPr lang="en-US" altLang="zh-CN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en-US" altLang="zh-CN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outFile</a:t>
            </a:r>
            <a:r>
              <a:rPr lang="en-US" altLang="zh-CN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("d:\\data\\out.txt", </a:t>
            </a:r>
            <a:r>
              <a:rPr lang="en-US" altLang="zh-CN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ios</a:t>
            </a:r>
            <a:r>
              <a:rPr lang="en-US" altLang="zh-CN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::out);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参数含义与</a:t>
            </a:r>
            <a:r>
              <a:rPr lang="en-US" altLang="zh-CN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open</a:t>
            </a:r>
            <a:r>
              <a:rPr lang="zh-CN" altLang="en-US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函数相同。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41C74F0-139E-4B06-A511-EB82E146EA1B}"/>
              </a:ext>
            </a:extLst>
          </p:cNvPr>
          <p:cNvSpPr/>
          <p:nvPr/>
        </p:nvSpPr>
        <p:spPr>
          <a:xfrm>
            <a:off x="665956" y="2636409"/>
            <a:ext cx="6750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【CHAP8EX02.cpp】</a:t>
            </a:r>
            <a:r>
              <a:rPr lang="zh-CN" altLang="en-US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构造函数打开文件示例。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613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202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3333CC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DADE2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800080"/>
          </a:solidFill>
          <a:prstDash val="solid"/>
          <a:round/>
          <a:headEnd type="triangle" w="lg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800080"/>
          </a:solidFill>
          <a:prstDash val="solid"/>
          <a:round/>
          <a:headEnd type="triangle" w="lg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1606</Words>
  <Application>Microsoft Office PowerPoint</Application>
  <PresentationFormat>全屏显示(4:3)</PresentationFormat>
  <Paragraphs>240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等线</vt:lpstr>
      <vt:lpstr>华文新魏</vt:lpstr>
      <vt:lpstr>华文行楷</vt:lpstr>
      <vt:lpstr>楷体_GB2312</vt:lpstr>
      <vt:lpstr>宋体</vt:lpstr>
      <vt:lpstr>Arial</vt:lpstr>
      <vt:lpstr>Times New Roman</vt:lpstr>
      <vt:lpstr>Wingdings</vt:lpstr>
      <vt:lpstr>默认设计模板</vt:lpstr>
      <vt:lpstr>第八章  文  件</vt:lpstr>
      <vt:lpstr>8.1  文件的概念</vt:lpstr>
      <vt:lpstr>8.2 文件的操作过程c++的文件类</vt:lpstr>
      <vt:lpstr>⒉C++的文件类</vt:lpstr>
      <vt:lpstr>8.3  文件的打开与关闭</vt:lpstr>
      <vt:lpstr>8.3  文件的打开与关闭</vt:lpstr>
      <vt:lpstr>文件打开模式标记：</vt:lpstr>
      <vt:lpstr>【CHAP8EX01.cpp】文件打开示例。 </vt:lpstr>
      <vt:lpstr>⒋函数打开文件</vt:lpstr>
      <vt:lpstr>⒌文件关闭</vt:lpstr>
      <vt:lpstr>文件读写的方式</vt:lpstr>
      <vt:lpstr>8.4 文本文件的读写</vt:lpstr>
      <vt:lpstr>举例：将一个磁盘文件中的内容复制到另一个文件中。 </vt:lpstr>
      <vt:lpstr> 【CHAP8EX04.cpp】</vt:lpstr>
      <vt:lpstr>8.5  二进制文件的读写</vt:lpstr>
      <vt:lpstr>【CHAP8EX05.cpp】</vt:lpstr>
      <vt:lpstr>8.6  文件的定位操作</vt:lpstr>
      <vt:lpstr>⒉改变文件指针的当前位置方法（函数）</vt:lpstr>
    </vt:vector>
  </TitlesOfParts>
  <Company>HAO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第八章  文  件</dc:title>
  <dc:creator>XUAN</dc:creator>
  <cp:lastModifiedBy>Xuan</cp:lastModifiedBy>
  <cp:revision>37</cp:revision>
  <dcterms:created xsi:type="dcterms:W3CDTF">2001-06-14T13:44:45Z</dcterms:created>
  <dcterms:modified xsi:type="dcterms:W3CDTF">2021-12-01T03:14:11Z</dcterms:modified>
</cp:coreProperties>
</file>