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5" r:id="rId3"/>
    <p:sldId id="258" r:id="rId4"/>
    <p:sldId id="298" r:id="rId5"/>
    <p:sldId id="299" r:id="rId6"/>
    <p:sldId id="300" r:id="rId7"/>
    <p:sldId id="261" r:id="rId8"/>
    <p:sldId id="262" r:id="rId9"/>
    <p:sldId id="263" r:id="rId10"/>
    <p:sldId id="285" r:id="rId11"/>
    <p:sldId id="286" r:id="rId12"/>
    <p:sldId id="264" r:id="rId13"/>
    <p:sldId id="301" r:id="rId14"/>
    <p:sldId id="265" r:id="rId15"/>
    <p:sldId id="266" r:id="rId16"/>
    <p:sldId id="267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306" r:id="rId26"/>
    <p:sldId id="277" r:id="rId27"/>
    <p:sldId id="302" r:id="rId28"/>
    <p:sldId id="303" r:id="rId29"/>
    <p:sldId id="279" r:id="rId30"/>
    <p:sldId id="307" r:id="rId31"/>
    <p:sldId id="281" r:id="rId32"/>
    <p:sldId id="282" r:id="rId33"/>
    <p:sldId id="283" r:id="rId34"/>
    <p:sldId id="284" r:id="rId35"/>
    <p:sldId id="304" r:id="rId36"/>
    <p:sldId id="305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FF"/>
    <a:srgbClr val="194081"/>
    <a:srgbClr val="FFFFCC"/>
    <a:srgbClr val="20489B"/>
    <a:srgbClr val="00FF00"/>
    <a:srgbClr val="CC0066"/>
    <a:srgbClr val="00FFFF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90" d="100"/>
          <a:sy n="90" d="100"/>
        </p:scale>
        <p:origin x="666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3fcc78b2861389" providerId="LiveId" clId="{B25F38CC-9E6E-4366-B2C8-934E811D3AD7}"/>
    <pc:docChg chg="undo custSel addSld delSld modSld sldOrd">
      <pc:chgData name="" userId="f83fcc78b2861389" providerId="LiveId" clId="{B25F38CC-9E6E-4366-B2C8-934E811D3AD7}" dt="2021-10-07T12:00:57.844" v="969" actId="207"/>
      <pc:docMkLst>
        <pc:docMk/>
      </pc:docMkLst>
      <pc:sldChg chg="modSp modAnim">
        <pc:chgData name="" userId="f83fcc78b2861389" providerId="LiveId" clId="{B25F38CC-9E6E-4366-B2C8-934E811D3AD7}" dt="2021-10-05T01:55:52.910" v="34" actId="1038"/>
        <pc:sldMkLst>
          <pc:docMk/>
          <pc:sldMk cId="0" sldId="258"/>
        </pc:sldMkLst>
        <pc:spChg chg="mod">
          <ac:chgData name="" userId="f83fcc78b2861389" providerId="LiveId" clId="{B25F38CC-9E6E-4366-B2C8-934E811D3AD7}" dt="2021-10-05T01:55:26.592" v="26" actId="20577"/>
          <ac:spMkLst>
            <pc:docMk/>
            <pc:sldMk cId="0" sldId="258"/>
            <ac:spMk id="4100" creationId="{D3BA3D8B-634F-4D03-BB4E-CD0A9BDC2E82}"/>
          </ac:spMkLst>
        </pc:spChg>
        <pc:spChg chg="mod">
          <ac:chgData name="" userId="f83fcc78b2861389" providerId="LiveId" clId="{B25F38CC-9E6E-4366-B2C8-934E811D3AD7}" dt="2021-10-05T01:55:37.502" v="28" actId="1037"/>
          <ac:spMkLst>
            <pc:docMk/>
            <pc:sldMk cId="0" sldId="258"/>
            <ac:spMk id="4101" creationId="{691A7E3D-573D-47BF-BDCA-7D4B3A45A5FC}"/>
          </ac:spMkLst>
        </pc:spChg>
        <pc:spChg chg="mod">
          <ac:chgData name="" userId="f83fcc78b2861389" providerId="LiveId" clId="{B25F38CC-9E6E-4366-B2C8-934E811D3AD7}" dt="2021-10-05T01:55:43.030" v="29" actId="1076"/>
          <ac:spMkLst>
            <pc:docMk/>
            <pc:sldMk cId="0" sldId="258"/>
            <ac:spMk id="4103" creationId="{0B0B4545-9FD2-4E7E-8C7E-F3F0109E2DE1}"/>
          </ac:spMkLst>
        </pc:spChg>
        <pc:spChg chg="mod">
          <ac:chgData name="" userId="f83fcc78b2861389" providerId="LiveId" clId="{B25F38CC-9E6E-4366-B2C8-934E811D3AD7}" dt="2021-10-05T01:55:46.612" v="32" actId="1036"/>
          <ac:spMkLst>
            <pc:docMk/>
            <pc:sldMk cId="0" sldId="258"/>
            <ac:spMk id="4104" creationId="{4C486B1E-FE26-4478-B28E-096CEE91AD81}"/>
          </ac:spMkLst>
        </pc:spChg>
        <pc:spChg chg="mod">
          <ac:chgData name="" userId="f83fcc78b2861389" providerId="LiveId" clId="{B25F38CC-9E6E-4366-B2C8-934E811D3AD7}" dt="2021-10-05T01:55:52.910" v="34" actId="1038"/>
          <ac:spMkLst>
            <pc:docMk/>
            <pc:sldMk cId="0" sldId="258"/>
            <ac:spMk id="4108" creationId="{52BC7D99-3722-487A-A49A-8A92673D7779}"/>
          </ac:spMkLst>
        </pc:spChg>
        <pc:spChg chg="mod">
          <ac:chgData name="" userId="f83fcc78b2861389" providerId="LiveId" clId="{B25F38CC-9E6E-4366-B2C8-934E811D3AD7}" dt="2021-10-05T01:52:14.743" v="3"/>
          <ac:spMkLst>
            <pc:docMk/>
            <pc:sldMk cId="0" sldId="258"/>
            <ac:spMk id="4109" creationId="{750FC1DA-AA3D-4DCF-93E0-FF9E5218E9DF}"/>
          </ac:spMkLst>
        </pc:spChg>
      </pc:sldChg>
      <pc:sldChg chg="modSp modAnim">
        <pc:chgData name="" userId="f83fcc78b2861389" providerId="LiveId" clId="{B25F38CC-9E6E-4366-B2C8-934E811D3AD7}" dt="2021-10-05T01:57:45.333" v="84" actId="1035"/>
        <pc:sldMkLst>
          <pc:docMk/>
          <pc:sldMk cId="0" sldId="261"/>
        </pc:sldMkLst>
        <pc:spChg chg="mod">
          <ac:chgData name="" userId="f83fcc78b2861389" providerId="LiveId" clId="{B25F38CC-9E6E-4366-B2C8-934E811D3AD7}" dt="2021-10-05T01:56:32.778" v="50"/>
          <ac:spMkLst>
            <pc:docMk/>
            <pc:sldMk cId="0" sldId="261"/>
            <ac:spMk id="7170" creationId="{C2361AE4-FABA-4A2F-A72E-7E96DF90BE1B}"/>
          </ac:spMkLst>
        </pc:spChg>
        <pc:spChg chg="mod">
          <ac:chgData name="" userId="f83fcc78b2861389" providerId="LiveId" clId="{B25F38CC-9E6E-4366-B2C8-934E811D3AD7}" dt="2021-10-05T01:57:21.302" v="75" actId="1037"/>
          <ac:spMkLst>
            <pc:docMk/>
            <pc:sldMk cId="0" sldId="261"/>
            <ac:spMk id="7171" creationId="{017662CA-27B0-4529-9929-D7C690FF9DEB}"/>
          </ac:spMkLst>
        </pc:spChg>
        <pc:spChg chg="mod">
          <ac:chgData name="" userId="f83fcc78b2861389" providerId="LiveId" clId="{B25F38CC-9E6E-4366-B2C8-934E811D3AD7}" dt="2021-10-05T01:57:45.333" v="84" actId="1035"/>
          <ac:spMkLst>
            <pc:docMk/>
            <pc:sldMk cId="0" sldId="261"/>
            <ac:spMk id="7184" creationId="{8B3FB06B-C2D3-400D-9B97-0BA17ED576CC}"/>
          </ac:spMkLst>
        </pc:spChg>
        <pc:spChg chg="mod">
          <ac:chgData name="" userId="f83fcc78b2861389" providerId="LiveId" clId="{B25F38CC-9E6E-4366-B2C8-934E811D3AD7}" dt="2021-10-05T01:57:45.333" v="84" actId="1035"/>
          <ac:spMkLst>
            <pc:docMk/>
            <pc:sldMk cId="0" sldId="261"/>
            <ac:spMk id="7185" creationId="{B24D026E-9094-447A-970A-E8B21D942163}"/>
          </ac:spMkLst>
        </pc:spChg>
        <pc:spChg chg="mod">
          <ac:chgData name="" userId="f83fcc78b2861389" providerId="LiveId" clId="{B25F38CC-9E6E-4366-B2C8-934E811D3AD7}" dt="2021-10-05T01:57:45.333" v="84" actId="1035"/>
          <ac:spMkLst>
            <pc:docMk/>
            <pc:sldMk cId="0" sldId="261"/>
            <ac:spMk id="7186" creationId="{54357D5F-2DE8-49C7-9866-511A041D01D0}"/>
          </ac:spMkLst>
        </pc:spChg>
        <pc:spChg chg="mod">
          <ac:chgData name="" userId="f83fcc78b2861389" providerId="LiveId" clId="{B25F38CC-9E6E-4366-B2C8-934E811D3AD7}" dt="2021-10-05T01:57:45.333" v="84" actId="1035"/>
          <ac:spMkLst>
            <pc:docMk/>
            <pc:sldMk cId="0" sldId="261"/>
            <ac:spMk id="7189" creationId="{1D97501D-7634-48BE-9653-DCD04A194601}"/>
          </ac:spMkLst>
        </pc:spChg>
        <pc:spChg chg="mod">
          <ac:chgData name="" userId="f83fcc78b2861389" providerId="LiveId" clId="{B25F38CC-9E6E-4366-B2C8-934E811D3AD7}" dt="2021-10-05T01:57:45.333" v="84" actId="1035"/>
          <ac:spMkLst>
            <pc:docMk/>
            <pc:sldMk cId="0" sldId="261"/>
            <ac:spMk id="7191" creationId="{B5320089-59D5-4E2D-85B1-EF95F1D4D109}"/>
          </ac:spMkLst>
        </pc:spChg>
        <pc:spChg chg="mod">
          <ac:chgData name="" userId="f83fcc78b2861389" providerId="LiveId" clId="{B25F38CC-9E6E-4366-B2C8-934E811D3AD7}" dt="2021-10-05T01:57:45.333" v="84" actId="1035"/>
          <ac:spMkLst>
            <pc:docMk/>
            <pc:sldMk cId="0" sldId="261"/>
            <ac:spMk id="7192" creationId="{69C267FA-D8FF-402E-9AE8-23C875B0A8CD}"/>
          </ac:spMkLst>
        </pc:spChg>
        <pc:spChg chg="mod">
          <ac:chgData name="" userId="f83fcc78b2861389" providerId="LiveId" clId="{B25F38CC-9E6E-4366-B2C8-934E811D3AD7}" dt="2021-10-05T01:57:45.333" v="84" actId="1035"/>
          <ac:spMkLst>
            <pc:docMk/>
            <pc:sldMk cId="0" sldId="261"/>
            <ac:spMk id="7193" creationId="{FF3BEEB4-4DF7-47FF-9356-B59C23ADB023}"/>
          </ac:spMkLst>
        </pc:spChg>
        <pc:spChg chg="mod">
          <ac:chgData name="" userId="f83fcc78b2861389" providerId="LiveId" clId="{B25F38CC-9E6E-4366-B2C8-934E811D3AD7}" dt="2021-10-05T01:57:45.333" v="84" actId="1035"/>
          <ac:spMkLst>
            <pc:docMk/>
            <pc:sldMk cId="0" sldId="261"/>
            <ac:spMk id="7194" creationId="{C9BB9FE0-9254-4703-8271-3A2024600B8C}"/>
          </ac:spMkLst>
        </pc:spChg>
        <pc:spChg chg="mod">
          <ac:chgData name="" userId="f83fcc78b2861389" providerId="LiveId" clId="{B25F38CC-9E6E-4366-B2C8-934E811D3AD7}" dt="2021-10-05T01:57:45.333" v="84" actId="1035"/>
          <ac:spMkLst>
            <pc:docMk/>
            <pc:sldMk cId="0" sldId="261"/>
            <ac:spMk id="7195" creationId="{4B4997C3-0F3B-4C0C-B9C0-1E374CDBDE1C}"/>
          </ac:spMkLst>
        </pc:spChg>
        <pc:spChg chg="mod">
          <ac:chgData name="" userId="f83fcc78b2861389" providerId="LiveId" clId="{B25F38CC-9E6E-4366-B2C8-934E811D3AD7}" dt="2021-10-05T01:57:45.333" v="84" actId="1035"/>
          <ac:spMkLst>
            <pc:docMk/>
            <pc:sldMk cId="0" sldId="261"/>
            <ac:spMk id="7196" creationId="{D2027556-6744-450F-88ED-1703E364B789}"/>
          </ac:spMkLst>
        </pc:spChg>
        <pc:spChg chg="mod">
          <ac:chgData name="" userId="f83fcc78b2861389" providerId="LiveId" clId="{B25F38CC-9E6E-4366-B2C8-934E811D3AD7}" dt="2021-10-05T01:57:45.333" v="84" actId="1035"/>
          <ac:spMkLst>
            <pc:docMk/>
            <pc:sldMk cId="0" sldId="261"/>
            <ac:spMk id="7197" creationId="{8A69D8C2-FA26-4399-92BA-8006C49B34C7}"/>
          </ac:spMkLst>
        </pc:spChg>
      </pc:sldChg>
      <pc:sldChg chg="modSp">
        <pc:chgData name="" userId="f83fcc78b2861389" providerId="LiveId" clId="{B25F38CC-9E6E-4366-B2C8-934E811D3AD7}" dt="2021-10-05T12:43:53.608" v="95" actId="1076"/>
        <pc:sldMkLst>
          <pc:docMk/>
          <pc:sldMk cId="0" sldId="263"/>
        </pc:sldMkLst>
        <pc:spChg chg="mod">
          <ac:chgData name="" userId="f83fcc78b2861389" providerId="LiveId" clId="{B25F38CC-9E6E-4366-B2C8-934E811D3AD7}" dt="2021-10-05T01:58:06.266" v="85" actId="20577"/>
          <ac:spMkLst>
            <pc:docMk/>
            <pc:sldMk cId="0" sldId="263"/>
            <ac:spMk id="9219" creationId="{BDB87C60-9F74-4C5E-A96D-48FD921DFE9C}"/>
          </ac:spMkLst>
        </pc:spChg>
        <pc:spChg chg="mod">
          <ac:chgData name="" userId="f83fcc78b2861389" providerId="LiveId" clId="{B25F38CC-9E6E-4366-B2C8-934E811D3AD7}" dt="2021-10-05T12:43:53.608" v="95" actId="1076"/>
          <ac:spMkLst>
            <pc:docMk/>
            <pc:sldMk cId="0" sldId="263"/>
            <ac:spMk id="9220" creationId="{66B16A66-7BFC-4F06-A751-6F868221CA05}"/>
          </ac:spMkLst>
        </pc:spChg>
      </pc:sldChg>
      <pc:sldChg chg="modSp">
        <pc:chgData name="" userId="f83fcc78b2861389" providerId="LiveId" clId="{B25F38CC-9E6E-4366-B2C8-934E811D3AD7}" dt="2021-10-06T13:22:14.301" v="526" actId="1038"/>
        <pc:sldMkLst>
          <pc:docMk/>
          <pc:sldMk cId="0" sldId="265"/>
        </pc:sldMkLst>
        <pc:spChg chg="mod">
          <ac:chgData name="" userId="f83fcc78b2861389" providerId="LiveId" clId="{B25F38CC-9E6E-4366-B2C8-934E811D3AD7}" dt="2021-10-06T13:22:14.301" v="526" actId="1038"/>
          <ac:spMkLst>
            <pc:docMk/>
            <pc:sldMk cId="0" sldId="265"/>
            <ac:spMk id="11268" creationId="{3DB2DEE9-E022-45CD-99C3-53FDE79CFB44}"/>
          </ac:spMkLst>
        </pc:spChg>
      </pc:sldChg>
      <pc:sldChg chg="delSp modSp delAnim modAnim">
        <pc:chgData name="" userId="f83fcc78b2861389" providerId="LiveId" clId="{B25F38CC-9E6E-4366-B2C8-934E811D3AD7}" dt="2021-10-07T11:45:05.827" v="832" actId="207"/>
        <pc:sldMkLst>
          <pc:docMk/>
          <pc:sldMk cId="0" sldId="266"/>
        </pc:sldMkLst>
        <pc:spChg chg="mod">
          <ac:chgData name="" userId="f83fcc78b2861389" providerId="LiveId" clId="{B25F38CC-9E6E-4366-B2C8-934E811D3AD7}" dt="2021-10-07T11:45:05.827" v="832" actId="207"/>
          <ac:spMkLst>
            <pc:docMk/>
            <pc:sldMk cId="0" sldId="266"/>
            <ac:spMk id="12293" creationId="{791EBB36-254D-43AD-88EC-732C047420B9}"/>
          </ac:spMkLst>
        </pc:spChg>
        <pc:spChg chg="del mod">
          <ac:chgData name="" userId="f83fcc78b2861389" providerId="LiveId" clId="{B25F38CC-9E6E-4366-B2C8-934E811D3AD7}" dt="2021-10-05T12:57:20.595" v="129" actId="478"/>
          <ac:spMkLst>
            <pc:docMk/>
            <pc:sldMk cId="0" sldId="266"/>
            <ac:spMk id="12294" creationId="{9117461F-187A-4C2E-9377-CD5EE057C70F}"/>
          </ac:spMkLst>
        </pc:spChg>
        <pc:spChg chg="mod">
          <ac:chgData name="" userId="f83fcc78b2861389" providerId="LiveId" clId="{B25F38CC-9E6E-4366-B2C8-934E811D3AD7}" dt="2021-10-05T12:57:03.929" v="123" actId="5793"/>
          <ac:spMkLst>
            <pc:docMk/>
            <pc:sldMk cId="0" sldId="266"/>
            <ac:spMk id="12295" creationId="{9772776D-931F-4F51-A4DF-AC2CF69FD5FD}"/>
          </ac:spMkLst>
        </pc:spChg>
        <pc:spChg chg="del">
          <ac:chgData name="" userId="f83fcc78b2861389" providerId="LiveId" clId="{B25F38CC-9E6E-4366-B2C8-934E811D3AD7}" dt="2021-10-05T12:57:19.970" v="128" actId="478"/>
          <ac:spMkLst>
            <pc:docMk/>
            <pc:sldMk cId="0" sldId="266"/>
            <ac:spMk id="12296" creationId="{1AE9D222-08A4-4B97-BEDA-BDE69CDF4D8B}"/>
          </ac:spMkLst>
        </pc:spChg>
        <pc:spChg chg="mod">
          <ac:chgData name="" userId="f83fcc78b2861389" providerId="LiveId" clId="{B25F38CC-9E6E-4366-B2C8-934E811D3AD7}" dt="2021-10-05T12:56:46.760" v="117" actId="14100"/>
          <ac:spMkLst>
            <pc:docMk/>
            <pc:sldMk cId="0" sldId="266"/>
            <ac:spMk id="12298" creationId="{28E2780E-7955-42F6-BB09-387A270184A9}"/>
          </ac:spMkLst>
        </pc:spChg>
      </pc:sldChg>
      <pc:sldChg chg="modSp">
        <pc:chgData name="" userId="f83fcc78b2861389" providerId="LiveId" clId="{B25F38CC-9E6E-4366-B2C8-934E811D3AD7}" dt="2021-10-05T13:01:44.702" v="144" actId="1076"/>
        <pc:sldMkLst>
          <pc:docMk/>
          <pc:sldMk cId="0" sldId="267"/>
        </pc:sldMkLst>
        <pc:spChg chg="mod">
          <ac:chgData name="" userId="f83fcc78b2861389" providerId="LiveId" clId="{B25F38CC-9E6E-4366-B2C8-934E811D3AD7}" dt="2021-10-05T13:01:21.951" v="143" actId="20577"/>
          <ac:spMkLst>
            <pc:docMk/>
            <pc:sldMk cId="0" sldId="267"/>
            <ac:spMk id="13318" creationId="{77151508-C685-4B54-984C-C165BEFC34FB}"/>
          </ac:spMkLst>
        </pc:spChg>
        <pc:spChg chg="mod">
          <ac:chgData name="" userId="f83fcc78b2861389" providerId="LiveId" clId="{B25F38CC-9E6E-4366-B2C8-934E811D3AD7}" dt="2021-10-05T13:01:44.702" v="144" actId="1076"/>
          <ac:spMkLst>
            <pc:docMk/>
            <pc:sldMk cId="0" sldId="267"/>
            <ac:spMk id="13319" creationId="{F0968E4D-B1B9-4A60-9B2E-B32DD5BBD26F}"/>
          </ac:spMkLst>
        </pc:spChg>
        <pc:spChg chg="mod">
          <ac:chgData name="" userId="f83fcc78b2861389" providerId="LiveId" clId="{B25F38CC-9E6E-4366-B2C8-934E811D3AD7}" dt="2021-10-05T13:01:02.717" v="137" actId="14100"/>
          <ac:spMkLst>
            <pc:docMk/>
            <pc:sldMk cId="0" sldId="267"/>
            <ac:spMk id="13320" creationId="{3DCDD186-4403-4223-B8CB-DCB3BD05CAE7}"/>
          </ac:spMkLst>
        </pc:spChg>
      </pc:sldChg>
      <pc:sldChg chg="del modTransition">
        <pc:chgData name="" userId="f83fcc78b2861389" providerId="LiveId" clId="{B25F38CC-9E6E-4366-B2C8-934E811D3AD7}" dt="2021-10-07T11:45:28.847" v="833" actId="2696"/>
        <pc:sldMkLst>
          <pc:docMk/>
          <pc:sldMk cId="0" sldId="270"/>
        </pc:sldMkLst>
      </pc:sldChg>
      <pc:sldChg chg="delSp modSp delAnim">
        <pc:chgData name="" userId="f83fcc78b2861389" providerId="LiveId" clId="{B25F38CC-9E6E-4366-B2C8-934E811D3AD7}" dt="2021-10-07T11:50:27.493" v="861" actId="207"/>
        <pc:sldMkLst>
          <pc:docMk/>
          <pc:sldMk cId="0" sldId="271"/>
        </pc:sldMkLst>
        <pc:spChg chg="mod">
          <ac:chgData name="" userId="f83fcc78b2861389" providerId="LiveId" clId="{B25F38CC-9E6E-4366-B2C8-934E811D3AD7}" dt="2021-10-07T11:50:27.493" v="861" actId="207"/>
          <ac:spMkLst>
            <pc:docMk/>
            <pc:sldMk cId="0" sldId="271"/>
            <ac:spMk id="17411" creationId="{AA7A4EB4-8BDA-494A-9831-C7C9D3676C79}"/>
          </ac:spMkLst>
        </pc:spChg>
        <pc:spChg chg="mod">
          <ac:chgData name="" userId="f83fcc78b2861389" providerId="LiveId" clId="{B25F38CC-9E6E-4366-B2C8-934E811D3AD7}" dt="2021-10-07T11:50:13.736" v="859" actId="14100"/>
          <ac:spMkLst>
            <pc:docMk/>
            <pc:sldMk cId="0" sldId="271"/>
            <ac:spMk id="17412" creationId="{6CA8AC63-A378-4254-B3D3-CA16A1F1C22B}"/>
          </ac:spMkLst>
        </pc:spChg>
        <pc:spChg chg="mod">
          <ac:chgData name="" userId="f83fcc78b2861389" providerId="LiveId" clId="{B25F38CC-9E6E-4366-B2C8-934E811D3AD7}" dt="2021-10-07T11:50:06.270" v="857" actId="14100"/>
          <ac:spMkLst>
            <pc:docMk/>
            <pc:sldMk cId="0" sldId="271"/>
            <ac:spMk id="17414" creationId="{CA0B6E83-BDCB-4A82-B488-18D0981EACF5}"/>
          </ac:spMkLst>
        </pc:spChg>
        <pc:spChg chg="del">
          <ac:chgData name="" userId="f83fcc78b2861389" providerId="LiveId" clId="{B25F38CC-9E6E-4366-B2C8-934E811D3AD7}" dt="2021-10-07T11:49:27.302" v="844" actId="478"/>
          <ac:spMkLst>
            <pc:docMk/>
            <pc:sldMk cId="0" sldId="271"/>
            <ac:spMk id="17415" creationId="{9B2CCA68-F526-46DA-9F32-6BD273D59B04}"/>
          </ac:spMkLst>
        </pc:spChg>
        <pc:spChg chg="del">
          <ac:chgData name="" userId="f83fcc78b2861389" providerId="LiveId" clId="{B25F38CC-9E6E-4366-B2C8-934E811D3AD7}" dt="2021-10-07T11:49:31.550" v="845" actId="478"/>
          <ac:spMkLst>
            <pc:docMk/>
            <pc:sldMk cId="0" sldId="271"/>
            <ac:spMk id="17416" creationId="{6F1AF592-AFDC-4C64-86EB-0A6BC31F6142}"/>
          </ac:spMkLst>
        </pc:spChg>
        <pc:spChg chg="del">
          <ac:chgData name="" userId="f83fcc78b2861389" providerId="LiveId" clId="{B25F38CC-9E6E-4366-B2C8-934E811D3AD7}" dt="2021-10-07T11:49:33.526" v="846" actId="478"/>
          <ac:spMkLst>
            <pc:docMk/>
            <pc:sldMk cId="0" sldId="271"/>
            <ac:spMk id="17417" creationId="{09BE0F6E-BC0B-4919-831B-45492C97730A}"/>
          </ac:spMkLst>
        </pc:spChg>
        <pc:spChg chg="del">
          <ac:chgData name="" userId="f83fcc78b2861389" providerId="LiveId" clId="{B25F38CC-9E6E-4366-B2C8-934E811D3AD7}" dt="2021-10-07T11:49:35.253" v="847" actId="478"/>
          <ac:spMkLst>
            <pc:docMk/>
            <pc:sldMk cId="0" sldId="271"/>
            <ac:spMk id="17418" creationId="{0A0F7498-58FE-42FF-B20C-C32918FCA1CB}"/>
          </ac:spMkLst>
        </pc:spChg>
        <pc:spChg chg="del">
          <ac:chgData name="" userId="f83fcc78b2861389" providerId="LiveId" clId="{B25F38CC-9E6E-4366-B2C8-934E811D3AD7}" dt="2021-10-07T11:49:37.748" v="848" actId="478"/>
          <ac:spMkLst>
            <pc:docMk/>
            <pc:sldMk cId="0" sldId="271"/>
            <ac:spMk id="17419" creationId="{DFC9DD76-1FCE-46E0-846B-89E895FE9907}"/>
          </ac:spMkLst>
        </pc:spChg>
        <pc:spChg chg="del">
          <ac:chgData name="" userId="f83fcc78b2861389" providerId="LiveId" clId="{B25F38CC-9E6E-4366-B2C8-934E811D3AD7}" dt="2021-10-07T11:49:23.589" v="843" actId="478"/>
          <ac:spMkLst>
            <pc:docMk/>
            <pc:sldMk cId="0" sldId="271"/>
            <ac:spMk id="17420" creationId="{CAF539D0-20A0-4186-80B7-F2FA98C7B872}"/>
          </ac:spMkLst>
        </pc:spChg>
        <pc:spChg chg="del">
          <ac:chgData name="" userId="f83fcc78b2861389" providerId="LiveId" clId="{B25F38CC-9E6E-4366-B2C8-934E811D3AD7}" dt="2021-10-07T11:49:21.900" v="842" actId="478"/>
          <ac:spMkLst>
            <pc:docMk/>
            <pc:sldMk cId="0" sldId="271"/>
            <ac:spMk id="17421" creationId="{FA2CE699-80A1-4AE1-A765-63183BC09001}"/>
          </ac:spMkLst>
        </pc:spChg>
        <pc:spChg chg="del">
          <ac:chgData name="" userId="f83fcc78b2861389" providerId="LiveId" clId="{B25F38CC-9E6E-4366-B2C8-934E811D3AD7}" dt="2021-10-07T11:49:20.125" v="841" actId="478"/>
          <ac:spMkLst>
            <pc:docMk/>
            <pc:sldMk cId="0" sldId="271"/>
            <ac:spMk id="17422" creationId="{F2C9A3A6-8A9D-41D3-A532-7E374AD6F408}"/>
          </ac:spMkLst>
        </pc:spChg>
        <pc:spChg chg="del">
          <ac:chgData name="" userId="f83fcc78b2861389" providerId="LiveId" clId="{B25F38CC-9E6E-4366-B2C8-934E811D3AD7}" dt="2021-10-07T11:49:17.733" v="840" actId="478"/>
          <ac:spMkLst>
            <pc:docMk/>
            <pc:sldMk cId="0" sldId="271"/>
            <ac:spMk id="17423" creationId="{D63205C2-6BC0-4F15-92EF-8D7749A47E71}"/>
          </ac:spMkLst>
        </pc:spChg>
        <pc:spChg chg="del">
          <ac:chgData name="" userId="f83fcc78b2861389" providerId="LiveId" clId="{B25F38CC-9E6E-4366-B2C8-934E811D3AD7}" dt="2021-10-07T11:49:15.597" v="839" actId="478"/>
          <ac:spMkLst>
            <pc:docMk/>
            <pc:sldMk cId="0" sldId="271"/>
            <ac:spMk id="17424" creationId="{44DFF394-B2A2-44F4-B02F-AF273FE964AF}"/>
          </ac:spMkLst>
        </pc:spChg>
        <pc:spChg chg="del">
          <ac:chgData name="" userId="f83fcc78b2861389" providerId="LiveId" clId="{B25F38CC-9E6E-4366-B2C8-934E811D3AD7}" dt="2021-10-07T11:49:13.926" v="838" actId="478"/>
          <ac:spMkLst>
            <pc:docMk/>
            <pc:sldMk cId="0" sldId="271"/>
            <ac:spMk id="17425" creationId="{A47479C1-A7BA-43A2-87F4-3903B2A5A6AC}"/>
          </ac:spMkLst>
        </pc:spChg>
        <pc:spChg chg="del">
          <ac:chgData name="" userId="f83fcc78b2861389" providerId="LiveId" clId="{B25F38CC-9E6E-4366-B2C8-934E811D3AD7}" dt="2021-10-07T11:49:11.501" v="837" actId="478"/>
          <ac:spMkLst>
            <pc:docMk/>
            <pc:sldMk cId="0" sldId="271"/>
            <ac:spMk id="17426" creationId="{6BEC2050-A66F-4630-9431-635DA4E758C4}"/>
          </ac:spMkLst>
        </pc:spChg>
        <pc:spChg chg="del">
          <ac:chgData name="" userId="f83fcc78b2861389" providerId="LiveId" clId="{B25F38CC-9E6E-4366-B2C8-934E811D3AD7}" dt="2021-10-07T11:49:10.077" v="836" actId="478"/>
          <ac:spMkLst>
            <pc:docMk/>
            <pc:sldMk cId="0" sldId="271"/>
            <ac:spMk id="17427" creationId="{81E77421-A958-4581-9801-89EB32510276}"/>
          </ac:spMkLst>
        </pc:spChg>
        <pc:spChg chg="del">
          <ac:chgData name="" userId="f83fcc78b2861389" providerId="LiveId" clId="{B25F38CC-9E6E-4366-B2C8-934E811D3AD7}" dt="2021-10-07T11:49:08.383" v="835" actId="478"/>
          <ac:spMkLst>
            <pc:docMk/>
            <pc:sldMk cId="0" sldId="271"/>
            <ac:spMk id="17428" creationId="{61BF6800-2DD1-46AC-B6D0-B5C1F0E74B1E}"/>
          </ac:spMkLst>
        </pc:spChg>
      </pc:sldChg>
      <pc:sldChg chg="add">
        <pc:chgData name="" userId="f83fcc78b2861389" providerId="LiveId" clId="{B25F38CC-9E6E-4366-B2C8-934E811D3AD7}" dt="2021-10-06T02:16:55.854" v="150"/>
        <pc:sldMkLst>
          <pc:docMk/>
          <pc:sldMk cId="0" sldId="272"/>
        </pc:sldMkLst>
      </pc:sldChg>
      <pc:sldChg chg="modSp add modAnim">
        <pc:chgData name="" userId="f83fcc78b2861389" providerId="LiveId" clId="{B25F38CC-9E6E-4366-B2C8-934E811D3AD7}" dt="2021-10-06T02:17:56.475" v="170" actId="108"/>
        <pc:sldMkLst>
          <pc:docMk/>
          <pc:sldMk cId="0" sldId="273"/>
        </pc:sldMkLst>
        <pc:spChg chg="mod">
          <ac:chgData name="" userId="f83fcc78b2861389" providerId="LiveId" clId="{B25F38CC-9E6E-4366-B2C8-934E811D3AD7}" dt="2021-10-06T02:17:56.475" v="170" actId="108"/>
          <ac:spMkLst>
            <pc:docMk/>
            <pc:sldMk cId="0" sldId="273"/>
            <ac:spMk id="19459" creationId="{D0D931A2-2D1C-4766-B333-E89775C6842E}"/>
          </ac:spMkLst>
        </pc:spChg>
      </pc:sldChg>
      <pc:sldChg chg="delSp modSp add delAnim">
        <pc:chgData name="" userId="f83fcc78b2861389" providerId="LiveId" clId="{B25F38CC-9E6E-4366-B2C8-934E811D3AD7}" dt="2021-10-07T11:54:02.114" v="888" actId="1038"/>
        <pc:sldMkLst>
          <pc:docMk/>
          <pc:sldMk cId="0" sldId="274"/>
        </pc:sldMkLst>
        <pc:spChg chg="mod">
          <ac:chgData name="" userId="f83fcc78b2861389" providerId="LiveId" clId="{B25F38CC-9E6E-4366-B2C8-934E811D3AD7}" dt="2021-10-07T11:51:17.011" v="868" actId="1037"/>
          <ac:spMkLst>
            <pc:docMk/>
            <pc:sldMk cId="0" sldId="274"/>
            <ac:spMk id="20482" creationId="{DBC0341F-88F8-4229-A4DF-0A87BF1322B6}"/>
          </ac:spMkLst>
        </pc:spChg>
        <pc:spChg chg="mod">
          <ac:chgData name="" userId="f83fcc78b2861389" providerId="LiveId" clId="{B25F38CC-9E6E-4366-B2C8-934E811D3AD7}" dt="2021-10-07T11:51:17.011" v="868" actId="1037"/>
          <ac:spMkLst>
            <pc:docMk/>
            <pc:sldMk cId="0" sldId="274"/>
            <ac:spMk id="20483" creationId="{4E9C152E-032E-43AF-9512-2F6551215B4D}"/>
          </ac:spMkLst>
        </pc:spChg>
        <pc:spChg chg="mod">
          <ac:chgData name="" userId="f83fcc78b2861389" providerId="LiveId" clId="{B25F38CC-9E6E-4366-B2C8-934E811D3AD7}" dt="2021-10-07T11:51:17.011" v="868" actId="1037"/>
          <ac:spMkLst>
            <pc:docMk/>
            <pc:sldMk cId="0" sldId="274"/>
            <ac:spMk id="20484" creationId="{E82C4515-97CD-4617-948B-4327C5495668}"/>
          </ac:spMkLst>
        </pc:spChg>
        <pc:spChg chg="mod">
          <ac:chgData name="" userId="f83fcc78b2861389" providerId="LiveId" clId="{B25F38CC-9E6E-4366-B2C8-934E811D3AD7}" dt="2021-10-07T11:51:28.743" v="870" actId="207"/>
          <ac:spMkLst>
            <pc:docMk/>
            <pc:sldMk cId="0" sldId="274"/>
            <ac:spMk id="20485" creationId="{C55602E5-D3CE-43A6-8F86-7EDCFDD9531E}"/>
          </ac:spMkLst>
        </pc:spChg>
        <pc:spChg chg="mod">
          <ac:chgData name="" userId="f83fcc78b2861389" providerId="LiveId" clId="{B25F38CC-9E6E-4366-B2C8-934E811D3AD7}" dt="2021-10-07T11:53:56.148" v="886" actId="14100"/>
          <ac:spMkLst>
            <pc:docMk/>
            <pc:sldMk cId="0" sldId="274"/>
            <ac:spMk id="20486" creationId="{5891182D-0E5E-464A-AC6B-33BA946D4E5A}"/>
          </ac:spMkLst>
        </pc:spChg>
        <pc:spChg chg="mod">
          <ac:chgData name="" userId="f83fcc78b2861389" providerId="LiveId" clId="{B25F38CC-9E6E-4366-B2C8-934E811D3AD7}" dt="2021-10-07T11:52:34.117" v="880" actId="12788"/>
          <ac:spMkLst>
            <pc:docMk/>
            <pc:sldMk cId="0" sldId="274"/>
            <ac:spMk id="20487" creationId="{4431BF5D-7FDD-4361-BC95-26596ABAE86A}"/>
          </ac:spMkLst>
        </pc:spChg>
        <pc:spChg chg="mod">
          <ac:chgData name="" userId="f83fcc78b2861389" providerId="LiveId" clId="{B25F38CC-9E6E-4366-B2C8-934E811D3AD7}" dt="2021-10-07T11:54:02.114" v="888" actId="1038"/>
          <ac:spMkLst>
            <pc:docMk/>
            <pc:sldMk cId="0" sldId="274"/>
            <ac:spMk id="20488" creationId="{D4B08DAE-0C9A-405A-8CA9-A2CC47159391}"/>
          </ac:spMkLst>
        </pc:spChg>
        <pc:spChg chg="mod">
          <ac:chgData name="" userId="f83fcc78b2861389" providerId="LiveId" clId="{B25F38CC-9E6E-4366-B2C8-934E811D3AD7}" dt="2021-10-07T11:52:34.117" v="880" actId="12788"/>
          <ac:spMkLst>
            <pc:docMk/>
            <pc:sldMk cId="0" sldId="274"/>
            <ac:spMk id="20489" creationId="{8A388785-B2EB-4250-A646-E060E98DD4D1}"/>
          </ac:spMkLst>
        </pc:spChg>
        <pc:spChg chg="del">
          <ac:chgData name="" userId="f83fcc78b2861389" providerId="LiveId" clId="{B25F38CC-9E6E-4366-B2C8-934E811D3AD7}" dt="2021-10-06T02:24:00.423" v="172" actId="478"/>
          <ac:spMkLst>
            <pc:docMk/>
            <pc:sldMk cId="0" sldId="274"/>
            <ac:spMk id="20494" creationId="{C3D8D40B-478E-407C-8CCA-F8AA726C77EF}"/>
          </ac:spMkLst>
        </pc:spChg>
      </pc:sldChg>
      <pc:sldChg chg="modSp add">
        <pc:chgData name="" userId="f83fcc78b2861389" providerId="LiveId" clId="{B25F38CC-9E6E-4366-B2C8-934E811D3AD7}" dt="2021-10-06T02:31:52.311" v="205" actId="207"/>
        <pc:sldMkLst>
          <pc:docMk/>
          <pc:sldMk cId="0" sldId="275"/>
        </pc:sldMkLst>
        <pc:spChg chg="mod">
          <ac:chgData name="" userId="f83fcc78b2861389" providerId="LiveId" clId="{B25F38CC-9E6E-4366-B2C8-934E811D3AD7}" dt="2021-10-06T02:31:52.311" v="205" actId="207"/>
          <ac:spMkLst>
            <pc:docMk/>
            <pc:sldMk cId="0" sldId="275"/>
            <ac:spMk id="21508" creationId="{90CBC3FA-4305-400E-BE22-45DE0449FA0D}"/>
          </ac:spMkLst>
        </pc:spChg>
        <pc:spChg chg="mod">
          <ac:chgData name="" userId="f83fcc78b2861389" providerId="LiveId" clId="{B25F38CC-9E6E-4366-B2C8-934E811D3AD7}" dt="2021-10-06T02:31:20.927" v="199" actId="1076"/>
          <ac:spMkLst>
            <pc:docMk/>
            <pc:sldMk cId="0" sldId="275"/>
            <ac:spMk id="21530" creationId="{1E05A15C-4882-462D-AC19-820A3E55D414}"/>
          </ac:spMkLst>
        </pc:spChg>
        <pc:spChg chg="mod">
          <ac:chgData name="" userId="f83fcc78b2861389" providerId="LiveId" clId="{B25F38CC-9E6E-4366-B2C8-934E811D3AD7}" dt="2021-10-06T02:31:26.391" v="201" actId="14100"/>
          <ac:spMkLst>
            <pc:docMk/>
            <pc:sldMk cId="0" sldId="275"/>
            <ac:spMk id="21531" creationId="{313F3635-9368-4496-ACD8-FB62B178CB1B}"/>
          </ac:spMkLst>
        </pc:spChg>
      </pc:sldChg>
      <pc:sldChg chg="addSp delSp modSp add addAnim delAnim">
        <pc:chgData name="" userId="f83fcc78b2861389" providerId="LiveId" clId="{B25F38CC-9E6E-4366-B2C8-934E811D3AD7}" dt="2021-10-06T02:39:36.612" v="287" actId="1076"/>
        <pc:sldMkLst>
          <pc:docMk/>
          <pc:sldMk cId="0" sldId="276"/>
        </pc:sldMkLst>
        <pc:spChg chg="mod">
          <ac:chgData name="" userId="f83fcc78b2861389" providerId="LiveId" clId="{B25F38CC-9E6E-4366-B2C8-934E811D3AD7}" dt="2021-10-06T02:34:45.175" v="223" actId="20577"/>
          <ac:spMkLst>
            <pc:docMk/>
            <pc:sldMk cId="0" sldId="276"/>
            <ac:spMk id="22530" creationId="{21D88204-204E-4ED8-A57B-F312DA8EA682}"/>
          </ac:spMkLst>
        </pc:spChg>
        <pc:spChg chg="add del mod">
          <ac:chgData name="" userId="f83fcc78b2861389" providerId="LiveId" clId="{B25F38CC-9E6E-4366-B2C8-934E811D3AD7}" dt="2021-10-06T02:36:57.273" v="273" actId="6549"/>
          <ac:spMkLst>
            <pc:docMk/>
            <pc:sldMk cId="0" sldId="276"/>
            <ac:spMk id="22531" creationId="{D90B5BB4-C22A-40A9-A857-7CC1CAD7801D}"/>
          </ac:spMkLst>
        </pc:spChg>
        <pc:spChg chg="mod">
          <ac:chgData name="" userId="f83fcc78b2861389" providerId="LiveId" clId="{B25F38CC-9E6E-4366-B2C8-934E811D3AD7}" dt="2021-10-06T02:39:36.612" v="287" actId="1076"/>
          <ac:spMkLst>
            <pc:docMk/>
            <pc:sldMk cId="0" sldId="276"/>
            <ac:spMk id="22532" creationId="{5944EB27-65B0-4DFD-8E98-0A5069AB8E02}"/>
          </ac:spMkLst>
        </pc:spChg>
        <pc:spChg chg="del">
          <ac:chgData name="" userId="f83fcc78b2861389" providerId="LiveId" clId="{B25F38CC-9E6E-4366-B2C8-934E811D3AD7}" dt="2021-10-06T02:38:32.714" v="276" actId="478"/>
          <ac:spMkLst>
            <pc:docMk/>
            <pc:sldMk cId="0" sldId="276"/>
            <ac:spMk id="22533" creationId="{C660492F-E86A-4BE7-ABD8-ACC8647EC78E}"/>
          </ac:spMkLst>
        </pc:spChg>
      </pc:sldChg>
      <pc:sldChg chg="add">
        <pc:chgData name="" userId="f83fcc78b2861389" providerId="LiveId" clId="{B25F38CC-9E6E-4366-B2C8-934E811D3AD7}" dt="2021-10-06T02:16:55.854" v="150"/>
        <pc:sldMkLst>
          <pc:docMk/>
          <pc:sldMk cId="0" sldId="277"/>
        </pc:sldMkLst>
      </pc:sldChg>
      <pc:sldChg chg="delSp modSp add delAnim">
        <pc:chgData name="" userId="f83fcc78b2861389" providerId="LiveId" clId="{B25F38CC-9E6E-4366-B2C8-934E811D3AD7}" dt="2021-10-06T03:00:56.057" v="325"/>
        <pc:sldMkLst>
          <pc:docMk/>
          <pc:sldMk cId="0" sldId="278"/>
        </pc:sldMkLst>
        <pc:spChg chg="mod">
          <ac:chgData name="" userId="f83fcc78b2861389" providerId="LiveId" clId="{B25F38CC-9E6E-4366-B2C8-934E811D3AD7}" dt="2021-10-06T03:00:56.057" v="325"/>
          <ac:spMkLst>
            <pc:docMk/>
            <pc:sldMk cId="0" sldId="278"/>
            <ac:spMk id="24578" creationId="{8DDD4D3E-D8FD-446B-8310-50FB40700C38}"/>
          </ac:spMkLst>
        </pc:spChg>
        <pc:spChg chg="del">
          <ac:chgData name="" userId="f83fcc78b2861389" providerId="LiveId" clId="{B25F38CC-9E6E-4366-B2C8-934E811D3AD7}" dt="2021-10-06T02:57:27.309" v="297" actId="478"/>
          <ac:spMkLst>
            <pc:docMk/>
            <pc:sldMk cId="0" sldId="278"/>
            <ac:spMk id="24579" creationId="{4ACED61F-30D4-49CA-B877-D1C26F636A82}"/>
          </ac:spMkLst>
        </pc:spChg>
        <pc:spChg chg="mod">
          <ac:chgData name="" userId="f83fcc78b2861389" providerId="LiveId" clId="{B25F38CC-9E6E-4366-B2C8-934E811D3AD7}" dt="2021-10-06T02:58:13.419" v="313" actId="1076"/>
          <ac:spMkLst>
            <pc:docMk/>
            <pc:sldMk cId="0" sldId="278"/>
            <ac:spMk id="24580" creationId="{AC0990D1-A3F2-422F-8835-C66F40A56E57}"/>
          </ac:spMkLst>
        </pc:spChg>
        <pc:spChg chg="del mod">
          <ac:chgData name="" userId="f83fcc78b2861389" providerId="LiveId" clId="{B25F38CC-9E6E-4366-B2C8-934E811D3AD7}" dt="2021-10-06T02:57:36.638" v="299" actId="478"/>
          <ac:spMkLst>
            <pc:docMk/>
            <pc:sldMk cId="0" sldId="278"/>
            <ac:spMk id="24581" creationId="{E0E7BCF3-337E-4C4B-AFA3-39C5E45E07A6}"/>
          </ac:spMkLst>
        </pc:spChg>
        <pc:spChg chg="mod">
          <ac:chgData name="" userId="f83fcc78b2861389" providerId="LiveId" clId="{B25F38CC-9E6E-4366-B2C8-934E811D3AD7}" dt="2021-10-06T02:58:13.419" v="313" actId="1076"/>
          <ac:spMkLst>
            <pc:docMk/>
            <pc:sldMk cId="0" sldId="278"/>
            <ac:spMk id="24582" creationId="{6D05361D-1E12-4508-BC4F-6CCB01F452CB}"/>
          </ac:spMkLst>
        </pc:spChg>
        <pc:spChg chg="del">
          <ac:chgData name="" userId="f83fcc78b2861389" providerId="LiveId" clId="{B25F38CC-9E6E-4366-B2C8-934E811D3AD7}" dt="2021-10-06T02:57:43.127" v="305" actId="478"/>
          <ac:spMkLst>
            <pc:docMk/>
            <pc:sldMk cId="0" sldId="278"/>
            <ac:spMk id="24583" creationId="{233F2862-44FB-48B7-9C33-0A5B0CE369B3}"/>
          </ac:spMkLst>
        </pc:spChg>
        <pc:spChg chg="del">
          <ac:chgData name="" userId="f83fcc78b2861389" providerId="LiveId" clId="{B25F38CC-9E6E-4366-B2C8-934E811D3AD7}" dt="2021-10-06T02:57:42.358" v="304" actId="478"/>
          <ac:spMkLst>
            <pc:docMk/>
            <pc:sldMk cId="0" sldId="278"/>
            <ac:spMk id="24584" creationId="{994D6985-F4BC-42E9-9BDE-A47A835EDDF4}"/>
          </ac:spMkLst>
        </pc:spChg>
        <pc:spChg chg="del">
          <ac:chgData name="" userId="f83fcc78b2861389" providerId="LiveId" clId="{B25F38CC-9E6E-4366-B2C8-934E811D3AD7}" dt="2021-10-06T02:57:45.439" v="307" actId="478"/>
          <ac:spMkLst>
            <pc:docMk/>
            <pc:sldMk cId="0" sldId="278"/>
            <ac:spMk id="24585" creationId="{B632BD45-1098-45E0-8508-C22B506679BC}"/>
          </ac:spMkLst>
        </pc:spChg>
        <pc:spChg chg="del">
          <ac:chgData name="" userId="f83fcc78b2861389" providerId="LiveId" clId="{B25F38CC-9E6E-4366-B2C8-934E811D3AD7}" dt="2021-10-06T02:57:44.055" v="306" actId="478"/>
          <ac:spMkLst>
            <pc:docMk/>
            <pc:sldMk cId="0" sldId="278"/>
            <ac:spMk id="24586" creationId="{EFCB85F4-8ED4-4D0F-8971-86CDC8A83FF3}"/>
          </ac:spMkLst>
        </pc:spChg>
        <pc:spChg chg="del">
          <ac:chgData name="" userId="f83fcc78b2861389" providerId="LiveId" clId="{B25F38CC-9E6E-4366-B2C8-934E811D3AD7}" dt="2021-10-06T02:57:40.886" v="302" actId="478"/>
          <ac:spMkLst>
            <pc:docMk/>
            <pc:sldMk cId="0" sldId="278"/>
            <ac:spMk id="24587" creationId="{45EDF237-12A2-4FA4-9DB2-54618F388EBF}"/>
          </ac:spMkLst>
        </pc:spChg>
        <pc:spChg chg="del mod">
          <ac:chgData name="" userId="f83fcc78b2861389" providerId="LiveId" clId="{B25F38CC-9E6E-4366-B2C8-934E811D3AD7}" dt="2021-10-06T02:57:39.541" v="301" actId="478"/>
          <ac:spMkLst>
            <pc:docMk/>
            <pc:sldMk cId="0" sldId="278"/>
            <ac:spMk id="24588" creationId="{D0C0B691-8392-4E7C-83FF-92E2BBAC618A}"/>
          </ac:spMkLst>
        </pc:spChg>
        <pc:spChg chg="mod">
          <ac:chgData name="" userId="f83fcc78b2861389" providerId="LiveId" clId="{B25F38CC-9E6E-4366-B2C8-934E811D3AD7}" dt="2021-10-06T02:58:13.419" v="313" actId="1076"/>
          <ac:spMkLst>
            <pc:docMk/>
            <pc:sldMk cId="0" sldId="278"/>
            <ac:spMk id="24589" creationId="{665AD8E0-2041-4E64-A31B-5AEA6CA3E2F0}"/>
          </ac:spMkLst>
        </pc:spChg>
        <pc:spChg chg="del">
          <ac:chgData name="" userId="f83fcc78b2861389" providerId="LiveId" clId="{B25F38CC-9E6E-4366-B2C8-934E811D3AD7}" dt="2021-10-06T02:57:41.719" v="303" actId="478"/>
          <ac:spMkLst>
            <pc:docMk/>
            <pc:sldMk cId="0" sldId="278"/>
            <ac:spMk id="24590" creationId="{FF41791B-1FFC-4134-B0EC-5882DFB37408}"/>
          </ac:spMkLst>
        </pc:spChg>
        <pc:spChg chg="mod">
          <ac:chgData name="" userId="f83fcc78b2861389" providerId="LiveId" clId="{B25F38CC-9E6E-4366-B2C8-934E811D3AD7}" dt="2021-10-06T02:58:21.229" v="314" actId="1076"/>
          <ac:spMkLst>
            <pc:docMk/>
            <pc:sldMk cId="0" sldId="278"/>
            <ac:spMk id="24591" creationId="{C4EB00C9-ED88-4340-9983-9BAD95F552C0}"/>
          </ac:spMkLst>
        </pc:spChg>
        <pc:spChg chg="mod">
          <ac:chgData name="" userId="f83fcc78b2861389" providerId="LiveId" clId="{B25F38CC-9E6E-4366-B2C8-934E811D3AD7}" dt="2021-10-06T02:58:24.948" v="315" actId="1076"/>
          <ac:spMkLst>
            <pc:docMk/>
            <pc:sldMk cId="0" sldId="278"/>
            <ac:spMk id="24592" creationId="{2CB7A033-EEF1-4574-88A4-D674AAAA3CF2}"/>
          </ac:spMkLst>
        </pc:spChg>
        <pc:spChg chg="mod">
          <ac:chgData name="" userId="f83fcc78b2861389" providerId="LiveId" clId="{B25F38CC-9E6E-4366-B2C8-934E811D3AD7}" dt="2021-10-06T02:58:34.501" v="318" actId="6549"/>
          <ac:spMkLst>
            <pc:docMk/>
            <pc:sldMk cId="0" sldId="278"/>
            <ac:spMk id="24593" creationId="{B2E5097B-4D6B-4EE1-9995-BD56A22A39EE}"/>
          </ac:spMkLst>
        </pc:spChg>
        <pc:spChg chg="del">
          <ac:chgData name="" userId="f83fcc78b2861389" providerId="LiveId" clId="{B25F38CC-9E6E-4366-B2C8-934E811D3AD7}" dt="2021-10-06T02:57:21.933" v="296" actId="478"/>
          <ac:spMkLst>
            <pc:docMk/>
            <pc:sldMk cId="0" sldId="278"/>
            <ac:spMk id="24594" creationId="{50EAE664-5A4C-4C21-9A20-F9AA7F6E5641}"/>
          </ac:spMkLst>
        </pc:spChg>
      </pc:sldChg>
      <pc:sldChg chg="add">
        <pc:chgData name="" userId="f83fcc78b2861389" providerId="LiveId" clId="{B25F38CC-9E6E-4366-B2C8-934E811D3AD7}" dt="2021-10-06T02:16:55.854" v="150"/>
        <pc:sldMkLst>
          <pc:docMk/>
          <pc:sldMk cId="0" sldId="279"/>
        </pc:sldMkLst>
      </pc:sldChg>
      <pc:sldChg chg="delSp modSp add del modTransition delAnim">
        <pc:chgData name="" userId="f83fcc78b2861389" providerId="LiveId" clId="{B25F38CC-9E6E-4366-B2C8-934E811D3AD7}" dt="2021-10-06T13:25:11.366" v="529" actId="2696"/>
        <pc:sldMkLst>
          <pc:docMk/>
          <pc:sldMk cId="0" sldId="280"/>
        </pc:sldMkLst>
        <pc:spChg chg="mod">
          <ac:chgData name="" userId="f83fcc78b2861389" providerId="LiveId" clId="{B25F38CC-9E6E-4366-B2C8-934E811D3AD7}" dt="2021-10-06T13:25:05.337" v="528" actId="6549"/>
          <ac:spMkLst>
            <pc:docMk/>
            <pc:sldMk cId="0" sldId="280"/>
            <ac:spMk id="26626" creationId="{BE757007-B54F-4CBF-8ECD-C8D256569D94}"/>
          </ac:spMkLst>
        </pc:spChg>
        <pc:spChg chg="del mod">
          <ac:chgData name="" userId="f83fcc78b2861389" providerId="LiveId" clId="{B25F38CC-9E6E-4366-B2C8-934E811D3AD7}" dt="2021-10-06T03:25:53.196" v="364" actId="478"/>
          <ac:spMkLst>
            <pc:docMk/>
            <pc:sldMk cId="0" sldId="280"/>
            <ac:spMk id="26629" creationId="{7FF13CA0-892A-4F69-9F20-225FC4FF9F2F}"/>
          </ac:spMkLst>
        </pc:spChg>
      </pc:sldChg>
      <pc:sldChg chg="modSp add">
        <pc:chgData name="" userId="f83fcc78b2861389" providerId="LiveId" clId="{B25F38CC-9E6E-4366-B2C8-934E811D3AD7}" dt="2021-10-07T11:59:03.614" v="906" actId="5793"/>
        <pc:sldMkLst>
          <pc:docMk/>
          <pc:sldMk cId="0" sldId="281"/>
        </pc:sldMkLst>
        <pc:spChg chg="mod">
          <ac:chgData name="" userId="f83fcc78b2861389" providerId="LiveId" clId="{B25F38CC-9E6E-4366-B2C8-934E811D3AD7}" dt="2021-10-07T11:59:03.614" v="906" actId="5793"/>
          <ac:spMkLst>
            <pc:docMk/>
            <pc:sldMk cId="0" sldId="281"/>
            <ac:spMk id="27660" creationId="{4375009B-531E-4971-8C6B-F3C213B11B79}"/>
          </ac:spMkLst>
        </pc:spChg>
      </pc:sldChg>
      <pc:sldChg chg="modSp add">
        <pc:chgData name="" userId="f83fcc78b2861389" providerId="LiveId" clId="{B25F38CC-9E6E-4366-B2C8-934E811D3AD7}" dt="2021-10-06T13:33:05.181" v="545" actId="1076"/>
        <pc:sldMkLst>
          <pc:docMk/>
          <pc:sldMk cId="0" sldId="282"/>
        </pc:sldMkLst>
        <pc:spChg chg="mod">
          <ac:chgData name="" userId="f83fcc78b2861389" providerId="LiveId" clId="{B25F38CC-9E6E-4366-B2C8-934E811D3AD7}" dt="2021-10-06T13:32:51.071" v="542" actId="20577"/>
          <ac:spMkLst>
            <pc:docMk/>
            <pc:sldMk cId="0" sldId="282"/>
            <ac:spMk id="28675" creationId="{C13E7D42-1D40-462C-8785-E0786E7CF161}"/>
          </ac:spMkLst>
        </pc:spChg>
        <pc:spChg chg="mod">
          <ac:chgData name="" userId="f83fcc78b2861389" providerId="LiveId" clId="{B25F38CC-9E6E-4366-B2C8-934E811D3AD7}" dt="2021-10-06T13:32:59.691" v="543" actId="1076"/>
          <ac:spMkLst>
            <pc:docMk/>
            <pc:sldMk cId="0" sldId="282"/>
            <ac:spMk id="28678" creationId="{DD5DAE90-4AD6-4990-BFA0-501B0D8AE5FF}"/>
          </ac:spMkLst>
        </pc:spChg>
        <pc:spChg chg="mod">
          <ac:chgData name="" userId="f83fcc78b2861389" providerId="LiveId" clId="{B25F38CC-9E6E-4366-B2C8-934E811D3AD7}" dt="2021-10-06T13:33:05.181" v="545" actId="1076"/>
          <ac:spMkLst>
            <pc:docMk/>
            <pc:sldMk cId="0" sldId="282"/>
            <ac:spMk id="28680" creationId="{89E2D138-01A6-4E4C-A020-157D93800C88}"/>
          </ac:spMkLst>
        </pc:spChg>
        <pc:spChg chg="mod">
          <ac:chgData name="" userId="f83fcc78b2861389" providerId="LiveId" clId="{B25F38CC-9E6E-4366-B2C8-934E811D3AD7}" dt="2021-10-06T13:32:17.186" v="537" actId="207"/>
          <ac:spMkLst>
            <pc:docMk/>
            <pc:sldMk cId="0" sldId="282"/>
            <ac:spMk id="28682" creationId="{C74A3FF3-F83C-40DF-8FD0-025A7D08A40F}"/>
          </ac:spMkLst>
        </pc:spChg>
      </pc:sldChg>
      <pc:sldChg chg="delSp modSp add delAnim modAnim">
        <pc:chgData name="" userId="f83fcc78b2861389" providerId="LiveId" clId="{B25F38CC-9E6E-4366-B2C8-934E811D3AD7}" dt="2021-10-06T13:55:45.531" v="579"/>
        <pc:sldMkLst>
          <pc:docMk/>
          <pc:sldMk cId="0" sldId="283"/>
        </pc:sldMkLst>
        <pc:spChg chg="mod">
          <ac:chgData name="" userId="f83fcc78b2861389" providerId="LiveId" clId="{B25F38CC-9E6E-4366-B2C8-934E811D3AD7}" dt="2021-10-06T13:52:32.415" v="557" actId="14100"/>
          <ac:spMkLst>
            <pc:docMk/>
            <pc:sldMk cId="0" sldId="283"/>
            <ac:spMk id="29698" creationId="{2DB06819-5950-467A-926C-E469B3F981FA}"/>
          </ac:spMkLst>
        </pc:spChg>
        <pc:spChg chg="mod">
          <ac:chgData name="" userId="f83fcc78b2861389" providerId="LiveId" clId="{B25F38CC-9E6E-4366-B2C8-934E811D3AD7}" dt="2021-10-06T13:54:45.264" v="575" actId="207"/>
          <ac:spMkLst>
            <pc:docMk/>
            <pc:sldMk cId="0" sldId="283"/>
            <ac:spMk id="29699" creationId="{77D808FB-7D99-4376-BA06-7E6CDF4C27E0}"/>
          </ac:spMkLst>
        </pc:spChg>
        <pc:spChg chg="del mod">
          <ac:chgData name="" userId="f83fcc78b2861389" providerId="LiveId" clId="{B25F38CC-9E6E-4366-B2C8-934E811D3AD7}" dt="2021-10-06T13:54:56.278" v="577" actId="478"/>
          <ac:spMkLst>
            <pc:docMk/>
            <pc:sldMk cId="0" sldId="283"/>
            <ac:spMk id="29700" creationId="{BC6D0BA2-42CD-449B-80D8-A46383AB5794}"/>
          </ac:spMkLst>
        </pc:spChg>
        <pc:spChg chg="mod">
          <ac:chgData name="" userId="f83fcc78b2861389" providerId="LiveId" clId="{B25F38CC-9E6E-4366-B2C8-934E811D3AD7}" dt="2021-10-06T13:52:58.251" v="561" actId="14100"/>
          <ac:spMkLst>
            <pc:docMk/>
            <pc:sldMk cId="0" sldId="283"/>
            <ac:spMk id="29707" creationId="{E3D20F52-84FA-46E4-87BC-C8BBDB759762}"/>
          </ac:spMkLst>
        </pc:spChg>
        <pc:spChg chg="mod">
          <ac:chgData name="" userId="f83fcc78b2861389" providerId="LiveId" clId="{B25F38CC-9E6E-4366-B2C8-934E811D3AD7}" dt="2021-10-06T13:52:53.620" v="560" actId="1076"/>
          <ac:spMkLst>
            <pc:docMk/>
            <pc:sldMk cId="0" sldId="283"/>
            <ac:spMk id="29708" creationId="{4E2B3912-91FC-4817-AD57-C1FC0C566FD9}"/>
          </ac:spMkLst>
        </pc:spChg>
        <pc:spChg chg="mod">
          <ac:chgData name="" userId="f83fcc78b2861389" providerId="LiveId" clId="{B25F38CC-9E6E-4366-B2C8-934E811D3AD7}" dt="2021-10-06T13:53:08.125" v="562" actId="1076"/>
          <ac:spMkLst>
            <pc:docMk/>
            <pc:sldMk cId="0" sldId="283"/>
            <ac:spMk id="29710" creationId="{754FEA7E-94FE-4019-AFD2-40BC48D30835}"/>
          </ac:spMkLst>
        </pc:spChg>
        <pc:spChg chg="mod">
          <ac:chgData name="" userId="f83fcc78b2861389" providerId="LiveId" clId="{B25F38CC-9E6E-4366-B2C8-934E811D3AD7}" dt="2021-10-06T13:53:20.576" v="566" actId="14100"/>
          <ac:spMkLst>
            <pc:docMk/>
            <pc:sldMk cId="0" sldId="283"/>
            <ac:spMk id="29711" creationId="{71E59CC1-961B-49CB-B99E-5E2E055D65F6}"/>
          </ac:spMkLst>
        </pc:spChg>
        <pc:spChg chg="mod">
          <ac:chgData name="" userId="f83fcc78b2861389" providerId="LiveId" clId="{B25F38CC-9E6E-4366-B2C8-934E811D3AD7}" dt="2021-10-06T13:53:47.784" v="570" actId="14100"/>
          <ac:spMkLst>
            <pc:docMk/>
            <pc:sldMk cId="0" sldId="283"/>
            <ac:spMk id="29712" creationId="{1B29FB32-DA7E-49BA-9216-921AE885FEE7}"/>
          </ac:spMkLst>
        </pc:spChg>
      </pc:sldChg>
      <pc:sldChg chg="modSp add modAnim">
        <pc:chgData name="" userId="f83fcc78b2861389" providerId="LiveId" clId="{B25F38CC-9E6E-4366-B2C8-934E811D3AD7}" dt="2021-10-06T14:00:00.629" v="735" actId="1076"/>
        <pc:sldMkLst>
          <pc:docMk/>
          <pc:sldMk cId="0" sldId="284"/>
        </pc:sldMkLst>
        <pc:spChg chg="mod">
          <ac:chgData name="" userId="f83fcc78b2861389" providerId="LiveId" clId="{B25F38CC-9E6E-4366-B2C8-934E811D3AD7}" dt="2021-10-06T13:56:26.693" v="608" actId="20577"/>
          <ac:spMkLst>
            <pc:docMk/>
            <pc:sldMk cId="0" sldId="284"/>
            <ac:spMk id="30729" creationId="{3C72F80F-C8AD-4CDE-9A1C-B8BBB7CE9682}"/>
          </ac:spMkLst>
        </pc:spChg>
        <pc:spChg chg="mod">
          <ac:chgData name="" userId="f83fcc78b2861389" providerId="LiveId" clId="{B25F38CC-9E6E-4366-B2C8-934E811D3AD7}" dt="2021-10-06T13:59:31.678" v="720"/>
          <ac:spMkLst>
            <pc:docMk/>
            <pc:sldMk cId="0" sldId="284"/>
            <ac:spMk id="30730" creationId="{DEE4D760-8464-4DD7-B909-2FB8FF33CAEA}"/>
          </ac:spMkLst>
        </pc:spChg>
        <pc:spChg chg="mod">
          <ac:chgData name="" userId="f83fcc78b2861389" providerId="LiveId" clId="{B25F38CC-9E6E-4366-B2C8-934E811D3AD7}" dt="2021-10-06T14:00:00.629" v="735" actId="1076"/>
          <ac:spMkLst>
            <pc:docMk/>
            <pc:sldMk cId="0" sldId="284"/>
            <ac:spMk id="30732" creationId="{22920379-DF77-4B4E-888C-B4DD253521CA}"/>
          </ac:spMkLst>
        </pc:spChg>
      </pc:sldChg>
      <pc:sldChg chg="delSp modSp ord delAnim">
        <pc:chgData name="" userId="f83fcc78b2861389" providerId="LiveId" clId="{B25F38CC-9E6E-4366-B2C8-934E811D3AD7}" dt="2021-10-07T07:42:03.181" v="773" actId="207"/>
        <pc:sldMkLst>
          <pc:docMk/>
          <pc:sldMk cId="0" sldId="285"/>
        </pc:sldMkLst>
        <pc:spChg chg="mod">
          <ac:chgData name="" userId="f83fcc78b2861389" providerId="LiveId" clId="{B25F38CC-9E6E-4366-B2C8-934E811D3AD7}" dt="2021-10-05T13:02:32.832" v="145" actId="207"/>
          <ac:spMkLst>
            <pc:docMk/>
            <pc:sldMk cId="0" sldId="285"/>
            <ac:spMk id="3" creationId="{F8BDC6CB-D019-4B1B-95F2-5BF921AA9FA7}"/>
          </ac:spMkLst>
        </pc:spChg>
        <pc:spChg chg="mod">
          <ac:chgData name="" userId="f83fcc78b2861389" providerId="LiveId" clId="{B25F38CC-9E6E-4366-B2C8-934E811D3AD7}" dt="2021-10-07T07:42:03.181" v="773" actId="207"/>
          <ac:spMkLst>
            <pc:docMk/>
            <pc:sldMk cId="0" sldId="285"/>
            <ac:spMk id="4" creationId="{AF586FA8-9FD0-4708-AB17-80C49036BB62}"/>
          </ac:spMkLst>
        </pc:spChg>
        <pc:spChg chg="del">
          <ac:chgData name="" userId="f83fcc78b2861389" providerId="LiveId" clId="{B25F38CC-9E6E-4366-B2C8-934E811D3AD7}" dt="2021-10-06T13:21:47.191" v="520" actId="478"/>
          <ac:spMkLst>
            <pc:docMk/>
            <pc:sldMk cId="0" sldId="285"/>
            <ac:spMk id="5" creationId="{46044C64-C5F2-4E24-8476-79708DE85682}"/>
          </ac:spMkLst>
        </pc:spChg>
        <pc:spChg chg="mod">
          <ac:chgData name="" userId="f83fcc78b2861389" providerId="LiveId" clId="{B25F38CC-9E6E-4366-B2C8-934E811D3AD7}" dt="2021-10-06T02:15:19.984" v="148"/>
          <ac:spMkLst>
            <pc:docMk/>
            <pc:sldMk cId="0" sldId="285"/>
            <ac:spMk id="36866" creationId="{B86D4415-4B7A-480A-8512-C416AF885CEB}"/>
          </ac:spMkLst>
        </pc:spChg>
      </pc:sldChg>
      <pc:sldChg chg="delSp modSp ord delAnim">
        <pc:chgData name="" userId="f83fcc78b2861389" providerId="LiveId" clId="{B25F38CC-9E6E-4366-B2C8-934E811D3AD7}" dt="2021-10-06T13:21:52.944" v="521" actId="478"/>
        <pc:sldMkLst>
          <pc:docMk/>
          <pc:sldMk cId="0" sldId="286"/>
        </pc:sldMkLst>
        <pc:spChg chg="del">
          <ac:chgData name="" userId="f83fcc78b2861389" providerId="LiveId" clId="{B25F38CC-9E6E-4366-B2C8-934E811D3AD7}" dt="2021-10-06T13:21:52.944" v="521" actId="478"/>
          <ac:spMkLst>
            <pc:docMk/>
            <pc:sldMk cId="0" sldId="286"/>
            <ac:spMk id="5" creationId="{2F3D6F8F-7410-4876-AF26-BCE1DB4EE805}"/>
          </ac:spMkLst>
        </pc:spChg>
        <pc:spChg chg="mod">
          <ac:chgData name="" userId="f83fcc78b2861389" providerId="LiveId" clId="{B25F38CC-9E6E-4366-B2C8-934E811D3AD7}" dt="2021-10-06T02:15:35.907" v="149"/>
          <ac:spMkLst>
            <pc:docMk/>
            <pc:sldMk cId="0" sldId="286"/>
            <ac:spMk id="37890" creationId="{C4950C5D-08E3-42FB-BC1B-13BAD3D24720}"/>
          </ac:spMkLst>
        </pc:spChg>
      </pc:sldChg>
      <pc:sldChg chg="delSp modSp add delAnim">
        <pc:chgData name="" userId="f83fcc78b2861389" providerId="LiveId" clId="{B25F38CC-9E6E-4366-B2C8-934E811D3AD7}" dt="2021-10-07T12:00:57.844" v="969" actId="207"/>
        <pc:sldMkLst>
          <pc:docMk/>
          <pc:sldMk cId="0" sldId="287"/>
        </pc:sldMkLst>
        <pc:spChg chg="mod">
          <ac:chgData name="" userId="f83fcc78b2861389" providerId="LiveId" clId="{B25F38CC-9E6E-4366-B2C8-934E811D3AD7}" dt="2021-10-07T12:00:57.844" v="969" actId="207"/>
          <ac:spMkLst>
            <pc:docMk/>
            <pc:sldMk cId="0" sldId="287"/>
            <ac:spMk id="33795" creationId="{E0B5CD42-D5DF-45BC-A899-C1F9DB4E78EE}"/>
          </ac:spMkLst>
        </pc:spChg>
        <pc:spChg chg="mod">
          <ac:chgData name="" userId="f83fcc78b2861389" providerId="LiveId" clId="{B25F38CC-9E6E-4366-B2C8-934E811D3AD7}" dt="2021-10-07T12:00:41.152" v="967" actId="1076"/>
          <ac:spMkLst>
            <pc:docMk/>
            <pc:sldMk cId="0" sldId="287"/>
            <ac:spMk id="33796" creationId="{B4E6FF7D-616A-4EFC-98A9-F2741AEE55F1}"/>
          </ac:spMkLst>
        </pc:spChg>
        <pc:spChg chg="mod">
          <ac:chgData name="" userId="f83fcc78b2861389" providerId="LiveId" clId="{B25F38CC-9E6E-4366-B2C8-934E811D3AD7}" dt="2021-10-07T12:00:41.152" v="967" actId="1076"/>
          <ac:spMkLst>
            <pc:docMk/>
            <pc:sldMk cId="0" sldId="287"/>
            <ac:spMk id="33797" creationId="{265D20B7-8590-44EF-A65A-9D7881259A8F}"/>
          </ac:spMkLst>
        </pc:spChg>
        <pc:spChg chg="mod">
          <ac:chgData name="" userId="f83fcc78b2861389" providerId="LiveId" clId="{B25F38CC-9E6E-4366-B2C8-934E811D3AD7}" dt="2021-10-07T12:00:33.249" v="966" actId="1036"/>
          <ac:spMkLst>
            <pc:docMk/>
            <pc:sldMk cId="0" sldId="287"/>
            <ac:spMk id="33833" creationId="{A7ABEB31-59B6-4AA6-9CFF-C6E65D4854E4}"/>
          </ac:spMkLst>
        </pc:spChg>
        <pc:spChg chg="mod">
          <ac:chgData name="" userId="f83fcc78b2861389" providerId="LiveId" clId="{B25F38CC-9E6E-4366-B2C8-934E811D3AD7}" dt="2021-10-07T12:00:33.249" v="966" actId="1036"/>
          <ac:spMkLst>
            <pc:docMk/>
            <pc:sldMk cId="0" sldId="287"/>
            <ac:spMk id="33868" creationId="{9248FE97-D368-4FDF-8D52-D3ECCAE6EE00}"/>
          </ac:spMkLst>
        </pc:spChg>
        <pc:spChg chg="mod">
          <ac:chgData name="" userId="f83fcc78b2861389" providerId="LiveId" clId="{B25F38CC-9E6E-4366-B2C8-934E811D3AD7}" dt="2021-10-07T12:00:33.249" v="966" actId="1036"/>
          <ac:spMkLst>
            <pc:docMk/>
            <pc:sldMk cId="0" sldId="287"/>
            <ac:spMk id="33869" creationId="{D82B969B-1495-4373-9F7A-6C4A1CCF329B}"/>
          </ac:spMkLst>
        </pc:spChg>
        <pc:spChg chg="mod">
          <ac:chgData name="" userId="f83fcc78b2861389" providerId="LiveId" clId="{B25F38CC-9E6E-4366-B2C8-934E811D3AD7}" dt="2021-10-07T12:00:33.249" v="966" actId="1036"/>
          <ac:spMkLst>
            <pc:docMk/>
            <pc:sldMk cId="0" sldId="287"/>
            <ac:spMk id="33870" creationId="{CEF0E929-2117-424F-907F-4F1D7314F4C0}"/>
          </ac:spMkLst>
        </pc:spChg>
        <pc:spChg chg="mod">
          <ac:chgData name="" userId="f83fcc78b2861389" providerId="LiveId" clId="{B25F38CC-9E6E-4366-B2C8-934E811D3AD7}" dt="2021-10-07T12:00:33.249" v="966" actId="1036"/>
          <ac:spMkLst>
            <pc:docMk/>
            <pc:sldMk cId="0" sldId="287"/>
            <ac:spMk id="33871" creationId="{DCFDCC25-D454-4E1A-BC60-6775CA3F8551}"/>
          </ac:spMkLst>
        </pc:spChg>
        <pc:spChg chg="del mod">
          <ac:chgData name="" userId="f83fcc78b2861389" providerId="LiveId" clId="{B25F38CC-9E6E-4366-B2C8-934E811D3AD7}" dt="2021-10-07T12:00:24.788" v="921" actId="478"/>
          <ac:spMkLst>
            <pc:docMk/>
            <pc:sldMk cId="0" sldId="287"/>
            <ac:spMk id="33891" creationId="{E28B5CCF-8FF4-4CEE-A4C3-8F2B725976DC}"/>
          </ac:spMkLst>
        </pc:spChg>
        <pc:graphicFrameChg chg="mod">
          <ac:chgData name="" userId="f83fcc78b2861389" providerId="LiveId" clId="{B25F38CC-9E6E-4366-B2C8-934E811D3AD7}" dt="2021-10-07T12:00:33.249" v="966" actId="1036"/>
          <ac:graphicFrameMkLst>
            <pc:docMk/>
            <pc:sldMk cId="0" sldId="287"/>
            <ac:graphicFrameMk id="33867" creationId="{D87188C6-C139-4786-ACCE-AE2CBD9D83CD}"/>
          </ac:graphicFrameMkLst>
        </pc:graphicFrameChg>
        <pc:graphicFrameChg chg="mod">
          <ac:chgData name="" userId="f83fcc78b2861389" providerId="LiveId" clId="{B25F38CC-9E6E-4366-B2C8-934E811D3AD7}" dt="2021-10-07T12:00:33.249" v="966" actId="1036"/>
          <ac:graphicFrameMkLst>
            <pc:docMk/>
            <pc:sldMk cId="0" sldId="287"/>
            <ac:graphicFrameMk id="33890" creationId="{072B208E-3D28-44E0-85FB-B00FCE71E1E4}"/>
          </ac:graphicFrameMkLst>
        </pc:graphicFrameChg>
      </pc:sldChg>
      <pc:sldChg chg="add">
        <pc:chgData name="" userId="f83fcc78b2861389" providerId="LiveId" clId="{B25F38CC-9E6E-4366-B2C8-934E811D3AD7}" dt="2021-10-06T02:16:55.854" v="150"/>
        <pc:sldMkLst>
          <pc:docMk/>
          <pc:sldMk cId="0" sldId="288"/>
        </pc:sldMkLst>
      </pc:sldChg>
      <pc:sldChg chg="add">
        <pc:chgData name="" userId="f83fcc78b2861389" providerId="LiveId" clId="{B25F38CC-9E6E-4366-B2C8-934E811D3AD7}" dt="2021-10-06T02:16:55.854" v="150"/>
        <pc:sldMkLst>
          <pc:docMk/>
          <pc:sldMk cId="0" sldId="289"/>
        </pc:sldMkLst>
      </pc:sldChg>
      <pc:sldChg chg="add">
        <pc:chgData name="" userId="f83fcc78b2861389" providerId="LiveId" clId="{B25F38CC-9E6E-4366-B2C8-934E811D3AD7}" dt="2021-10-06T02:16:55.854" v="150"/>
        <pc:sldMkLst>
          <pc:docMk/>
          <pc:sldMk cId="0" sldId="290"/>
        </pc:sldMkLst>
      </pc:sldChg>
      <pc:sldChg chg="add">
        <pc:chgData name="" userId="f83fcc78b2861389" providerId="LiveId" clId="{B25F38CC-9E6E-4366-B2C8-934E811D3AD7}" dt="2021-10-06T02:16:55.854" v="150"/>
        <pc:sldMkLst>
          <pc:docMk/>
          <pc:sldMk cId="0" sldId="291"/>
        </pc:sldMkLst>
      </pc:sldChg>
      <pc:sldChg chg="add">
        <pc:chgData name="" userId="f83fcc78b2861389" providerId="LiveId" clId="{B25F38CC-9E6E-4366-B2C8-934E811D3AD7}" dt="2021-10-06T02:16:55.854" v="150"/>
        <pc:sldMkLst>
          <pc:docMk/>
          <pc:sldMk cId="0" sldId="292"/>
        </pc:sldMkLst>
      </pc:sldChg>
      <pc:sldChg chg="add">
        <pc:chgData name="" userId="f83fcc78b2861389" providerId="LiveId" clId="{B25F38CC-9E6E-4366-B2C8-934E811D3AD7}" dt="2021-10-06T02:16:55.854" v="150"/>
        <pc:sldMkLst>
          <pc:docMk/>
          <pc:sldMk cId="0" sldId="293"/>
        </pc:sldMkLst>
      </pc:sldChg>
      <pc:sldChg chg="modSp">
        <pc:chgData name="" userId="f83fcc78b2861389" providerId="LiveId" clId="{B25F38CC-9E6E-4366-B2C8-934E811D3AD7}" dt="2021-10-05T01:56:22.769" v="47"/>
        <pc:sldMkLst>
          <pc:docMk/>
          <pc:sldMk cId="0" sldId="300"/>
        </pc:sldMkLst>
        <pc:spChg chg="mod">
          <ac:chgData name="" userId="f83fcc78b2861389" providerId="LiveId" clId="{B25F38CC-9E6E-4366-B2C8-934E811D3AD7}" dt="2021-10-05T01:56:16.469" v="44"/>
          <ac:spMkLst>
            <pc:docMk/>
            <pc:sldMk cId="0" sldId="300"/>
            <ac:spMk id="6146" creationId="{3E77CAA6-6BCA-4F64-9D93-D825ECBEC2D1}"/>
          </ac:spMkLst>
        </pc:spChg>
        <pc:spChg chg="mod">
          <ac:chgData name="" userId="f83fcc78b2861389" providerId="LiveId" clId="{B25F38CC-9E6E-4366-B2C8-934E811D3AD7}" dt="2021-10-05T01:56:22.769" v="47"/>
          <ac:spMkLst>
            <pc:docMk/>
            <pc:sldMk cId="0" sldId="300"/>
            <ac:spMk id="6147" creationId="{84955D81-E040-4FDE-9E12-AB5C491876F3}"/>
          </ac:spMkLst>
        </pc:spChg>
      </pc:sldChg>
      <pc:sldChg chg="modSp">
        <pc:chgData name="" userId="f83fcc78b2861389" providerId="LiveId" clId="{B25F38CC-9E6E-4366-B2C8-934E811D3AD7}" dt="2021-10-07T11:44:46.850" v="830" actId="207"/>
        <pc:sldMkLst>
          <pc:docMk/>
          <pc:sldMk cId="0" sldId="301"/>
        </pc:sldMkLst>
        <pc:spChg chg="mod">
          <ac:chgData name="" userId="f83fcc78b2861389" providerId="LiveId" clId="{B25F38CC-9E6E-4366-B2C8-934E811D3AD7}" dt="2021-10-07T11:44:46.850" v="830" actId="207"/>
          <ac:spMkLst>
            <pc:docMk/>
            <pc:sldMk cId="0" sldId="301"/>
            <ac:spMk id="95244" creationId="{2E702BF8-3B4B-416D-A165-ABA7AD90FBFA}"/>
          </ac:spMkLst>
        </pc:spChg>
      </pc:sldChg>
      <pc:sldChg chg="modSp add">
        <pc:chgData name="" userId="f83fcc78b2861389" providerId="LiveId" clId="{B25F38CC-9E6E-4366-B2C8-934E811D3AD7}" dt="2021-10-07T11:58:32.361" v="892" actId="207"/>
        <pc:sldMkLst>
          <pc:docMk/>
          <pc:sldMk cId="0" sldId="302"/>
        </pc:sldMkLst>
        <pc:spChg chg="mod">
          <ac:chgData name="" userId="f83fcc78b2861389" providerId="LiveId" clId="{B25F38CC-9E6E-4366-B2C8-934E811D3AD7}" dt="2021-10-06T03:02:08.795" v="326" actId="1035"/>
          <ac:spMkLst>
            <pc:docMk/>
            <pc:sldMk cId="0" sldId="302"/>
            <ac:spMk id="53250" creationId="{41824A65-3541-43B6-AADC-085830A1D327}"/>
          </ac:spMkLst>
        </pc:spChg>
        <pc:spChg chg="mod">
          <ac:chgData name="" userId="f83fcc78b2861389" providerId="LiveId" clId="{B25F38CC-9E6E-4366-B2C8-934E811D3AD7}" dt="2021-10-07T11:58:32.361" v="892" actId="207"/>
          <ac:spMkLst>
            <pc:docMk/>
            <pc:sldMk cId="0" sldId="302"/>
            <ac:spMk id="53251" creationId="{64A7165D-01C1-4CC4-8292-3252074AE486}"/>
          </ac:spMkLst>
        </pc:spChg>
      </pc:sldChg>
      <pc:sldChg chg="modSp add">
        <pc:chgData name="" userId="f83fcc78b2861389" providerId="LiveId" clId="{B25F38CC-9E6E-4366-B2C8-934E811D3AD7}" dt="2021-10-06T03:10:35.474" v="361"/>
        <pc:sldMkLst>
          <pc:docMk/>
          <pc:sldMk cId="0" sldId="303"/>
        </pc:sldMkLst>
        <pc:spChg chg="mod">
          <ac:chgData name="" userId="f83fcc78b2861389" providerId="LiveId" clId="{B25F38CC-9E6E-4366-B2C8-934E811D3AD7}" dt="2021-10-06T03:03:14.837" v="336" actId="20577"/>
          <ac:spMkLst>
            <pc:docMk/>
            <pc:sldMk cId="0" sldId="303"/>
            <ac:spMk id="54274" creationId="{9BB88410-1640-483E-AFE3-24C09C3EE77E}"/>
          </ac:spMkLst>
        </pc:spChg>
        <pc:spChg chg="mod">
          <ac:chgData name="" userId="f83fcc78b2861389" providerId="LiveId" clId="{B25F38CC-9E6E-4366-B2C8-934E811D3AD7}" dt="2021-10-06T03:10:35.474" v="361"/>
          <ac:spMkLst>
            <pc:docMk/>
            <pc:sldMk cId="0" sldId="303"/>
            <ac:spMk id="54275" creationId="{F81B8373-2E1E-4C03-B84A-C773146C5D80}"/>
          </ac:spMkLst>
        </pc:spChg>
      </pc:sldChg>
      <pc:sldChg chg="modSp add">
        <pc:chgData name="" userId="f83fcc78b2861389" providerId="LiveId" clId="{B25F38CC-9E6E-4366-B2C8-934E811D3AD7}" dt="2021-10-07T11:59:30.843" v="907" actId="1076"/>
        <pc:sldMkLst>
          <pc:docMk/>
          <pc:sldMk cId="0" sldId="304"/>
        </pc:sldMkLst>
        <pc:spChg chg="mod">
          <ac:chgData name="" userId="f83fcc78b2861389" providerId="LiveId" clId="{B25F38CC-9E6E-4366-B2C8-934E811D3AD7}" dt="2021-10-06T14:04:14.786" v="744" actId="1076"/>
          <ac:spMkLst>
            <pc:docMk/>
            <pc:sldMk cId="0" sldId="304"/>
            <ac:spMk id="31746" creationId="{5BA88DFF-8D19-446C-88F5-2EB9AD0A980B}"/>
          </ac:spMkLst>
        </pc:spChg>
        <pc:spChg chg="mod">
          <ac:chgData name="" userId="f83fcc78b2861389" providerId="LiveId" clId="{B25F38CC-9E6E-4366-B2C8-934E811D3AD7}" dt="2021-10-06T14:04:45.142" v="753" actId="1036"/>
          <ac:spMkLst>
            <pc:docMk/>
            <pc:sldMk cId="0" sldId="304"/>
            <ac:spMk id="31747" creationId="{2334B825-D49A-4C4C-AAF1-7844F13F4823}"/>
          </ac:spMkLst>
        </pc:spChg>
        <pc:spChg chg="mod">
          <ac:chgData name="" userId="f83fcc78b2861389" providerId="LiveId" clId="{B25F38CC-9E6E-4366-B2C8-934E811D3AD7}" dt="2021-10-06T14:04:45.142" v="753" actId="1036"/>
          <ac:spMkLst>
            <pc:docMk/>
            <pc:sldMk cId="0" sldId="304"/>
            <ac:spMk id="31748" creationId="{0C51D205-30DF-4411-9C9C-B2612C8F7090}"/>
          </ac:spMkLst>
        </pc:spChg>
        <pc:spChg chg="mod">
          <ac:chgData name="" userId="f83fcc78b2861389" providerId="LiveId" clId="{B25F38CC-9E6E-4366-B2C8-934E811D3AD7}" dt="2021-10-06T14:04:45.142" v="753" actId="1036"/>
          <ac:spMkLst>
            <pc:docMk/>
            <pc:sldMk cId="0" sldId="304"/>
            <ac:spMk id="31749" creationId="{FC333162-1659-43EA-BADC-BEE3ABED2881}"/>
          </ac:spMkLst>
        </pc:spChg>
        <pc:spChg chg="mod">
          <ac:chgData name="" userId="f83fcc78b2861389" providerId="LiveId" clId="{B25F38CC-9E6E-4366-B2C8-934E811D3AD7}" dt="2021-10-06T14:04:45.142" v="753" actId="1036"/>
          <ac:spMkLst>
            <pc:docMk/>
            <pc:sldMk cId="0" sldId="304"/>
            <ac:spMk id="31750" creationId="{550615DC-A4AC-4BB0-B7AB-93D51ACF85D6}"/>
          </ac:spMkLst>
        </pc:spChg>
        <pc:spChg chg="mod">
          <ac:chgData name="" userId="f83fcc78b2861389" providerId="LiveId" clId="{B25F38CC-9E6E-4366-B2C8-934E811D3AD7}" dt="2021-10-06T14:04:28.361" v="749" actId="1076"/>
          <ac:spMkLst>
            <pc:docMk/>
            <pc:sldMk cId="0" sldId="304"/>
            <ac:spMk id="31751" creationId="{1DCE1B5A-8BB1-4817-9DFD-548FF8A80F75}"/>
          </ac:spMkLst>
        </pc:spChg>
        <pc:spChg chg="mod">
          <ac:chgData name="" userId="f83fcc78b2861389" providerId="LiveId" clId="{B25F38CC-9E6E-4366-B2C8-934E811D3AD7}" dt="2021-10-07T11:59:30.843" v="907" actId="1076"/>
          <ac:spMkLst>
            <pc:docMk/>
            <pc:sldMk cId="0" sldId="304"/>
            <ac:spMk id="31756" creationId="{3AB22AA0-4469-4C05-92E0-134C2B1E12AF}"/>
          </ac:spMkLst>
        </pc:spChg>
      </pc:sldChg>
      <pc:sldChg chg="modSp add">
        <pc:chgData name="" userId="f83fcc78b2861389" providerId="LiveId" clId="{B25F38CC-9E6E-4366-B2C8-934E811D3AD7}" dt="2021-10-06T14:06:08.828" v="771" actId="20577"/>
        <pc:sldMkLst>
          <pc:docMk/>
          <pc:sldMk cId="0" sldId="305"/>
        </pc:sldMkLst>
        <pc:spChg chg="mod">
          <ac:chgData name="" userId="f83fcc78b2861389" providerId="LiveId" clId="{B25F38CC-9E6E-4366-B2C8-934E811D3AD7}" dt="2021-10-06T14:06:03.777" v="770" actId="6549"/>
          <ac:spMkLst>
            <pc:docMk/>
            <pc:sldMk cId="0" sldId="305"/>
            <ac:spMk id="32774" creationId="{8D3E815B-2E00-4D78-A77D-2DB79A2429D2}"/>
          </ac:spMkLst>
        </pc:spChg>
        <pc:spChg chg="mod">
          <ac:chgData name="" userId="f83fcc78b2861389" providerId="LiveId" clId="{B25F38CC-9E6E-4366-B2C8-934E811D3AD7}" dt="2021-10-06T14:06:08.828" v="771" actId="20577"/>
          <ac:spMkLst>
            <pc:docMk/>
            <pc:sldMk cId="0" sldId="305"/>
            <ac:spMk id="32775" creationId="{11F2CB2B-6B8F-435E-A365-B55DA408AD0B}"/>
          </ac:spMkLst>
        </pc:spChg>
      </pc:sldChg>
      <pc:sldChg chg="modSp add">
        <pc:chgData name="" userId="f83fcc78b2861389" providerId="LiveId" clId="{B25F38CC-9E6E-4366-B2C8-934E811D3AD7}" dt="2021-10-06T02:53:31.147" v="294" actId="207"/>
        <pc:sldMkLst>
          <pc:docMk/>
          <pc:sldMk cId="2986345723" sldId="306"/>
        </pc:sldMkLst>
        <pc:spChg chg="mod">
          <ac:chgData name="" userId="f83fcc78b2861389" providerId="LiveId" clId="{B25F38CC-9E6E-4366-B2C8-934E811D3AD7}" dt="2021-10-06T02:53:31.147" v="294" actId="207"/>
          <ac:spMkLst>
            <pc:docMk/>
            <pc:sldMk cId="2986345723" sldId="306"/>
            <ac:spMk id="22532" creationId="{5944EB27-65B0-4DFD-8E98-0A5069AB8E02}"/>
          </ac:spMkLst>
        </pc:spChg>
        <pc:spChg chg="mod">
          <ac:chgData name="" userId="f83fcc78b2861389" providerId="LiveId" clId="{B25F38CC-9E6E-4366-B2C8-934E811D3AD7}" dt="2021-10-06T02:44:22.976" v="290" actId="14100"/>
          <ac:spMkLst>
            <pc:docMk/>
            <pc:sldMk cId="2986345723" sldId="306"/>
            <ac:spMk id="22533" creationId="{C660492F-E86A-4BE7-ABD8-ACC8647EC78E}"/>
          </ac:spMkLst>
        </pc:spChg>
      </pc:sldChg>
      <pc:sldChg chg="delSp modSp add modTransition delAnim modAnim">
        <pc:chgData name="" userId="f83fcc78b2861389" providerId="LiveId" clId="{B25F38CC-9E6E-4366-B2C8-934E811D3AD7}" dt="2021-10-06T03:43:31.816" v="519" actId="20577"/>
        <pc:sldMkLst>
          <pc:docMk/>
          <pc:sldMk cId="1440370342" sldId="307"/>
        </pc:sldMkLst>
        <pc:spChg chg="mod">
          <ac:chgData name="" userId="f83fcc78b2861389" providerId="LiveId" clId="{B25F38CC-9E6E-4366-B2C8-934E811D3AD7}" dt="2021-10-06T03:42:40.498" v="438"/>
          <ac:spMkLst>
            <pc:docMk/>
            <pc:sldMk cId="1440370342" sldId="307"/>
            <ac:spMk id="26626" creationId="{BE757007-B54F-4CBF-8ECD-C8D256569D94}"/>
          </ac:spMkLst>
        </pc:spChg>
        <pc:spChg chg="mod">
          <ac:chgData name="" userId="f83fcc78b2861389" providerId="LiveId" clId="{B25F38CC-9E6E-4366-B2C8-934E811D3AD7}" dt="2021-10-06T03:43:31.816" v="519" actId="20577"/>
          <ac:spMkLst>
            <pc:docMk/>
            <pc:sldMk cId="1440370342" sldId="307"/>
            <ac:spMk id="26627" creationId="{F24392DE-BBCC-46DA-B3A9-6F9E236AA985}"/>
          </ac:spMkLst>
        </pc:spChg>
        <pc:spChg chg="del">
          <ac:chgData name="" userId="f83fcc78b2861389" providerId="LiveId" clId="{B25F38CC-9E6E-4366-B2C8-934E811D3AD7}" dt="2021-10-06T03:38:01.410" v="372" actId="478"/>
          <ac:spMkLst>
            <pc:docMk/>
            <pc:sldMk cId="1440370342" sldId="307"/>
            <ac:spMk id="26628" creationId="{B77CB0C7-4356-4768-AC46-227020506B68}"/>
          </ac:spMkLst>
        </pc:spChg>
        <pc:spChg chg="del">
          <ac:chgData name="" userId="f83fcc78b2861389" providerId="LiveId" clId="{B25F38CC-9E6E-4366-B2C8-934E811D3AD7}" dt="2021-10-06T03:37:59.019" v="371" actId="478"/>
          <ac:spMkLst>
            <pc:docMk/>
            <pc:sldMk cId="1440370342" sldId="307"/>
            <ac:spMk id="26630" creationId="{762ED864-C1C1-4C46-81F2-C148A27A15CE}"/>
          </ac:spMkLst>
        </pc:spChg>
      </pc:sldChg>
    </pc:docChg>
  </pc:docChgLst>
  <pc:docChgLst>
    <pc:chgData name="Xuan Shanli" userId="f83fcc78b2861389" providerId="LiveId" clId="{C98BD27B-98C2-4BBF-93FE-C82F8234DD29}"/>
    <pc:docChg chg="modSld">
      <pc:chgData name="Xuan Shanli" userId="f83fcc78b2861389" providerId="LiveId" clId="{C98BD27B-98C2-4BBF-93FE-C82F8234DD29}" dt="2021-10-04T09:24:47.004" v="165" actId="20577"/>
      <pc:docMkLst>
        <pc:docMk/>
      </pc:docMkLst>
      <pc:sldChg chg="modSp modAnim">
        <pc:chgData name="Xuan Shanli" userId="f83fcc78b2861389" providerId="LiveId" clId="{C98BD27B-98C2-4BBF-93FE-C82F8234DD29}" dt="2021-10-04T09:24:47.004" v="165" actId="20577"/>
        <pc:sldMkLst>
          <pc:docMk/>
          <pc:sldMk cId="0" sldId="265"/>
        </pc:sldMkLst>
        <pc:spChg chg="mod">
          <ac:chgData name="Xuan Shanli" userId="f83fcc78b2861389" providerId="LiveId" clId="{C98BD27B-98C2-4BBF-93FE-C82F8234DD29}" dt="2021-10-04T09:22:20.181" v="59"/>
          <ac:spMkLst>
            <pc:docMk/>
            <pc:sldMk cId="0" sldId="265"/>
            <ac:spMk id="11266" creationId="{A0E9BA70-7CF5-458F-9FBF-ED8B9BE76422}"/>
          </ac:spMkLst>
        </pc:spChg>
        <pc:spChg chg="mod">
          <ac:chgData name="Xuan Shanli" userId="f83fcc78b2861389" providerId="LiveId" clId="{C98BD27B-98C2-4BBF-93FE-C82F8234DD29}" dt="2021-10-04T09:24:47.004" v="165" actId="20577"/>
          <ac:spMkLst>
            <pc:docMk/>
            <pc:sldMk cId="0" sldId="265"/>
            <ac:spMk id="11268" creationId="{3DB2DEE9-E022-45CD-99C3-53FDE79CFB44}"/>
          </ac:spMkLst>
        </pc:spChg>
        <pc:spChg chg="mod">
          <ac:chgData name="Xuan Shanli" userId="f83fcc78b2861389" providerId="LiveId" clId="{C98BD27B-98C2-4BBF-93FE-C82F8234DD29}" dt="2021-10-04T09:24:21.663" v="140" actId="1076"/>
          <ac:spMkLst>
            <pc:docMk/>
            <pc:sldMk cId="0" sldId="265"/>
            <ac:spMk id="11271" creationId="{7F009248-0E11-44A3-A929-C7BEDF5F35CA}"/>
          </ac:spMkLst>
        </pc:spChg>
        <pc:spChg chg="mod">
          <ac:chgData name="Xuan Shanli" userId="f83fcc78b2861389" providerId="LiveId" clId="{C98BD27B-98C2-4BBF-93FE-C82F8234DD29}" dt="2021-10-04T09:24:14.311" v="139" actId="207"/>
          <ac:spMkLst>
            <pc:docMk/>
            <pc:sldMk cId="0" sldId="265"/>
            <ac:spMk id="11287" creationId="{E4D74191-4CF0-484A-B339-57A0F493BF2F}"/>
          </ac:spMkLst>
        </pc:spChg>
      </pc:sldChg>
      <pc:sldChg chg="modSp">
        <pc:chgData name="Xuan Shanli" userId="f83fcc78b2861389" providerId="LiveId" clId="{C98BD27B-98C2-4BBF-93FE-C82F8234DD29}" dt="2021-10-04T09:21:51.367" v="43"/>
        <pc:sldMkLst>
          <pc:docMk/>
          <pc:sldMk cId="0" sldId="301"/>
        </pc:sldMkLst>
        <pc:spChg chg="mod">
          <ac:chgData name="Xuan Shanli" userId="f83fcc78b2861389" providerId="LiveId" clId="{C98BD27B-98C2-4BBF-93FE-C82F8234DD29}" dt="2021-10-04T09:21:27.902" v="28"/>
          <ac:spMkLst>
            <pc:docMk/>
            <pc:sldMk cId="0" sldId="301"/>
            <ac:spMk id="95237" creationId="{EAD24300-5E35-4AB8-A59C-E06B14402D1A}"/>
          </ac:spMkLst>
        </pc:spChg>
        <pc:spChg chg="mod">
          <ac:chgData name="Xuan Shanli" userId="f83fcc78b2861389" providerId="LiveId" clId="{C98BD27B-98C2-4BBF-93FE-C82F8234DD29}" dt="2021-10-04T09:21:51.367" v="43"/>
          <ac:spMkLst>
            <pc:docMk/>
            <pc:sldMk cId="0" sldId="301"/>
            <ac:spMk id="95238" creationId="{3C493128-DDE7-4E47-952D-716BAD7C87F9}"/>
          </ac:spMkLst>
        </pc:spChg>
      </pc:sldChg>
    </pc:docChg>
  </pc:docChgLst>
  <pc:docChgLst>
    <pc:chgData name="Xuan Shanli" userId="f83fcc78b2861389" providerId="LiveId" clId="{07986B24-279E-4A48-9246-5982E874BD31}"/>
    <pc:docChg chg="modSld">
      <pc:chgData name="Xuan Shanli" userId="f83fcc78b2861389" providerId="LiveId" clId="{07986B24-279E-4A48-9246-5982E874BD31}" dt="2021-11-04T00:38:35.623" v="174" actId="20577"/>
      <pc:docMkLst>
        <pc:docMk/>
      </pc:docMkLst>
      <pc:sldChg chg="modSp">
        <pc:chgData name="Xuan Shanli" userId="f83fcc78b2861389" providerId="LiveId" clId="{07986B24-279E-4A48-9246-5982E874BD31}" dt="2021-11-03T02:13:48.801" v="2"/>
        <pc:sldMkLst>
          <pc:docMk/>
          <pc:sldMk cId="0" sldId="256"/>
        </pc:sldMkLst>
        <pc:spChg chg="mod">
          <ac:chgData name="Xuan Shanli" userId="f83fcc78b2861389" providerId="LiveId" clId="{07986B24-279E-4A48-9246-5982E874BD31}" dt="2021-11-03T02:13:48.801" v="2"/>
          <ac:spMkLst>
            <pc:docMk/>
            <pc:sldMk cId="0" sldId="256"/>
            <ac:spMk id="2050" creationId="{5156B738-2731-4947-9B50-C8EB8C93B191}"/>
          </ac:spMkLst>
        </pc:spChg>
      </pc:sldChg>
      <pc:sldChg chg="modSp mod">
        <pc:chgData name="Xuan Shanli" userId="f83fcc78b2861389" providerId="LiveId" clId="{07986B24-279E-4A48-9246-5982E874BD31}" dt="2021-11-03T02:14:36.624" v="3" actId="20577"/>
        <pc:sldMkLst>
          <pc:docMk/>
          <pc:sldMk cId="0" sldId="258"/>
        </pc:sldMkLst>
        <pc:spChg chg="mod">
          <ac:chgData name="Xuan Shanli" userId="f83fcc78b2861389" providerId="LiveId" clId="{07986B24-279E-4A48-9246-5982E874BD31}" dt="2021-11-03T02:14:36.624" v="3" actId="20577"/>
          <ac:spMkLst>
            <pc:docMk/>
            <pc:sldMk cId="0" sldId="258"/>
            <ac:spMk id="6146" creationId="{3EB5F7D1-ED7F-40F9-B220-B4587D18E5A4}"/>
          </ac:spMkLst>
        </pc:spChg>
      </pc:sldChg>
      <pc:sldChg chg="modSp modAnim">
        <pc:chgData name="Xuan Shanli" userId="f83fcc78b2861389" providerId="LiveId" clId="{07986B24-279E-4A48-9246-5982E874BD31}" dt="2021-11-04T00:37:04.449" v="136" actId="1076"/>
        <pc:sldMkLst>
          <pc:docMk/>
          <pc:sldMk cId="0" sldId="288"/>
        </pc:sldMkLst>
        <pc:spChg chg="mod">
          <ac:chgData name="Xuan Shanli" userId="f83fcc78b2861389" providerId="LiveId" clId="{07986B24-279E-4A48-9246-5982E874BD31}" dt="2021-11-03T12:14:48.869" v="54" actId="20577"/>
          <ac:spMkLst>
            <pc:docMk/>
            <pc:sldMk cId="0" sldId="288"/>
            <ac:spMk id="34820" creationId="{457CFBDA-8222-44F9-8DEF-AE8C1FE82350}"/>
          </ac:spMkLst>
        </pc:spChg>
        <pc:spChg chg="mod">
          <ac:chgData name="Xuan Shanli" userId="f83fcc78b2861389" providerId="LiveId" clId="{07986B24-279E-4A48-9246-5982E874BD31}" dt="2021-11-04T00:36:10.151" v="128" actId="20577"/>
          <ac:spMkLst>
            <pc:docMk/>
            <pc:sldMk cId="0" sldId="288"/>
            <ac:spMk id="34828" creationId="{A2366E94-1812-4ACC-B4A7-4EA841E96464}"/>
          </ac:spMkLst>
        </pc:spChg>
        <pc:spChg chg="mod">
          <ac:chgData name="Xuan Shanli" userId="f83fcc78b2861389" providerId="LiveId" clId="{07986B24-279E-4A48-9246-5982E874BD31}" dt="2021-11-04T00:36:36.886" v="131" actId="14100"/>
          <ac:spMkLst>
            <pc:docMk/>
            <pc:sldMk cId="0" sldId="288"/>
            <ac:spMk id="34831" creationId="{0472B74A-AFAB-4010-9907-42F592C372AE}"/>
          </ac:spMkLst>
        </pc:spChg>
        <pc:spChg chg="mod">
          <ac:chgData name="Xuan Shanli" userId="f83fcc78b2861389" providerId="LiveId" clId="{07986B24-279E-4A48-9246-5982E874BD31}" dt="2021-11-04T00:37:00.478" v="135" actId="1076"/>
          <ac:spMkLst>
            <pc:docMk/>
            <pc:sldMk cId="0" sldId="288"/>
            <ac:spMk id="34832" creationId="{10A60AEA-267E-4975-B069-F63113439557}"/>
          </ac:spMkLst>
        </pc:spChg>
        <pc:spChg chg="mod">
          <ac:chgData name="Xuan Shanli" userId="f83fcc78b2861389" providerId="LiveId" clId="{07986B24-279E-4A48-9246-5982E874BD31}" dt="2021-11-04T00:37:04.449" v="136" actId="1076"/>
          <ac:spMkLst>
            <pc:docMk/>
            <pc:sldMk cId="0" sldId="288"/>
            <ac:spMk id="34833" creationId="{1243254C-E01F-49F2-B9EE-2BEF877B46C6}"/>
          </ac:spMkLst>
        </pc:spChg>
      </pc:sldChg>
      <pc:sldChg chg="modSp modAnim">
        <pc:chgData name="Xuan Shanli" userId="f83fcc78b2861389" providerId="LiveId" clId="{07986B24-279E-4A48-9246-5982E874BD31}" dt="2021-11-04T00:38:35.623" v="174" actId="20577"/>
        <pc:sldMkLst>
          <pc:docMk/>
          <pc:sldMk cId="0" sldId="289"/>
        </pc:sldMkLst>
        <pc:spChg chg="mod">
          <ac:chgData name="Xuan Shanli" userId="f83fcc78b2861389" providerId="LiveId" clId="{07986B24-279E-4A48-9246-5982E874BD31}" dt="2021-11-04T00:37:14.724" v="141" actId="5793"/>
          <ac:spMkLst>
            <pc:docMk/>
            <pc:sldMk cId="0" sldId="289"/>
            <ac:spMk id="35848" creationId="{2CF94AA1-32ED-42B2-B62F-8B84E2F5DA54}"/>
          </ac:spMkLst>
        </pc:spChg>
        <pc:spChg chg="mod">
          <ac:chgData name="Xuan Shanli" userId="f83fcc78b2861389" providerId="LiveId" clId="{07986B24-279E-4A48-9246-5982E874BD31}" dt="2021-11-04T00:38:35.623" v="174" actId="20577"/>
          <ac:spMkLst>
            <pc:docMk/>
            <pc:sldMk cId="0" sldId="289"/>
            <ac:spMk id="35854" creationId="{66EC6718-ED36-4E14-8AAB-FF327C88BC3C}"/>
          </ac:spMkLst>
        </pc:spChg>
        <pc:spChg chg="mod">
          <ac:chgData name="Xuan Shanli" userId="f83fcc78b2861389" providerId="LiveId" clId="{07986B24-279E-4A48-9246-5982E874BD31}" dt="2021-11-04T00:38:33.606" v="173" actId="1076"/>
          <ac:spMkLst>
            <pc:docMk/>
            <pc:sldMk cId="0" sldId="289"/>
            <ac:spMk id="35855" creationId="{F91C5671-FA93-4B33-A92E-C2BEF95EA1D7}"/>
          </ac:spMkLst>
        </pc:spChg>
      </pc:sldChg>
      <pc:sldChg chg="modSp modAnim">
        <pc:chgData name="Xuan Shanli" userId="f83fcc78b2861389" providerId="LiveId" clId="{07986B24-279E-4A48-9246-5982E874BD31}" dt="2021-11-03T02:36:15.723" v="43" actId="14100"/>
        <pc:sldMkLst>
          <pc:docMk/>
          <pc:sldMk cId="0" sldId="292"/>
        </pc:sldMkLst>
        <pc:spChg chg="mod">
          <ac:chgData name="Xuan Shanli" userId="f83fcc78b2861389" providerId="LiveId" clId="{07986B24-279E-4A48-9246-5982E874BD31}" dt="2021-11-03T02:35:19.232" v="35" actId="20577"/>
          <ac:spMkLst>
            <pc:docMk/>
            <pc:sldMk cId="0" sldId="292"/>
            <ac:spMk id="38915" creationId="{8EC1F908-EB5B-43C8-94AC-3D414BA7A415}"/>
          </ac:spMkLst>
        </pc:spChg>
        <pc:spChg chg="mod">
          <ac:chgData name="Xuan Shanli" userId="f83fcc78b2861389" providerId="LiveId" clId="{07986B24-279E-4A48-9246-5982E874BD31}" dt="2021-11-03T02:36:15.723" v="43" actId="14100"/>
          <ac:spMkLst>
            <pc:docMk/>
            <pc:sldMk cId="0" sldId="292"/>
            <ac:spMk id="38916" creationId="{B2047761-5594-4FC8-8894-AC9B7B6DFA10}"/>
          </ac:spMkLst>
        </pc:spChg>
      </pc:sldChg>
      <pc:sldChg chg="modSp">
        <pc:chgData name="Xuan Shanli" userId="f83fcc78b2861389" providerId="LiveId" clId="{07986B24-279E-4A48-9246-5982E874BD31}" dt="2021-11-03T02:19:02.231" v="18" actId="20577"/>
        <pc:sldMkLst>
          <pc:docMk/>
          <pc:sldMk cId="0" sldId="293"/>
        </pc:sldMkLst>
        <pc:spChg chg="mod">
          <ac:chgData name="Xuan Shanli" userId="f83fcc78b2861389" providerId="LiveId" clId="{07986B24-279E-4A48-9246-5982E874BD31}" dt="2021-11-03T02:19:02.231" v="18" actId="20577"/>
          <ac:spMkLst>
            <pc:docMk/>
            <pc:sldMk cId="0" sldId="293"/>
            <ac:spMk id="39939" creationId="{E917780A-9A0C-45F4-B3B3-A84413A9743F}"/>
          </ac:spMkLst>
        </pc:spChg>
      </pc:sldChg>
      <pc:sldChg chg="modSp">
        <pc:chgData name="Xuan Shanli" userId="f83fcc78b2861389" providerId="LiveId" clId="{07986B24-279E-4A48-9246-5982E874BD31}" dt="2021-11-03T02:18:23.588" v="8"/>
        <pc:sldMkLst>
          <pc:docMk/>
          <pc:sldMk cId="0" sldId="305"/>
        </pc:sldMkLst>
        <pc:spChg chg="mod">
          <ac:chgData name="Xuan Shanli" userId="f83fcc78b2861389" providerId="LiveId" clId="{07986B24-279E-4A48-9246-5982E874BD31}" dt="2021-11-03T02:18:23.588" v="8"/>
          <ac:spMkLst>
            <pc:docMk/>
            <pc:sldMk cId="0" sldId="305"/>
            <ac:spMk id="32771" creationId="{7283B906-ADD1-439B-A7C6-1F18093CBFFC}"/>
          </ac:spMkLst>
        </pc:spChg>
      </pc:sldChg>
    </pc:docChg>
  </pc:docChgLst>
  <pc:docChgLst>
    <pc:chgData name="Xuan Shanli" userId="f83fcc78b2861389" providerId="LiveId" clId="{6D5883D5-D41D-4B72-914F-FC360ED4B5D4}"/>
    <pc:docChg chg="delSld modSld modShowInfo">
      <pc:chgData name="Xuan Shanli" userId="f83fcc78b2861389" providerId="LiveId" clId="{6D5883D5-D41D-4B72-914F-FC360ED4B5D4}" dt="2021-11-10T02:42:21.731" v="440"/>
      <pc:docMkLst>
        <pc:docMk/>
      </pc:docMkLst>
      <pc:sldChg chg="modTransition">
        <pc:chgData name="Xuan Shanli" userId="f83fcc78b2861389" providerId="LiveId" clId="{6D5883D5-D41D-4B72-914F-FC360ED4B5D4}" dt="2021-11-08T08:13:02.393" v="4"/>
        <pc:sldMkLst>
          <pc:docMk/>
          <pc:sldMk cId="0" sldId="256"/>
        </pc:sldMkLst>
      </pc:sldChg>
      <pc:sldChg chg="modTransition">
        <pc:chgData name="Xuan Shanli" userId="f83fcc78b2861389" providerId="LiveId" clId="{6D5883D5-D41D-4B72-914F-FC360ED4B5D4}" dt="2021-11-08T08:13:22.638" v="8"/>
        <pc:sldMkLst>
          <pc:docMk/>
          <pc:sldMk cId="0" sldId="258"/>
        </pc:sldMkLst>
      </pc:sldChg>
      <pc:sldChg chg="modTransition">
        <pc:chgData name="Xuan Shanli" userId="f83fcc78b2861389" providerId="LiveId" clId="{6D5883D5-D41D-4B72-914F-FC360ED4B5D4}" dt="2021-11-09T01:34:31.332" v="63"/>
        <pc:sldMkLst>
          <pc:docMk/>
          <pc:sldMk cId="0" sldId="266"/>
        </pc:sldMkLst>
      </pc:sldChg>
      <pc:sldChg chg="modTransition">
        <pc:chgData name="Xuan Shanli" userId="f83fcc78b2861389" providerId="LiveId" clId="{6D5883D5-D41D-4B72-914F-FC360ED4B5D4}" dt="2021-11-09T01:35:45.965" v="67"/>
        <pc:sldMkLst>
          <pc:docMk/>
          <pc:sldMk cId="0" sldId="267"/>
        </pc:sldMkLst>
      </pc:sldChg>
      <pc:sldChg chg="modTransition">
        <pc:chgData name="Xuan Shanli" userId="f83fcc78b2861389" providerId="LiveId" clId="{6D5883D5-D41D-4B72-914F-FC360ED4B5D4}" dt="2021-11-09T01:35:50.028" v="71"/>
        <pc:sldMkLst>
          <pc:docMk/>
          <pc:sldMk cId="0" sldId="268"/>
        </pc:sldMkLst>
      </pc:sldChg>
      <pc:sldChg chg="modTransition">
        <pc:chgData name="Xuan Shanli" userId="f83fcc78b2861389" providerId="LiveId" clId="{6D5883D5-D41D-4B72-914F-FC360ED4B5D4}" dt="2021-11-09T01:35:53.060" v="75"/>
        <pc:sldMkLst>
          <pc:docMk/>
          <pc:sldMk cId="0" sldId="269"/>
        </pc:sldMkLst>
      </pc:sldChg>
      <pc:sldChg chg="modTransition">
        <pc:chgData name="Xuan Shanli" userId="f83fcc78b2861389" providerId="LiveId" clId="{6D5883D5-D41D-4B72-914F-FC360ED4B5D4}" dt="2021-11-09T01:35:56.111" v="79"/>
        <pc:sldMkLst>
          <pc:docMk/>
          <pc:sldMk cId="0" sldId="271"/>
        </pc:sldMkLst>
      </pc:sldChg>
      <pc:sldChg chg="modTransition">
        <pc:chgData name="Xuan Shanli" userId="f83fcc78b2861389" providerId="LiveId" clId="{6D5883D5-D41D-4B72-914F-FC360ED4B5D4}" dt="2021-11-09T01:36:00.161" v="83"/>
        <pc:sldMkLst>
          <pc:docMk/>
          <pc:sldMk cId="0" sldId="272"/>
        </pc:sldMkLst>
      </pc:sldChg>
      <pc:sldChg chg="modTransition">
        <pc:chgData name="Xuan Shanli" userId="f83fcc78b2861389" providerId="LiveId" clId="{6D5883D5-D41D-4B72-914F-FC360ED4B5D4}" dt="2021-11-09T01:36:03.198" v="87"/>
        <pc:sldMkLst>
          <pc:docMk/>
          <pc:sldMk cId="0" sldId="273"/>
        </pc:sldMkLst>
      </pc:sldChg>
      <pc:sldChg chg="modTransition">
        <pc:chgData name="Xuan Shanli" userId="f83fcc78b2861389" providerId="LiveId" clId="{6D5883D5-D41D-4B72-914F-FC360ED4B5D4}" dt="2021-11-09T01:36:06.221" v="91"/>
        <pc:sldMkLst>
          <pc:docMk/>
          <pc:sldMk cId="0" sldId="274"/>
        </pc:sldMkLst>
      </pc:sldChg>
      <pc:sldChg chg="modTransition">
        <pc:chgData name="Xuan Shanli" userId="f83fcc78b2861389" providerId="LiveId" clId="{6D5883D5-D41D-4B72-914F-FC360ED4B5D4}" dt="2021-11-09T01:36:12.296" v="95"/>
        <pc:sldMkLst>
          <pc:docMk/>
          <pc:sldMk cId="0" sldId="275"/>
        </pc:sldMkLst>
      </pc:sldChg>
      <pc:sldChg chg="modSp modTransition">
        <pc:chgData name="Xuan Shanli" userId="f83fcc78b2861389" providerId="LiveId" clId="{6D5883D5-D41D-4B72-914F-FC360ED4B5D4}" dt="2021-11-10T02:38:08.250" v="337" actId="20577"/>
        <pc:sldMkLst>
          <pc:docMk/>
          <pc:sldMk cId="0" sldId="276"/>
        </pc:sldMkLst>
        <pc:spChg chg="mod">
          <ac:chgData name="Xuan Shanli" userId="f83fcc78b2861389" providerId="LiveId" clId="{6D5883D5-D41D-4B72-914F-FC360ED4B5D4}" dt="2021-11-10T02:38:08.250" v="337" actId="20577"/>
          <ac:spMkLst>
            <pc:docMk/>
            <pc:sldMk cId="0" sldId="276"/>
            <ac:spMk id="22532" creationId="{5944EB27-65B0-4DFD-8E98-0A5069AB8E02}"/>
          </ac:spMkLst>
        </pc:spChg>
      </pc:sldChg>
      <pc:sldChg chg="addSp delSp modSp modTransition modAnim">
        <pc:chgData name="Xuan Shanli" userId="f83fcc78b2861389" providerId="LiveId" clId="{6D5883D5-D41D-4B72-914F-FC360ED4B5D4}" dt="2021-11-10T02:39:22.525" v="376" actId="1035"/>
        <pc:sldMkLst>
          <pc:docMk/>
          <pc:sldMk cId="0" sldId="277"/>
        </pc:sldMkLst>
        <pc:spChg chg="add mod">
          <ac:chgData name="Xuan Shanli" userId="f83fcc78b2861389" providerId="LiveId" clId="{6D5883D5-D41D-4B72-914F-FC360ED4B5D4}" dt="2021-11-10T02:39:22.525" v="376" actId="1035"/>
          <ac:spMkLst>
            <pc:docMk/>
            <pc:sldMk cId="0" sldId="277"/>
            <ac:spMk id="6" creationId="{F50D8072-9EC2-43BB-A611-724BB2C8AB09}"/>
          </ac:spMkLst>
        </pc:spChg>
        <pc:spChg chg="add mod">
          <ac:chgData name="Xuan Shanli" userId="f83fcc78b2861389" providerId="LiveId" clId="{6D5883D5-D41D-4B72-914F-FC360ED4B5D4}" dt="2021-11-10T02:39:22.525" v="376" actId="1035"/>
          <ac:spMkLst>
            <pc:docMk/>
            <pc:sldMk cId="0" sldId="277"/>
            <ac:spMk id="7" creationId="{239782F9-826B-4695-875B-28DD95FB9E4D}"/>
          </ac:spMkLst>
        </pc:spChg>
        <pc:spChg chg="add mod">
          <ac:chgData name="Xuan Shanli" userId="f83fcc78b2861389" providerId="LiveId" clId="{6D5883D5-D41D-4B72-914F-FC360ED4B5D4}" dt="2021-11-10T02:39:22.525" v="376" actId="1035"/>
          <ac:spMkLst>
            <pc:docMk/>
            <pc:sldMk cId="0" sldId="277"/>
            <ac:spMk id="8" creationId="{801D7D5C-BF7E-4CD5-BC72-92629E7B5964}"/>
          </ac:spMkLst>
        </pc:spChg>
        <pc:spChg chg="add mod">
          <ac:chgData name="Xuan Shanli" userId="f83fcc78b2861389" providerId="LiveId" clId="{6D5883D5-D41D-4B72-914F-FC360ED4B5D4}" dt="2021-11-10T02:39:22.525" v="376" actId="1035"/>
          <ac:spMkLst>
            <pc:docMk/>
            <pc:sldMk cId="0" sldId="277"/>
            <ac:spMk id="9" creationId="{4BDCE7E6-7442-4377-8993-E96152A75759}"/>
          </ac:spMkLst>
        </pc:spChg>
        <pc:spChg chg="add mod">
          <ac:chgData name="Xuan Shanli" userId="f83fcc78b2861389" providerId="LiveId" clId="{6D5883D5-D41D-4B72-914F-FC360ED4B5D4}" dt="2021-11-10T02:39:22.525" v="376" actId="1035"/>
          <ac:spMkLst>
            <pc:docMk/>
            <pc:sldMk cId="0" sldId="277"/>
            <ac:spMk id="10" creationId="{140E7140-402E-4A32-A158-9A98CAF05315}"/>
          </ac:spMkLst>
        </pc:spChg>
        <pc:spChg chg="add mod">
          <ac:chgData name="Xuan Shanli" userId="f83fcc78b2861389" providerId="LiveId" clId="{6D5883D5-D41D-4B72-914F-FC360ED4B5D4}" dt="2021-11-10T02:39:22.525" v="376" actId="1035"/>
          <ac:spMkLst>
            <pc:docMk/>
            <pc:sldMk cId="0" sldId="277"/>
            <ac:spMk id="11" creationId="{7EFE8974-C7E9-4EE7-951F-4AE95F7EBB77}"/>
          </ac:spMkLst>
        </pc:spChg>
        <pc:spChg chg="add mod">
          <ac:chgData name="Xuan Shanli" userId="f83fcc78b2861389" providerId="LiveId" clId="{6D5883D5-D41D-4B72-914F-FC360ED4B5D4}" dt="2021-11-10T02:39:22.525" v="376" actId="1035"/>
          <ac:spMkLst>
            <pc:docMk/>
            <pc:sldMk cId="0" sldId="277"/>
            <ac:spMk id="12" creationId="{936B4B14-3151-4852-9BB6-9EC86BFA0598}"/>
          </ac:spMkLst>
        </pc:spChg>
        <pc:spChg chg="del">
          <ac:chgData name="Xuan Shanli" userId="f83fcc78b2861389" providerId="LiveId" clId="{6D5883D5-D41D-4B72-914F-FC360ED4B5D4}" dt="2021-11-10T02:38:28.464" v="342" actId="478"/>
          <ac:spMkLst>
            <pc:docMk/>
            <pc:sldMk cId="0" sldId="277"/>
            <ac:spMk id="23556" creationId="{DDBB4D22-C343-4345-BD41-60D2A3A7CBF7}"/>
          </ac:spMkLst>
        </pc:spChg>
        <pc:spChg chg="del">
          <ac:chgData name="Xuan Shanli" userId="f83fcc78b2861389" providerId="LiveId" clId="{6D5883D5-D41D-4B72-914F-FC360ED4B5D4}" dt="2021-11-10T02:38:30.962" v="343" actId="478"/>
          <ac:spMkLst>
            <pc:docMk/>
            <pc:sldMk cId="0" sldId="277"/>
            <ac:spMk id="23557" creationId="{4894EE7A-FEF7-4B13-BB06-CC8498E5FEDE}"/>
          </ac:spMkLst>
        </pc:spChg>
      </pc:sldChg>
      <pc:sldChg chg="addSp delSp modSp del modTransition modAnim">
        <pc:chgData name="Xuan Shanli" userId="f83fcc78b2861389" providerId="LiveId" clId="{6D5883D5-D41D-4B72-914F-FC360ED4B5D4}" dt="2021-11-10T02:39:29.581" v="377" actId="47"/>
        <pc:sldMkLst>
          <pc:docMk/>
          <pc:sldMk cId="0" sldId="278"/>
        </pc:sldMkLst>
        <pc:spChg chg="add del mod">
          <ac:chgData name="Xuan Shanli" userId="f83fcc78b2861389" providerId="LiveId" clId="{6D5883D5-D41D-4B72-914F-FC360ED4B5D4}" dt="2021-11-10T02:39:06.693" v="346" actId="21"/>
          <ac:spMkLst>
            <pc:docMk/>
            <pc:sldMk cId="0" sldId="278"/>
            <ac:spMk id="2" creationId="{4ECEF98B-C2E8-4613-ACBD-B0F348776BA3}"/>
          </ac:spMkLst>
        </pc:spChg>
        <pc:spChg chg="add mod">
          <ac:chgData name="Xuan Shanli" userId="f83fcc78b2861389" providerId="LiveId" clId="{6D5883D5-D41D-4B72-914F-FC360ED4B5D4}" dt="2021-11-10T02:39:14.851" v="347" actId="21"/>
          <ac:spMkLst>
            <pc:docMk/>
            <pc:sldMk cId="0" sldId="278"/>
            <ac:spMk id="3" creationId="{85DB30FC-D3E7-4D0D-9957-3762187835C1}"/>
          </ac:spMkLst>
        </pc:spChg>
        <pc:spChg chg="add del mod">
          <ac:chgData name="Xuan Shanli" userId="f83fcc78b2861389" providerId="LiveId" clId="{6D5883D5-D41D-4B72-914F-FC360ED4B5D4}" dt="2021-11-10T02:39:14.851" v="347" actId="21"/>
          <ac:spMkLst>
            <pc:docMk/>
            <pc:sldMk cId="0" sldId="278"/>
            <ac:spMk id="24578" creationId="{8DDD4D3E-D8FD-446B-8310-50FB40700C38}"/>
          </ac:spMkLst>
        </pc:spChg>
        <pc:spChg chg="add del">
          <ac:chgData name="Xuan Shanli" userId="f83fcc78b2861389" providerId="LiveId" clId="{6D5883D5-D41D-4B72-914F-FC360ED4B5D4}" dt="2021-11-10T02:39:14.851" v="347" actId="21"/>
          <ac:spMkLst>
            <pc:docMk/>
            <pc:sldMk cId="0" sldId="278"/>
            <ac:spMk id="24580" creationId="{AC0990D1-A3F2-422F-8835-C66F40A56E57}"/>
          </ac:spMkLst>
        </pc:spChg>
        <pc:spChg chg="add del">
          <ac:chgData name="Xuan Shanli" userId="f83fcc78b2861389" providerId="LiveId" clId="{6D5883D5-D41D-4B72-914F-FC360ED4B5D4}" dt="2021-11-10T02:39:14.851" v="347" actId="21"/>
          <ac:spMkLst>
            <pc:docMk/>
            <pc:sldMk cId="0" sldId="278"/>
            <ac:spMk id="24582" creationId="{6D05361D-1E12-4508-BC4F-6CCB01F452CB}"/>
          </ac:spMkLst>
        </pc:spChg>
        <pc:spChg chg="add del">
          <ac:chgData name="Xuan Shanli" userId="f83fcc78b2861389" providerId="LiveId" clId="{6D5883D5-D41D-4B72-914F-FC360ED4B5D4}" dt="2021-11-10T02:39:14.851" v="347" actId="21"/>
          <ac:spMkLst>
            <pc:docMk/>
            <pc:sldMk cId="0" sldId="278"/>
            <ac:spMk id="24589" creationId="{665AD8E0-2041-4E64-A31B-5AEA6CA3E2F0}"/>
          </ac:spMkLst>
        </pc:spChg>
        <pc:spChg chg="del">
          <ac:chgData name="Xuan Shanli" userId="f83fcc78b2861389" providerId="LiveId" clId="{6D5883D5-D41D-4B72-914F-FC360ED4B5D4}" dt="2021-11-10T02:39:14.851" v="347" actId="21"/>
          <ac:spMkLst>
            <pc:docMk/>
            <pc:sldMk cId="0" sldId="278"/>
            <ac:spMk id="24591" creationId="{C4EB00C9-ED88-4340-9983-9BAD95F552C0}"/>
          </ac:spMkLst>
        </pc:spChg>
        <pc:spChg chg="add del">
          <ac:chgData name="Xuan Shanli" userId="f83fcc78b2861389" providerId="LiveId" clId="{6D5883D5-D41D-4B72-914F-FC360ED4B5D4}" dt="2021-11-10T02:39:14.851" v="347" actId="21"/>
          <ac:spMkLst>
            <pc:docMk/>
            <pc:sldMk cId="0" sldId="278"/>
            <ac:spMk id="24592" creationId="{2CB7A033-EEF1-4574-88A4-D674AAAA3CF2}"/>
          </ac:spMkLst>
        </pc:spChg>
        <pc:spChg chg="del">
          <ac:chgData name="Xuan Shanli" userId="f83fcc78b2861389" providerId="LiveId" clId="{6D5883D5-D41D-4B72-914F-FC360ED4B5D4}" dt="2021-11-10T02:39:14.851" v="347" actId="21"/>
          <ac:spMkLst>
            <pc:docMk/>
            <pc:sldMk cId="0" sldId="278"/>
            <ac:spMk id="24593" creationId="{B2E5097B-4D6B-4EE1-9995-BD56A22A39EE}"/>
          </ac:spMkLst>
        </pc:spChg>
      </pc:sldChg>
      <pc:sldChg chg="modTransition">
        <pc:chgData name="Xuan Shanli" userId="f83fcc78b2861389" providerId="LiveId" clId="{6D5883D5-D41D-4B72-914F-FC360ED4B5D4}" dt="2021-11-10T02:40:56.070" v="389"/>
        <pc:sldMkLst>
          <pc:docMk/>
          <pc:sldMk cId="0" sldId="279"/>
        </pc:sldMkLst>
      </pc:sldChg>
      <pc:sldChg chg="modTransition">
        <pc:chgData name="Xuan Shanli" userId="f83fcc78b2861389" providerId="LiveId" clId="{6D5883D5-D41D-4B72-914F-FC360ED4B5D4}" dt="2021-11-10T02:41:26.309" v="402"/>
        <pc:sldMkLst>
          <pc:docMk/>
          <pc:sldMk cId="0" sldId="281"/>
        </pc:sldMkLst>
      </pc:sldChg>
      <pc:sldChg chg="modTransition">
        <pc:chgData name="Xuan Shanli" userId="f83fcc78b2861389" providerId="LiveId" clId="{6D5883D5-D41D-4B72-914F-FC360ED4B5D4}" dt="2021-11-10T02:41:27.324" v="406"/>
        <pc:sldMkLst>
          <pc:docMk/>
          <pc:sldMk cId="0" sldId="282"/>
        </pc:sldMkLst>
      </pc:sldChg>
      <pc:sldChg chg="modTransition">
        <pc:chgData name="Xuan Shanli" userId="f83fcc78b2861389" providerId="LiveId" clId="{6D5883D5-D41D-4B72-914F-FC360ED4B5D4}" dt="2021-11-10T02:41:39.417" v="410"/>
        <pc:sldMkLst>
          <pc:docMk/>
          <pc:sldMk cId="0" sldId="283"/>
        </pc:sldMkLst>
      </pc:sldChg>
      <pc:sldChg chg="modSp modTransition modAnim">
        <pc:chgData name="Xuan Shanli" userId="f83fcc78b2861389" providerId="LiveId" clId="{6D5883D5-D41D-4B72-914F-FC360ED4B5D4}" dt="2021-11-10T02:41:41.427" v="414"/>
        <pc:sldMkLst>
          <pc:docMk/>
          <pc:sldMk cId="0" sldId="284"/>
        </pc:sldMkLst>
        <pc:spChg chg="mod">
          <ac:chgData name="Xuan Shanli" userId="f83fcc78b2861389" providerId="LiveId" clId="{6D5883D5-D41D-4B72-914F-FC360ED4B5D4}" dt="2021-11-09T01:57:38.090" v="265" actId="20577"/>
          <ac:spMkLst>
            <pc:docMk/>
            <pc:sldMk cId="0" sldId="284"/>
            <ac:spMk id="30729" creationId="{3C72F80F-C8AD-4CDE-9A1C-B8BBB7CE9682}"/>
          </ac:spMkLst>
        </pc:spChg>
        <pc:spChg chg="mod">
          <ac:chgData name="Xuan Shanli" userId="f83fcc78b2861389" providerId="LiveId" clId="{6D5883D5-D41D-4B72-914F-FC360ED4B5D4}" dt="2021-11-09T01:57:12.976" v="238" actId="1076"/>
          <ac:spMkLst>
            <pc:docMk/>
            <pc:sldMk cId="0" sldId="284"/>
            <ac:spMk id="30731" creationId="{BC6E23A0-A90F-4CA7-8963-1DA6ECED853B}"/>
          </ac:spMkLst>
        </pc:spChg>
        <pc:spChg chg="mod">
          <ac:chgData name="Xuan Shanli" userId="f83fcc78b2861389" providerId="LiveId" clId="{6D5883D5-D41D-4B72-914F-FC360ED4B5D4}" dt="2021-11-09T01:58:39.854" v="297" actId="6549"/>
          <ac:spMkLst>
            <pc:docMk/>
            <pc:sldMk cId="0" sldId="284"/>
            <ac:spMk id="30732" creationId="{22920379-DF77-4B4E-888C-B4DD253521CA}"/>
          </ac:spMkLst>
        </pc:spChg>
      </pc:sldChg>
      <pc:sldChg chg="modTransition">
        <pc:chgData name="Xuan Shanli" userId="f83fcc78b2861389" providerId="LiveId" clId="{6D5883D5-D41D-4B72-914F-FC360ED4B5D4}" dt="2021-11-09T09:50:27.697" v="318"/>
        <pc:sldMkLst>
          <pc:docMk/>
          <pc:sldMk cId="0" sldId="285"/>
        </pc:sldMkLst>
      </pc:sldChg>
      <pc:sldChg chg="modTransition">
        <pc:chgData name="Xuan Shanli" userId="f83fcc78b2861389" providerId="LiveId" clId="{6D5883D5-D41D-4B72-914F-FC360ED4B5D4}" dt="2021-11-10T02:42:14.676" v="426"/>
        <pc:sldMkLst>
          <pc:docMk/>
          <pc:sldMk cId="0" sldId="287"/>
        </pc:sldMkLst>
      </pc:sldChg>
      <pc:sldChg chg="modTransition">
        <pc:chgData name="Xuan Shanli" userId="f83fcc78b2861389" providerId="LiveId" clId="{6D5883D5-D41D-4B72-914F-FC360ED4B5D4}" dt="2021-11-09T01:59:21.257" v="314"/>
        <pc:sldMkLst>
          <pc:docMk/>
          <pc:sldMk cId="0" sldId="288"/>
        </pc:sldMkLst>
      </pc:sldChg>
      <pc:sldChg chg="modTransition">
        <pc:chgData name="Xuan Shanli" userId="f83fcc78b2861389" providerId="LiveId" clId="{6D5883D5-D41D-4B72-914F-FC360ED4B5D4}" dt="2021-11-10T02:42:17.703" v="430"/>
        <pc:sldMkLst>
          <pc:docMk/>
          <pc:sldMk cId="0" sldId="289"/>
        </pc:sldMkLst>
      </pc:sldChg>
      <pc:sldChg chg="modTransition">
        <pc:chgData name="Xuan Shanli" userId="f83fcc78b2861389" providerId="LiveId" clId="{6D5883D5-D41D-4B72-914F-FC360ED4B5D4}" dt="2021-11-10T02:42:18.710" v="434"/>
        <pc:sldMkLst>
          <pc:docMk/>
          <pc:sldMk cId="0" sldId="290"/>
        </pc:sldMkLst>
      </pc:sldChg>
      <pc:sldChg chg="modTransition">
        <pc:chgData name="Xuan Shanli" userId="f83fcc78b2861389" providerId="LiveId" clId="{6D5883D5-D41D-4B72-914F-FC360ED4B5D4}" dt="2021-11-08T08:13:45.925" v="58"/>
        <pc:sldMkLst>
          <pc:docMk/>
          <pc:sldMk cId="0" sldId="291"/>
        </pc:sldMkLst>
      </pc:sldChg>
      <pc:sldChg chg="modTransition">
        <pc:chgData name="Xuan Shanli" userId="f83fcc78b2861389" providerId="LiveId" clId="{6D5883D5-D41D-4B72-914F-FC360ED4B5D4}" dt="2021-11-10T02:42:21.730" v="438"/>
        <pc:sldMkLst>
          <pc:docMk/>
          <pc:sldMk cId="0" sldId="292"/>
        </pc:sldMkLst>
      </pc:sldChg>
      <pc:sldChg chg="modTransition">
        <pc:chgData name="Xuan Shanli" userId="f83fcc78b2861389" providerId="LiveId" clId="{6D5883D5-D41D-4B72-914F-FC360ED4B5D4}" dt="2021-11-10T02:42:21.731" v="440"/>
        <pc:sldMkLst>
          <pc:docMk/>
          <pc:sldMk cId="0" sldId="293"/>
        </pc:sldMkLst>
      </pc:sldChg>
      <pc:sldChg chg="modSp">
        <pc:chgData name="Xuan Shanli" userId="f83fcc78b2861389" providerId="LiveId" clId="{6D5883D5-D41D-4B72-914F-FC360ED4B5D4}" dt="2021-11-09T01:34:13.976" v="59" actId="14100"/>
        <pc:sldMkLst>
          <pc:docMk/>
          <pc:sldMk cId="0" sldId="301"/>
        </pc:sldMkLst>
        <pc:spChg chg="mod">
          <ac:chgData name="Xuan Shanli" userId="f83fcc78b2861389" providerId="LiveId" clId="{6D5883D5-D41D-4B72-914F-FC360ED4B5D4}" dt="2021-11-09T01:34:13.976" v="59" actId="14100"/>
          <ac:spMkLst>
            <pc:docMk/>
            <pc:sldMk cId="0" sldId="301"/>
            <ac:spMk id="95244" creationId="{2E702BF8-3B4B-416D-A165-ABA7AD90FBFA}"/>
          </ac:spMkLst>
        </pc:spChg>
      </pc:sldChg>
      <pc:sldChg chg="modTransition">
        <pc:chgData name="Xuan Shanli" userId="f83fcc78b2861389" providerId="LiveId" clId="{6D5883D5-D41D-4B72-914F-FC360ED4B5D4}" dt="2021-11-10T02:39:36.441" v="381"/>
        <pc:sldMkLst>
          <pc:docMk/>
          <pc:sldMk cId="0" sldId="302"/>
        </pc:sldMkLst>
      </pc:sldChg>
      <pc:sldChg chg="modTransition">
        <pc:chgData name="Xuan Shanli" userId="f83fcc78b2861389" providerId="LiveId" clId="{6D5883D5-D41D-4B72-914F-FC360ED4B5D4}" dt="2021-11-10T02:40:54.056" v="385"/>
        <pc:sldMkLst>
          <pc:docMk/>
          <pc:sldMk cId="0" sldId="303"/>
        </pc:sldMkLst>
      </pc:sldChg>
      <pc:sldChg chg="delSp modTransition modAnim">
        <pc:chgData name="Xuan Shanli" userId="f83fcc78b2861389" providerId="LiveId" clId="{6D5883D5-D41D-4B72-914F-FC360ED4B5D4}" dt="2021-11-10T02:41:42.440" v="418"/>
        <pc:sldMkLst>
          <pc:docMk/>
          <pc:sldMk cId="0" sldId="304"/>
        </pc:sldMkLst>
        <pc:spChg chg="del">
          <ac:chgData name="Xuan Shanli" userId="f83fcc78b2861389" providerId="LiveId" clId="{6D5883D5-D41D-4B72-914F-FC360ED4B5D4}" dt="2021-11-09T01:59:11.871" v="302" actId="478"/>
          <ac:spMkLst>
            <pc:docMk/>
            <pc:sldMk cId="0" sldId="304"/>
            <ac:spMk id="31779" creationId="{ABCDD0C4-A730-4B61-9A8F-B84B3A8EE1FB}"/>
          </ac:spMkLst>
        </pc:spChg>
      </pc:sldChg>
      <pc:sldChg chg="modTransition">
        <pc:chgData name="Xuan Shanli" userId="f83fcc78b2861389" providerId="LiveId" clId="{6D5883D5-D41D-4B72-914F-FC360ED4B5D4}" dt="2021-11-10T02:42:11.656" v="422"/>
        <pc:sldMkLst>
          <pc:docMk/>
          <pc:sldMk cId="0" sldId="305"/>
        </pc:sldMkLst>
      </pc:sldChg>
      <pc:sldChg chg="modSp modTransition">
        <pc:chgData name="Xuan Shanli" userId="f83fcc78b2861389" providerId="LiveId" clId="{6D5883D5-D41D-4B72-914F-FC360ED4B5D4}" dt="2021-11-10T02:38:15.812" v="341"/>
        <pc:sldMkLst>
          <pc:docMk/>
          <pc:sldMk cId="2986345723" sldId="306"/>
        </pc:sldMkLst>
        <pc:spChg chg="mod">
          <ac:chgData name="Xuan Shanli" userId="f83fcc78b2861389" providerId="LiveId" clId="{6D5883D5-D41D-4B72-914F-FC360ED4B5D4}" dt="2021-11-09T01:36:37.966" v="105"/>
          <ac:spMkLst>
            <pc:docMk/>
            <pc:sldMk cId="2986345723" sldId="306"/>
            <ac:spMk id="22530" creationId="{21D88204-204E-4ED8-A57B-F312DA8EA682}"/>
          </ac:spMkLst>
        </pc:spChg>
        <pc:spChg chg="mod">
          <ac:chgData name="Xuan Shanli" userId="f83fcc78b2861389" providerId="LiveId" clId="{6D5883D5-D41D-4B72-914F-FC360ED4B5D4}" dt="2021-11-09T01:38:27.575" v="148" actId="20577"/>
          <ac:spMkLst>
            <pc:docMk/>
            <pc:sldMk cId="2986345723" sldId="306"/>
            <ac:spMk id="22532" creationId="{5944EB27-65B0-4DFD-8E98-0A5069AB8E02}"/>
          </ac:spMkLst>
        </pc:spChg>
        <pc:spChg chg="mod">
          <ac:chgData name="Xuan Shanli" userId="f83fcc78b2861389" providerId="LiveId" clId="{6D5883D5-D41D-4B72-914F-FC360ED4B5D4}" dt="2021-11-09T01:37:00.891" v="112" actId="1076"/>
          <ac:spMkLst>
            <pc:docMk/>
            <pc:sldMk cId="2986345723" sldId="306"/>
            <ac:spMk id="22533" creationId="{C660492F-E86A-4BE7-ABD8-ACC8647EC78E}"/>
          </ac:spMkLst>
        </pc:spChg>
      </pc:sldChg>
      <pc:sldChg chg="modSp modTransition">
        <pc:chgData name="Xuan Shanli" userId="f83fcc78b2861389" providerId="LiveId" clId="{6D5883D5-D41D-4B72-914F-FC360ED4B5D4}" dt="2021-11-10T02:41:24.283" v="398"/>
        <pc:sldMkLst>
          <pc:docMk/>
          <pc:sldMk cId="1440370342" sldId="307"/>
        </pc:sldMkLst>
        <pc:spChg chg="mod">
          <ac:chgData name="Xuan Shanli" userId="f83fcc78b2861389" providerId="LiveId" clId="{6D5883D5-D41D-4B72-914F-FC360ED4B5D4}" dt="2021-11-10T02:41:00.969" v="396" actId="20577"/>
          <ac:spMkLst>
            <pc:docMk/>
            <pc:sldMk cId="1440370342" sldId="307"/>
            <ac:spMk id="26627" creationId="{F24392DE-BBCC-46DA-B3A9-6F9E236AA9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A4F67AD-1F67-4B2D-A9F2-E31DF8E3AA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1794D1-FC12-464C-BA9F-0E81D8FBE8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E0FC864-F01E-4896-88E8-52A8AB20AA20}" type="datetimeFigureOut">
              <a:rPr lang="zh-CN" altLang="en-US"/>
              <a:pPr>
                <a:defRPr/>
              </a:pPr>
              <a:t>2022/1/1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25C0ED5-A3AD-4A65-890B-99BF9B0A10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24D7672E-9ED2-42CC-8B53-DF0D97392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5F46A3-1F1B-4D7A-AD16-B13B400BA9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20E31-12FD-4C22-B284-5AC16D877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DE0C8A0-B262-489E-9476-86B55A7342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B5463D4-AF3A-4005-953A-12F8F9ED15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319E5D-3857-4044-8A36-BDF6339AD51F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5B31FCD-538D-4DC3-A1D1-EC4D9A079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94DE2BA-C076-494D-8206-5DF8518F1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A6679B2F-1FEF-4192-9E26-195EA4551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A1EFB2-FFD2-41A0-B13D-42A12A1C6604}" type="slidenum">
              <a:rPr lang="en-US" altLang="zh-CN" sz="1200"/>
              <a:pPr/>
              <a:t>15</a:t>
            </a:fld>
            <a:endParaRPr lang="en-US" altLang="zh-CN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497B636-BE0E-49BB-A41C-94EBD24825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97803CE-3B6A-4CB8-9C32-50C5F2ED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128E6D6-2C56-4E29-BE05-CD455CE606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3A1EF7A-32FB-4ECA-86DB-7095B683B2BB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7F1FEAA-13D1-490D-B9BD-2C169D0E45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D43C0E8-F021-4438-BBF6-5B858BF0F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CBAB121-68E8-4FC4-8B8E-46C19E4AB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9EF946F-86FE-4669-B4FE-631D01F379D2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34F10A0-32C7-4E1F-B89B-56D3D8D96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E297A4E-51A2-42C8-A2FC-D5B0BD266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92E76FD-8137-45DB-B9A0-C25277A2B2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A9FD11-C67F-4C2C-817C-0E5017B2F1EB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E371EEF-293E-4E6D-8AA6-624FC0748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21B12FB-F0A6-4ED7-AE65-E0FDA8B50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0C0D6565-83D8-41DD-AF13-9A4CBE102D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CF517B-A648-4757-AEE4-363B37B11640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C48B4A7-BD70-4675-A044-20CCD8C676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4B663A1-5FAE-4AE7-AC06-6305BC980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1064F6FA-0B1E-468C-8124-9702C104EB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108327A-FDD3-42DA-8BCF-DE545792C8E2}" type="slidenum">
              <a:rPr lang="en-US" altLang="zh-CN" sz="1200" smtClean="0"/>
              <a:pPr/>
              <a:t>20</a:t>
            </a:fld>
            <a:endParaRPr lang="en-US" altLang="zh-CN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241D4E8-EF0A-4EB1-8D19-4B32A24D6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BAE1D22-7451-4A8A-9544-AA2487690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CB20FD1-15FC-4862-AD75-4B04BCC4DB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82940A0-5F1E-47E5-9E87-45E8F2AF3214}" type="slidenum">
              <a:rPr lang="en-US" altLang="zh-CN" sz="1200" smtClean="0"/>
              <a:pPr/>
              <a:t>21</a:t>
            </a:fld>
            <a:endParaRPr lang="en-US" altLang="zh-CN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AC90004-E10F-4244-9B89-4E5C73102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52ADA0F-E096-4301-955E-6A7A8164C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10898EE-6CB1-4536-8C78-8AD087C88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A4A4378-ADD7-40A5-866B-F12AF4D66625}" type="slidenum">
              <a:rPr lang="en-US" altLang="zh-CN" sz="1200" smtClean="0"/>
              <a:pPr/>
              <a:t>22</a:t>
            </a:fld>
            <a:endParaRPr lang="en-US" altLang="zh-CN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BAFDEF9-5827-4858-B481-58A9FEE456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879ED08-0D74-499B-ADA1-7BCCE2340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81752DE-E7C8-4999-9DAB-B74703AC78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C064491-17E2-418A-8FE3-054B4729BCF5}" type="slidenum">
              <a:rPr lang="en-US" altLang="zh-CN" sz="1200" smtClean="0"/>
              <a:pPr/>
              <a:t>23</a:t>
            </a:fld>
            <a:endParaRPr lang="en-US" altLang="zh-CN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E8C2B86-0202-4EE8-96E5-8CCF03866B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E709559-C00D-46B7-B4E1-075D5C83B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7F7AE58-E087-4F8C-8911-99689D6A59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B35A561-AA51-4DA3-8455-CA452D2FE1C6}" type="slidenum">
              <a:rPr lang="en-US" altLang="zh-CN" sz="1200" smtClean="0"/>
              <a:pPr/>
              <a:t>24</a:t>
            </a:fld>
            <a:endParaRPr lang="en-US" altLang="zh-CN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930FB7B9-B62F-48BF-8DB5-295149FA5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EAB3A90-746A-44BA-AA81-67AD39148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6320EEB2-0B61-44AF-B190-0BBC9DBFA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B1343A9-733D-4C46-B60F-5028350872F0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DD3BE8B-22D6-4E8C-BCF2-389A8F0545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2804F6F-19F3-41AF-A224-28E2F0A91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7F7AE58-E087-4F8C-8911-99689D6A59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B35A561-AA51-4DA3-8455-CA452D2FE1C6}" type="slidenum">
              <a:rPr lang="en-US" altLang="zh-CN" sz="1200" smtClean="0"/>
              <a:pPr/>
              <a:t>25</a:t>
            </a:fld>
            <a:endParaRPr lang="en-US" altLang="zh-CN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930FB7B9-B62F-48BF-8DB5-295149FA5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EAB3A90-746A-44BA-AA81-67AD39148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4334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8975D42-ECEF-4F54-8489-01C7FE1FC4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2B7332C-2004-480A-B12D-9CD5E79A4283}" type="slidenum">
              <a:rPr lang="en-US" altLang="zh-CN" sz="1200" smtClean="0"/>
              <a:pPr/>
              <a:t>26</a:t>
            </a:fld>
            <a:endParaRPr lang="en-US" altLang="zh-CN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EF81399-F272-4547-A923-6598F60783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EFC5928-811F-4256-876B-55E42E067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E18E417D-BA1C-4346-92A6-B14B70993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E29A18C-59C2-41C0-AC01-76DA6CC636DD}" type="slidenum">
              <a:rPr lang="en-US" altLang="zh-CN" sz="1200" smtClean="0"/>
              <a:pPr/>
              <a:t>29</a:t>
            </a:fld>
            <a:endParaRPr lang="en-US" altLang="zh-CN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310F37E-7AA8-4583-B2E3-FA9B2D9904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40CB4A13-A070-499A-BFBB-3C84FBFCD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52D6730-A77A-4859-8615-FF688829EF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3AFE23A-2928-4525-8E7A-675618273525}" type="slidenum">
              <a:rPr lang="en-US" altLang="zh-CN" sz="1200" smtClean="0"/>
              <a:pPr/>
              <a:t>30</a:t>
            </a:fld>
            <a:endParaRPr lang="en-US" altLang="zh-CN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876CC65-53CD-48E2-AF68-485F50BF3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4E5A5A2-813D-4BCF-A58E-0DD2F063E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22107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C47AE46-894D-4BDE-B0FB-59906680FC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8C5D4C1-9940-4542-8259-6B7CD9260474}" type="slidenum">
              <a:rPr lang="en-US" altLang="zh-CN" sz="1200" smtClean="0"/>
              <a:pPr/>
              <a:t>31</a:t>
            </a:fld>
            <a:endParaRPr lang="en-US" altLang="zh-CN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B590A88-5C03-4C7C-A137-3C5DAA72A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DC46245-A291-4032-BA7D-C66F84983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FAFFE23-CF9B-4E16-98FE-E7BD95A80E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D90E0F1-27D9-41A6-9B5E-F4CC4B671C9A}" type="slidenum">
              <a:rPr lang="en-US" altLang="zh-CN" sz="1200" smtClean="0"/>
              <a:pPr/>
              <a:t>32</a:t>
            </a:fld>
            <a:endParaRPr lang="en-US" altLang="zh-CN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0442DF4-0C85-415E-B96A-C7AD4D4591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A759963-E6EA-4F3B-BAC9-25C54EDC3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FAE96E6A-0541-4D29-B5F6-DEBAEF2000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B1D5037-C716-44E7-A01F-5626E443C26B}" type="slidenum">
              <a:rPr lang="en-US" altLang="zh-CN" sz="1200" smtClean="0"/>
              <a:pPr/>
              <a:t>33</a:t>
            </a:fld>
            <a:endParaRPr lang="en-US" altLang="zh-CN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29052C2-9B51-4DF5-8155-F8D1BCCD79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4761A9D-E76D-4B25-AD9A-ADFC829EF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A32E2DC-C884-48A6-A9C1-EDD7968085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003D93C-E931-4537-80BA-F7B031C52DAC}" type="slidenum">
              <a:rPr lang="en-US" altLang="zh-CN" sz="1200" smtClean="0"/>
              <a:pPr/>
              <a:t>34</a:t>
            </a:fld>
            <a:endParaRPr lang="en-US" altLang="zh-CN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55DF5EE-223F-4505-A6FD-C996629BE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D9A4B2F-5DDA-4628-8F19-F63F80CE4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E6B8C21A-528E-4537-B339-4DB5E1A9CF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83EAD20-CB9B-4EC9-83CA-9DA65E585723}" type="slidenum">
              <a:rPr lang="en-US" altLang="zh-CN" sz="1200" smtClean="0"/>
              <a:pPr/>
              <a:t>35</a:t>
            </a:fld>
            <a:endParaRPr lang="en-US" altLang="zh-CN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396D8429-EBE3-49B1-BACE-CD55940C9C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68E9072A-F964-44BA-9CEC-B371B95C4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7C02E779-AF96-4053-A992-19394BE6E2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1EB0C07-4955-4F8B-9BB0-4FF13BCC04BA}" type="slidenum">
              <a:rPr lang="en-US" altLang="zh-CN" sz="1200" smtClean="0"/>
              <a:pPr/>
              <a:t>36</a:t>
            </a:fld>
            <a:endParaRPr lang="en-US" altLang="zh-CN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5ED3552A-FB0E-4A51-9917-BFE1D5E80D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33523F50-2AD1-4114-992E-04BAB55DF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8F9EC25-3A20-4837-AE08-88C8A9CF8F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4B276D2-13F2-4833-9310-DC08E720C5CC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A982C8E-CBE6-4CF7-983E-C950EBCD6B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2282A2A-7A04-4724-A82A-D61E56E07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018514F6-14E8-41DF-BFAA-731298312C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2ABDBCE-9486-41E4-B6C5-C747D2E8E07B}" type="slidenum">
              <a:rPr lang="en-US" altLang="zh-CN" sz="1200" smtClean="0"/>
              <a:pPr/>
              <a:t>37</a:t>
            </a:fld>
            <a:endParaRPr lang="en-US" altLang="zh-CN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2442C93B-C00C-4738-874F-62E84A14C0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03FDD097-4790-4667-B398-C02F4A31F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C23F5279-4CE9-4A97-A45D-634F54DD4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0A95A49-69A2-4E75-80FF-13A3BBA1B7E6}" type="slidenum">
              <a:rPr lang="en-US" altLang="zh-CN" sz="1200" smtClean="0"/>
              <a:pPr/>
              <a:t>38</a:t>
            </a:fld>
            <a:endParaRPr lang="en-US" altLang="zh-CN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2C22FD7-DEB4-4B90-A31C-1BC30D7121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5E5AACA-9AC6-4193-965B-850D3A551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937F584-D2D3-45E0-BF5F-D997D6FCEA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7034C28-C849-49F2-AFE1-0AFDDD263EF4}" type="slidenum">
              <a:rPr lang="en-US" altLang="zh-CN" sz="1200" smtClean="0"/>
              <a:pPr/>
              <a:t>39</a:t>
            </a:fld>
            <a:endParaRPr lang="en-US" altLang="zh-CN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6E3C5ABA-615D-4B7F-9C1B-72A0801756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D5F6EB4B-2A0E-4F0C-82A6-128E4786F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9099F36D-61B0-4EB1-A83F-3D8376E2D2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C94E50E-22DE-426F-A90D-81DCEC964B10}" type="slidenum">
              <a:rPr lang="en-US" altLang="zh-CN" sz="1200" smtClean="0"/>
              <a:pPr/>
              <a:t>40</a:t>
            </a:fld>
            <a:endParaRPr lang="en-US" altLang="zh-CN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1514A61-7050-4AE0-95A3-3F6D93DAC9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04B242F-D833-43E5-ACB1-1C22031E7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D9DD5B68-86BB-4731-BED8-38F85EABB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EE1E6AC-F18E-4CB2-9AD6-354757A22AA9}" type="slidenum">
              <a:rPr lang="en-US" altLang="zh-CN" sz="1200" smtClean="0"/>
              <a:pPr/>
              <a:t>41</a:t>
            </a:fld>
            <a:endParaRPr lang="en-US" altLang="zh-CN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655472F6-15C2-4096-BDAE-87057E740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DA10E90-ABE3-438E-A5D0-652CC347E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349496D9-DCB7-4146-9EC7-79EA865B5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C831596-E752-469A-BBD9-AA557965E7FA}" type="slidenum">
              <a:rPr lang="en-US" altLang="zh-CN" sz="1200" smtClean="0"/>
              <a:pPr/>
              <a:t>42</a:t>
            </a:fld>
            <a:endParaRPr lang="en-US" altLang="zh-CN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A88C8622-1439-4C12-B40F-06331CC9BE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4D4FEEEF-ABF7-4FDB-ABA3-CF8DEEE2F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E0C6FEFB-9CE9-4621-ACFD-FDEB6B8BE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3AAE063-F3B0-46B0-A0C5-F5D9E15BE76A}" type="slidenum">
              <a:rPr lang="en-US" altLang="zh-CN" sz="1200" smtClean="0"/>
              <a:pPr/>
              <a:t>43</a:t>
            </a:fld>
            <a:endParaRPr lang="en-US" altLang="zh-CN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C383A85-143C-4DFC-BC1D-634AC79786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1B2A1871-4158-422D-848C-C52C8C9F6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E2FCB82-D039-4106-A86E-931DFB8261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8B2DFD7-EB44-40DF-BA63-BF585B4AD371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AA5DB8-0955-480E-97AA-E863A8073B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EF67F20-F873-450C-8C86-B13B61E267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A704399B-C3F8-4443-9DD9-704D20D530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6C95BFE-1A12-4B31-AB71-60CA5F5C6FA3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5C23581-213C-4FA2-93B2-F4EAC9502D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A7DD01D-2AA4-472E-BD41-805AABBC9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AEFA85D-1611-4A4E-BE23-C22B2FF4F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C351E28-19B7-4C1F-9465-78223FD70947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67B2BE1-7674-421B-8660-DB21D2DB8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65E25B4-C586-4DA3-850A-A10B42327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F12161FE-4BF6-4C1D-B37C-8514BDD663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4BB4F24-4FE0-42C1-B4F7-5D3A94A46AA8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8319059-84F0-458B-8907-2B9573E8B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B6D176E-89A4-4EA4-B62F-FC4BA16AE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087E63BF-A8AA-4257-BB13-9C66DFF58C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D716A3B-712A-4F39-B776-60241FC6A359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A8D71D1-5AC2-444E-A187-2CC92D418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A53AD4F-68B6-466B-8A5F-C9D3E767E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C97264C-1A94-48F7-849E-C0FA69B34E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ADD18EF-99CC-4F65-AA8E-5477309AE755}" type="slidenum">
              <a:rPr lang="en-US" altLang="zh-CN" sz="1200"/>
              <a:pPr/>
              <a:t>14</a:t>
            </a:fld>
            <a:endParaRPr lang="en-US" altLang="zh-CN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3DE65FB-9845-4302-A0E3-9599BB4D99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3E89A87-3240-4D62-B09D-D03EFC07A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22E790-CC9C-497C-8269-786C7B3ABF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AEA9A8-4A65-42DD-91DD-73B7E45A22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BB4387-285D-4377-8C98-1883FB66C3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45221-D20D-4C55-9DFD-809533D315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73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FC2BDC-31B8-4B63-BD77-A13549233D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609316-40DE-4BC3-8133-36626639C8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F5085D-30BB-4CC8-9092-A9902DA527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2745E-8094-4FF7-A976-CC00AD6625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48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E62C4F-ED6B-4653-B209-53FB5586F8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829C72-525C-48C3-8E22-F349B7F241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5AF96E-709D-4AA2-97B6-F172EE527E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CF3D6-FBD5-44EF-8177-E78FE3844A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65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4DBF4E-8429-4AA0-8C86-392194A7F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14190C-75F2-4539-B38E-CB1A396AFF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774950-9EF1-4FC9-AA4D-2614E98307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872F9-5B94-4CFE-A388-977BB6280A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071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B15DC9-E505-42B3-AEA3-B823CD275B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5D66A2-3180-4156-A1BB-83379F2FAD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E1D2F5-FE68-4F83-8637-9E1B5BFBA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54D9-238D-4A60-A552-D8FF74A69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36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1B838D-3C06-4760-B7AD-5D6572A4F5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3C0A22-9FA7-4C0F-9CB0-C87B68E0F5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28386-76CB-4D2E-918B-D4E7A057F0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C8708-6CF3-441D-900C-33CC2A35E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95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C4F0E2-F3E9-4C70-ADF8-8AC7BEA69C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70FC2D-FE92-44F3-BCEC-6052FEF385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4432DF9-97BA-4866-8EF2-21FEB9B830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107FC-8F5C-4035-BC90-46D1F55439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906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602DB41-53CC-437E-B7F9-2E8D31DB4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254CC7-C347-4AD6-A68E-C51BB97AFD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4BFC4D-DFFD-4DF9-906A-CE3A80504A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58B67-3437-4990-ADF5-18C8ED8D4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67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576AE99-58DF-4490-A8FB-994858AF8A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E55F68A-97F0-4D21-B9D0-AE99AD7930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8D232D6-DC00-450E-9168-F4B4A6055C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6990E-9FFD-44BF-B3E1-994728874E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2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AE5FB-1E40-4080-B3F3-906B61681A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194BE-D58A-45E6-8E34-3ABB8ECE14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BFB2BA-BB84-4130-9263-B3D5F9548B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78272-00C4-4216-9DA2-B521AE05D2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873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DDA9D-0A29-4729-B727-6B70E71EF7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D33930-B315-413E-A6E4-DC2AACB6F4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0A6DBD-08CE-4593-99E9-02777B2D97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419E0-B305-425B-BB70-3F4E37583F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705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18ED180-35E6-46A0-BBF0-E07A4EA24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4E7F42-C655-45BE-9C26-1565023F9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9300B83-5D9D-484A-A59A-3AD65ADB91A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0E6B4DB-4E24-4EC7-B449-395F55DD9A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863F94E-54EE-456F-B5CD-D6CBC79851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6DF5575-8806-40EF-81FB-9F46EE5527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FE2F059-6802-4D83-8417-0786421E1F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04800" cy="6858000"/>
          </a:xfrm>
          <a:prstGeom prst="rect">
            <a:avLst/>
          </a:prstGeom>
          <a:gradFill rotWithShape="0">
            <a:gsLst>
              <a:gs pos="0">
                <a:srgbClr val="003366">
                  <a:gamma/>
                  <a:tint val="81961"/>
                  <a:invGamma/>
                </a:srgbClr>
              </a:gs>
              <a:gs pos="50000">
                <a:srgbClr val="003366"/>
              </a:gs>
              <a:gs pos="100000">
                <a:srgbClr val="003366">
                  <a:gamma/>
                  <a:tint val="81961"/>
                  <a:invGamma/>
                </a:srgbClr>
              </a:gs>
            </a:gsLst>
            <a:lin ang="0" scaled="1"/>
          </a:gradFill>
          <a:ln>
            <a:noFill/>
          </a:ln>
          <a:effectLst/>
        </p:spPr>
        <p:txBody>
          <a:bodyPr vert="eaVert" wrap="none"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003366"/>
                </a:solidFill>
                <a:effectDag name="">
                  <a:cont type="tree" name="">
                    <a:effect ref="fillLine"/>
                    <a:outerShdw dist="38100" dir="13500000" algn="br">
                      <a:srgbClr val="336699"/>
                    </a:outerShdw>
                  </a:cont>
                  <a:cont type="tree" name="">
                    <a:effect ref="fillLine"/>
                    <a:outerShdw dist="38100" dir="2700000" algn="tl">
                      <a:srgbClr val="001E3D"/>
                    </a:outerShdw>
                  </a:cont>
                  <a:effect ref="fillLine"/>
                </a:effectDag>
                <a:latin typeface="华文新魏" pitchFamily="2" charset="-122"/>
                <a:ea typeface="华文新魏" pitchFamily="2" charset="-122"/>
              </a:rPr>
              <a:t>Xuan shanli</a:t>
            </a:r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3AF118B6-4832-4CE0-85E0-499B9DF6A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95800" y="2667000"/>
            <a:ext cx="457200" cy="762000"/>
          </a:xfrm>
          <a:prstGeom prst="ellipse">
            <a:avLst/>
          </a:prstGeom>
          <a:gradFill rotWithShape="0">
            <a:gsLst>
              <a:gs pos="0">
                <a:srgbClr val="0000CC"/>
              </a:gs>
              <a:gs pos="100000">
                <a:srgbClr val="4646DA"/>
              </a:gs>
            </a:gsLst>
            <a:path path="rect">
              <a:fillToRect t="100000" r="100000"/>
            </a:path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2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6.wav"/><Relationship Id="rId5" Type="http://schemas.openxmlformats.org/officeDocument/2006/relationships/audio" Target="../media/audio8.wav"/><Relationship Id="rId4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3.wav"/><Relationship Id="rId4" Type="http://schemas.openxmlformats.org/officeDocument/2006/relationships/audio" Target="../media/audio6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2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6.wav"/><Relationship Id="rId5" Type="http://schemas.openxmlformats.org/officeDocument/2006/relationships/audio" Target="../media/audio8.wav"/><Relationship Id="rId4" Type="http://schemas.openxmlformats.org/officeDocument/2006/relationships/audio" Target="../media/audio10.wav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2.wav"/><Relationship Id="rId4" Type="http://schemas.openxmlformats.org/officeDocument/2006/relationships/audio" Target="../media/audio6.wav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5.wav"/><Relationship Id="rId5" Type="http://schemas.openxmlformats.org/officeDocument/2006/relationships/audio" Target="../media/audio3.wav"/><Relationship Id="rId4" Type="http://schemas.openxmlformats.org/officeDocument/2006/relationships/audio" Target="../media/audio6.wav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8.wav"/><Relationship Id="rId4" Type="http://schemas.openxmlformats.org/officeDocument/2006/relationships/audio" Target="../media/audio10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2.wav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0.wav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6.wav"/><Relationship Id="rId4" Type="http://schemas.openxmlformats.org/officeDocument/2006/relationships/audio" Target="../media/audio10.wav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6.wav"/><Relationship Id="rId4" Type="http://schemas.openxmlformats.org/officeDocument/2006/relationships/audio" Target="../media/audio2.wav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8.wav"/><Relationship Id="rId4" Type="http://schemas.openxmlformats.org/officeDocument/2006/relationships/audio" Target="../media/audio7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56B738-2731-4947-9B50-C8EB8C93B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19400"/>
            <a:ext cx="7772400" cy="969963"/>
          </a:xfrm>
        </p:spPr>
        <p:txBody>
          <a:bodyPr/>
          <a:lstStyle/>
          <a:p>
            <a:pPr eaLnBrk="1" fontAlgn="t" hangingPunct="1"/>
            <a:r>
              <a:rPr lang="zh-CN" altLang="en-US" sz="54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第六章  函   数</a:t>
            </a:r>
          </a:p>
        </p:txBody>
      </p:sp>
      <p:pic>
        <p:nvPicPr>
          <p:cNvPr id="3075" name="Picture 3" descr="top">
            <a:extLst>
              <a:ext uri="{FF2B5EF4-FFF2-40B4-BE49-F238E27FC236}">
                <a16:creationId xmlns:a16="http://schemas.microsoft.com/office/drawing/2014/main" id="{27C6EF79-1837-4EA1-900E-10F1EB5C5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0"/>
            <a:ext cx="65611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7D73A4-B08B-4296-81C4-EDBE0DA3BF1C}"/>
              </a:ext>
            </a:extLst>
          </p:cNvPr>
          <p:cNvSpPr txBox="1">
            <a:spLocks noChangeArrowheads="1"/>
          </p:cNvSpPr>
          <p:nvPr/>
        </p:nvSpPr>
        <p:spPr>
          <a:xfrm>
            <a:off x="1547813" y="3789363"/>
            <a:ext cx="64008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 eaLnBrk="1" hangingPunct="1">
              <a:buFontTx/>
              <a:buNone/>
              <a:defRPr/>
            </a:pPr>
            <a:r>
              <a:rPr lang="en-US" altLang="zh-CN" b="1" kern="0" dirty="0">
                <a:solidFill>
                  <a:srgbClr val="FFFF00"/>
                </a:solidFill>
                <a:ea typeface="华文新魏" panose="02010800040101010101" pitchFamily="2" charset="-122"/>
              </a:rPr>
              <a:t>——</a:t>
            </a:r>
            <a:r>
              <a:rPr lang="zh-CN" altLang="en-US" b="1" kern="0" dirty="0">
                <a:solidFill>
                  <a:srgbClr val="FFFF00"/>
                </a:solidFill>
                <a:ea typeface="华文新魏" panose="02010800040101010101" pitchFamily="2" charset="-122"/>
              </a:rPr>
              <a:t>模块化程序设计基础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登录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4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B86D4415-4B7A-480A-8512-C416AF885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515938"/>
          </a:xfrm>
        </p:spPr>
        <p:txBody>
          <a:bodyPr/>
          <a:lstStyle/>
          <a:p>
            <a:pPr algn="l"/>
            <a:r>
              <a:rPr lang="en-US" altLang="zh-CN" sz="2400" b="1" dirty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⒋</a:t>
            </a:r>
            <a:r>
              <a:rPr lang="zh-CN" altLang="en-US" sz="2400" b="1" dirty="0">
                <a:solidFill>
                  <a:srgbClr val="92D050"/>
                </a:solidFill>
                <a:latin typeface="Arial" panose="020B0604020202020204" pitchFamily="34" charset="0"/>
                <a:ea typeface="楷体_GB2312" pitchFamily="49" charset="-122"/>
              </a:rPr>
              <a:t>内联函数</a:t>
            </a:r>
            <a:endParaRPr lang="zh-CN" altLang="en-US" sz="2400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F8BDC6CB-D019-4B1B-95F2-5BF921AA9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692150"/>
            <a:ext cx="9180512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内联函数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主要是避免函数在调用时的开销。同时解决宏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定义时没有类型检查及字符替换易出错等问题。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内联函数只适合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1~5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句的小函数，且不能用循环及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switch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结构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否则，将被编译成普通函数。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86FA8-9FD0-4708-AB17-80C49036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176463"/>
            <a:ext cx="5545137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int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iMax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int,int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a,b,c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"</a:t>
            </a:r>
            <a:r>
              <a:rPr lang="zh-CN" altLang="en-US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输入两个整数：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 =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iMax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a &lt;&lt; "</a:t>
            </a:r>
            <a:r>
              <a:rPr lang="zh-CN" altLang="en-US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&lt;&lt;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"</a:t>
            </a:r>
            <a:r>
              <a:rPr lang="zh-CN" altLang="en-US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的较大值是：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&lt;&lt; c &lt;&lt;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int </a:t>
            </a:r>
            <a:r>
              <a:rPr lang="en-US" altLang="zh-CN" sz="2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iMax</a:t>
            </a:r>
            <a:r>
              <a:rPr lang="en-US" altLang="zh-CN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 iVal1,int iVal2){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iVal1 &gt; iVal2 ? iVal1 : iVal2;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C4950C5D-08E3-42FB-BC1B-13BAD3D24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515938"/>
          </a:xfrm>
        </p:spPr>
        <p:txBody>
          <a:bodyPr/>
          <a:lstStyle/>
          <a:p>
            <a:pPr algn="l"/>
            <a:r>
              <a:rPr lang="en-US" altLang="zh-CN" sz="2400" b="1" dirty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⒌</a:t>
            </a:r>
            <a:r>
              <a:rPr lang="zh-CN" altLang="en-US" sz="2400" b="1" dirty="0">
                <a:solidFill>
                  <a:srgbClr val="92D050"/>
                </a:solidFill>
                <a:latin typeface="Arial" panose="020B0604020202020204" pitchFamily="34" charset="0"/>
                <a:ea typeface="楷体_GB2312" pitchFamily="49" charset="-122"/>
              </a:rPr>
              <a:t>函数的重载</a:t>
            </a:r>
            <a:endParaRPr lang="zh-CN" altLang="en-US" sz="2400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92E66A92-1629-4342-849A-BD5291ABC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92150"/>
            <a:ext cx="918051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函数重载是一种同名函数通过不同参数（类型、顺序、个</a:t>
            </a:r>
            <a:endParaRPr lang="en-US" altLang="zh-CN" sz="2400" b="1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数）实现相同名字不同调用的机制。</a:t>
            </a:r>
            <a:endParaRPr lang="en-US" altLang="zh-CN" sz="2400" b="1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如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GetArea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函数计算面积，圆面积只需一个参数、矩形面积需</a:t>
            </a:r>
            <a:endParaRPr lang="en-US" altLang="zh-CN" sz="2400" b="1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要两个参数、三角形面积需要三个参数。</a:t>
            </a:r>
            <a:endParaRPr lang="en-US" altLang="zh-CN" sz="2400" b="1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2039397-CD58-4C6D-9AAB-CED780DA1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2217738"/>
            <a:ext cx="76692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float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GetArea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(float);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float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GetArea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float,float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float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fR,fA,fB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float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fAreaCir,fAreaRec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"</a:t>
            </a:r>
            <a:r>
              <a:rPr lang="zh-CN" altLang="en-US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输入圆半径：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";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cin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&gt;&gt;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fR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fAreaCir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=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GetArea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fR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"</a:t>
            </a:r>
            <a:r>
              <a:rPr lang="zh-CN" altLang="en-US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圆面积为：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" &lt;&lt;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setprecision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(7) &lt;&lt;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fAreaCir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"</a:t>
            </a:r>
            <a:r>
              <a:rPr lang="zh-CN" altLang="en-US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输入矩形的两边：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";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cin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&gt;&gt;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fA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&gt;&gt;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fB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fAreaRec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=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GetArea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fA,fB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"</a:t>
            </a:r>
            <a:r>
              <a:rPr lang="zh-CN" altLang="en-US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矩形面积为：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" &lt;&lt;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fAreaRec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return 0;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0F37CDE-D381-4AFC-97C2-ECFF06711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6.2 </a:t>
            </a:r>
            <a:r>
              <a:rPr lang="zh-CN" altLang="en-US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变量的存储类型及作用域</a:t>
            </a:r>
            <a:endParaRPr lang="zh-CN" altLang="en-US" sz="3200" b="1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0F1DA27C-2A08-4C15-A578-5BD1D6E8A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14400"/>
            <a:ext cx="90662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变量是内存数据的抽象，即将内存地址、数据表示</a:t>
            </a:r>
            <a:r>
              <a:rPr lang="zh-CN" altLang="en-US" sz="2400" b="1">
                <a:solidFill>
                  <a:srgbClr val="00FF99"/>
                </a:solidFill>
                <a:latin typeface="Arial" panose="020B0604020202020204" pitchFamily="34" charset="0"/>
                <a:ea typeface="楷体_GB2312" pitchFamily="49" charset="-122"/>
              </a:rPr>
              <a:t>抽象成一个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99"/>
                </a:solidFill>
                <a:latin typeface="Arial" panose="020B0604020202020204" pitchFamily="34" charset="0"/>
                <a:ea typeface="楷体_GB2312" pitchFamily="49" charset="-122"/>
              </a:rPr>
              <a:t>符号。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此外，变量还有</a:t>
            </a: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存储类型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，存储类型确定了变量在</a:t>
            </a: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时间上的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生存期和空间上的作用域。</a:t>
            </a:r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C0E6DBE6-EDBF-4C00-AAD0-361E33374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55900"/>
            <a:ext cx="3551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按空间的作用域可分为：</a:t>
            </a:r>
          </a:p>
        </p:txBody>
      </p:sp>
      <p:sp>
        <p:nvSpPr>
          <p:cNvPr id="10254" name="AutoShape 14">
            <a:extLst>
              <a:ext uri="{FF2B5EF4-FFF2-40B4-BE49-F238E27FC236}">
                <a16:creationId xmlns:a16="http://schemas.microsoft.com/office/drawing/2014/main" id="{A87ECAE0-E270-4514-BA0B-63609097FE76}"/>
              </a:ext>
            </a:extLst>
          </p:cNvPr>
          <p:cNvSpPr>
            <a:spLocks/>
          </p:cNvSpPr>
          <p:nvPr/>
        </p:nvSpPr>
        <p:spPr bwMode="auto">
          <a:xfrm>
            <a:off x="4500563" y="2492375"/>
            <a:ext cx="431800" cy="1081088"/>
          </a:xfrm>
          <a:prstGeom prst="leftBrace">
            <a:avLst>
              <a:gd name="adj1" fmla="val 0"/>
              <a:gd name="adj2" fmla="val 50000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F788B4E4-A2D0-4288-9F7E-6251EE6B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8" y="2276475"/>
            <a:ext cx="140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全局变量</a:t>
            </a:r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74B58EDF-DB14-4591-B18D-587550DB7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259138"/>
            <a:ext cx="140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局部变量</a:t>
            </a:r>
          </a:p>
        </p:txBody>
      </p:sp>
      <p:sp>
        <p:nvSpPr>
          <p:cNvPr id="10257" name="Text Box 17">
            <a:extLst>
              <a:ext uri="{FF2B5EF4-FFF2-40B4-BE49-F238E27FC236}">
                <a16:creationId xmlns:a16="http://schemas.microsoft.com/office/drawing/2014/main" id="{2D91E4F2-C04D-4EC5-8C30-FA84550B2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556125"/>
            <a:ext cx="3551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按时间的生存期可分为：</a:t>
            </a:r>
          </a:p>
        </p:txBody>
      </p:sp>
      <p:sp>
        <p:nvSpPr>
          <p:cNvPr id="10258" name="AutoShape 18">
            <a:extLst>
              <a:ext uri="{FF2B5EF4-FFF2-40B4-BE49-F238E27FC236}">
                <a16:creationId xmlns:a16="http://schemas.microsoft.com/office/drawing/2014/main" id="{5EF8B9A4-5C67-4129-8B54-F40B6980B1C2}"/>
              </a:ext>
            </a:extLst>
          </p:cNvPr>
          <p:cNvSpPr>
            <a:spLocks/>
          </p:cNvSpPr>
          <p:nvPr/>
        </p:nvSpPr>
        <p:spPr bwMode="auto">
          <a:xfrm>
            <a:off x="4500563" y="4292600"/>
            <a:ext cx="431800" cy="1081088"/>
          </a:xfrm>
          <a:prstGeom prst="leftBrace">
            <a:avLst>
              <a:gd name="adj1" fmla="val 0"/>
              <a:gd name="adj2" fmla="val 50000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0259" name="Text Box 19">
            <a:extLst>
              <a:ext uri="{FF2B5EF4-FFF2-40B4-BE49-F238E27FC236}">
                <a16:creationId xmlns:a16="http://schemas.microsoft.com/office/drawing/2014/main" id="{8D1EE4A8-51C5-431D-A71A-9B673FA1E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8" y="4076700"/>
            <a:ext cx="201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静态存储变量</a:t>
            </a:r>
          </a:p>
        </p:txBody>
      </p:sp>
      <p:sp>
        <p:nvSpPr>
          <p:cNvPr id="10260" name="Text Box 20">
            <a:extLst>
              <a:ext uri="{FF2B5EF4-FFF2-40B4-BE49-F238E27FC236}">
                <a16:creationId xmlns:a16="http://schemas.microsoft.com/office/drawing/2014/main" id="{5835F2BF-031C-4117-8436-A6D882351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059363"/>
            <a:ext cx="201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动态存储变量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utoUpdateAnimBg="0"/>
      <p:bldP spid="10255" grpId="0"/>
      <p:bldP spid="10256" grpId="0"/>
      <p:bldP spid="10257" grpId="0"/>
      <p:bldP spid="10259" grpId="0"/>
      <p:bldP spid="102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65CDAA64-7F50-45B6-ADE1-C4528B78A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FFFF00"/>
                </a:solidFill>
                <a:ea typeface="楷体_GB2312" pitchFamily="49" charset="-122"/>
              </a:rPr>
              <a:t>变量的四种存储类型</a:t>
            </a:r>
          </a:p>
        </p:txBody>
      </p:sp>
      <p:sp>
        <p:nvSpPr>
          <p:cNvPr id="95237" name="Text Box 5">
            <a:extLst>
              <a:ext uri="{FF2B5EF4-FFF2-40B4-BE49-F238E27FC236}">
                <a16:creationId xmlns:a16="http://schemas.microsoft.com/office/drawing/2014/main" id="{EAD24300-5E35-4AB8-A59C-E06B14402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7338"/>
            <a:ext cx="602951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局部变量（函数参数）为动态存储类型。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5238" name="Text Box 6">
            <a:extLst>
              <a:ext uri="{FF2B5EF4-FFF2-40B4-BE49-F238E27FC236}">
                <a16:creationId xmlns:a16="http://schemas.microsoft.com/office/drawing/2014/main" id="{3C493128-DDE7-4E47-952D-716BAD7C8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39925"/>
            <a:ext cx="604554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寄存器类型（局部动态类型）     </a:t>
            </a:r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register</a:t>
            </a:r>
          </a:p>
        </p:txBody>
      </p:sp>
      <p:sp>
        <p:nvSpPr>
          <p:cNvPr id="95239" name="Text Box 7">
            <a:extLst>
              <a:ext uri="{FF2B5EF4-FFF2-40B4-BE49-F238E27FC236}">
                <a16:creationId xmlns:a16="http://schemas.microsoft.com/office/drawing/2014/main" id="{228C54AF-1AD7-4364-BD69-446012289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19338"/>
            <a:ext cx="326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静态类型       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static</a:t>
            </a:r>
          </a:p>
        </p:txBody>
      </p:sp>
      <p:sp>
        <p:nvSpPr>
          <p:cNvPr id="95240" name="Text Box 8">
            <a:extLst>
              <a:ext uri="{FF2B5EF4-FFF2-40B4-BE49-F238E27FC236}">
                <a16:creationId xmlns:a16="http://schemas.microsoft.com/office/drawing/2014/main" id="{E6E36799-5BB3-4B67-AF74-26ABAED70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01925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⑷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外部类型         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extern</a:t>
            </a:r>
          </a:p>
        </p:txBody>
      </p:sp>
      <p:sp>
        <p:nvSpPr>
          <p:cNvPr id="95241" name="Text Box 9">
            <a:extLst>
              <a:ext uri="{FF2B5EF4-FFF2-40B4-BE49-F238E27FC236}">
                <a16:creationId xmlns:a16="http://schemas.microsoft.com/office/drawing/2014/main" id="{D6328B0F-5F39-4CE3-BB99-342CB2703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78163"/>
            <a:ext cx="263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变量的说明格式：</a:t>
            </a:r>
          </a:p>
        </p:txBody>
      </p:sp>
      <p:sp>
        <p:nvSpPr>
          <p:cNvPr id="95242" name="Text Box 10">
            <a:extLst>
              <a:ext uri="{FF2B5EF4-FFF2-40B4-BE49-F238E27FC236}">
                <a16:creationId xmlns:a16="http://schemas.microsoft.com/office/drawing/2014/main" id="{6EC12A9E-44DC-453A-9B37-D4882C90D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13" y="3535363"/>
            <a:ext cx="3856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ea typeface="楷体_GB2312" pitchFamily="49" charset="-122"/>
              </a:rPr>
              <a:t>存储类型</a:t>
            </a:r>
            <a:r>
              <a:rPr lang="zh-CN" altLang="en-US" sz="2400" b="1">
                <a:solidFill>
                  <a:srgbClr val="66FF33"/>
                </a:solidFill>
                <a:ea typeface="楷体_GB2312" pitchFamily="49" charset="-122"/>
              </a:rPr>
              <a:t>  </a:t>
            </a:r>
            <a:r>
              <a:rPr lang="zh-CN" altLang="en-US" sz="2400" b="1">
                <a:solidFill>
                  <a:srgbClr val="66FFFF"/>
                </a:solidFill>
                <a:ea typeface="楷体_GB2312" pitchFamily="49" charset="-122"/>
              </a:rPr>
              <a:t>类型</a:t>
            </a:r>
            <a:r>
              <a:rPr lang="zh-CN" altLang="en-US" sz="2400" b="1">
                <a:solidFill>
                  <a:srgbClr val="66FF33"/>
                </a:solidFill>
                <a:ea typeface="楷体_GB2312" pitchFamily="49" charset="-122"/>
              </a:rPr>
              <a:t>  变量名表；</a:t>
            </a:r>
            <a:endParaRPr lang="zh-CN" altLang="en-US" sz="2400" b="1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5243" name="AutoShape 11">
            <a:extLst>
              <a:ext uri="{FF2B5EF4-FFF2-40B4-BE49-F238E27FC236}">
                <a16:creationId xmlns:a16="http://schemas.microsoft.com/office/drawing/2014/main" id="{2309774A-F868-49B5-802A-969B2CAE0ADF}"/>
              </a:ext>
            </a:extLst>
          </p:cNvPr>
          <p:cNvSpPr>
            <a:spLocks/>
          </p:cNvSpPr>
          <p:nvPr/>
        </p:nvSpPr>
        <p:spPr bwMode="auto">
          <a:xfrm>
            <a:off x="4495800" y="4208463"/>
            <a:ext cx="4495800" cy="393700"/>
          </a:xfrm>
          <a:prstGeom prst="accentCallout2">
            <a:avLst>
              <a:gd name="adj1" fmla="val 29032"/>
              <a:gd name="adj2" fmla="val -1694"/>
              <a:gd name="adj3" fmla="val 29032"/>
              <a:gd name="adj4" fmla="val -18292"/>
              <a:gd name="adj5" fmla="val -63306"/>
              <a:gd name="adj6" fmla="val -18324"/>
            </a:avLst>
          </a:prstGeom>
          <a:noFill/>
          <a:ln w="9525">
            <a:solidFill>
              <a:srgbClr val="66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确定变量在内存中的表示方法。</a:t>
            </a:r>
          </a:p>
        </p:txBody>
      </p:sp>
      <p:sp>
        <p:nvSpPr>
          <p:cNvPr id="95244" name="AutoShape 12">
            <a:extLst>
              <a:ext uri="{FF2B5EF4-FFF2-40B4-BE49-F238E27FC236}">
                <a16:creationId xmlns:a16="http://schemas.microsoft.com/office/drawing/2014/main" id="{2E702BF8-3B4B-416D-A165-ABA7AD90FBFA}"/>
              </a:ext>
            </a:extLst>
          </p:cNvPr>
          <p:cNvSpPr>
            <a:spLocks/>
          </p:cNvSpPr>
          <p:nvPr/>
        </p:nvSpPr>
        <p:spPr bwMode="auto">
          <a:xfrm>
            <a:off x="4495800" y="4711699"/>
            <a:ext cx="4648200" cy="1695155"/>
          </a:xfrm>
          <a:prstGeom prst="accentCallout2">
            <a:avLst>
              <a:gd name="adj1" fmla="val 15000"/>
              <a:gd name="adj2" fmla="val -1639"/>
              <a:gd name="adj3" fmla="val 15000"/>
              <a:gd name="adj4" fmla="val -39653"/>
              <a:gd name="adj5" fmla="val -47288"/>
              <a:gd name="adj6" fmla="val -39598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确定变量的生存期和作用域。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该项省略表示：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局部：动态存储类型。</a:t>
            </a:r>
            <a:endParaRPr lang="en-US" altLang="zh-CN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全局：静态外部。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5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utoUpdateAnimBg="0"/>
      <p:bldP spid="95238" grpId="0" autoUpdateAnimBg="0"/>
      <p:bldP spid="95239" grpId="0" autoUpdateAnimBg="0"/>
      <p:bldP spid="95240" grpId="0" autoUpdateAnimBg="0"/>
      <p:bldP spid="95241" grpId="0" autoUpdateAnimBg="0"/>
      <p:bldP spid="95242" grpId="0" autoUpdateAnimBg="0"/>
      <p:bldP spid="95243" grpId="0" animBg="1" autoUpdateAnimBg="0"/>
      <p:bldP spid="9524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0E9BA70-7CF5-458F-9FBF-ED8B9BE76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⒈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局部动态类型</a:t>
            </a:r>
            <a:endParaRPr lang="en-US" altLang="zh-CN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36076095-8848-4D69-9132-69059C99D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85800"/>
            <a:ext cx="692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定义在复合语句的开始处。块内生存、块内有效。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3DB2DEE9-E022-45CD-99C3-53FDE79CF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193" y="1196975"/>
            <a:ext cx="3504783" cy="563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#include 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 main(void)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int  </a:t>
            </a:r>
            <a:r>
              <a:rPr lang="en-US" altLang="zh-CN" sz="2400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a,b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cin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&gt;&gt;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if(b &gt; 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en-US" altLang="zh-CN" sz="2400" b="1" dirty="0">
                <a:solidFill>
                  <a:srgbClr val="99FF33"/>
                </a:solidFill>
                <a:latin typeface="Arial" panose="020B0604020202020204" pitchFamily="34" charset="0"/>
                <a:ea typeface="楷体_GB2312" pitchFamily="49" charset="-122"/>
              </a:rPr>
              <a:t>int </a:t>
            </a:r>
            <a:r>
              <a:rPr lang="en-US" altLang="zh-CN" sz="2400" b="1" dirty="0" err="1">
                <a:solidFill>
                  <a:srgbClr val="99FF33"/>
                </a:solidFill>
                <a:latin typeface="Arial" panose="020B0604020202020204" pitchFamily="34" charset="0"/>
                <a:ea typeface="楷体_GB2312" pitchFamily="49" charset="-122"/>
              </a:rPr>
              <a:t>iTemp</a:t>
            </a:r>
            <a:r>
              <a:rPr lang="en-US" altLang="zh-CN" sz="2400" b="1" dirty="0">
                <a:solidFill>
                  <a:srgbClr val="99FF33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iTemp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 a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 b =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iTemp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a &lt;&lt;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return 0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11269" name="AutoShape 5">
            <a:extLst>
              <a:ext uri="{FF2B5EF4-FFF2-40B4-BE49-F238E27FC236}">
                <a16:creationId xmlns:a16="http://schemas.microsoft.com/office/drawing/2014/main" id="{C525E2A0-CC37-4BE9-A587-3328D99EC25E}"/>
              </a:ext>
            </a:extLst>
          </p:cNvPr>
          <p:cNvSpPr>
            <a:spLocks/>
          </p:cNvSpPr>
          <p:nvPr/>
        </p:nvSpPr>
        <p:spPr bwMode="auto">
          <a:xfrm>
            <a:off x="304800" y="2187575"/>
            <a:ext cx="609600" cy="4365625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27273EDA-9A50-4149-B66A-FE15743CD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3206750"/>
            <a:ext cx="4857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域</a:t>
            </a:r>
          </a:p>
        </p:txBody>
      </p:sp>
      <p:sp>
        <p:nvSpPr>
          <p:cNvPr id="11271" name="AutoShape 7">
            <a:extLst>
              <a:ext uri="{FF2B5EF4-FFF2-40B4-BE49-F238E27FC236}">
                <a16:creationId xmlns:a16="http://schemas.microsoft.com/office/drawing/2014/main" id="{7F009248-0E11-44A3-A929-C7BEDF5F35CA}"/>
              </a:ext>
            </a:extLst>
          </p:cNvPr>
          <p:cNvSpPr>
            <a:spLocks/>
          </p:cNvSpPr>
          <p:nvPr/>
        </p:nvSpPr>
        <p:spPr bwMode="auto">
          <a:xfrm>
            <a:off x="1686011" y="3716338"/>
            <a:ext cx="2438400" cy="1752600"/>
          </a:xfrm>
          <a:prstGeom prst="rightBracket">
            <a:avLst>
              <a:gd name="adj" fmla="val 0"/>
            </a:avLst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9DFD810B-86C2-44C8-B26A-65AEA1DE0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635375"/>
            <a:ext cx="260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99FF33"/>
                </a:solidFill>
                <a:latin typeface="Arial" panose="020B0604020202020204" pitchFamily="34" charset="0"/>
                <a:ea typeface="楷体_GB2312" pitchFamily="49" charset="-122"/>
              </a:rPr>
              <a:t>iTemp</a:t>
            </a:r>
            <a:r>
              <a:rPr lang="zh-CN" altLang="en-US" sz="2400" b="1">
                <a:solidFill>
                  <a:srgbClr val="99FF33"/>
                </a:solidFill>
                <a:latin typeface="Arial" panose="020B0604020202020204" pitchFamily="34" charset="0"/>
                <a:ea typeface="楷体_GB2312" pitchFamily="49" charset="-122"/>
              </a:rPr>
              <a:t>的作用域。</a:t>
            </a: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FF47333E-6C38-439E-A18F-3CB63A75D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501775"/>
            <a:ext cx="140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生存期：</a:t>
            </a: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5B39290F-9F50-484C-80C2-AC521AF53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788" y="1882775"/>
            <a:ext cx="41640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执行到复合语句建立内存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变量。执行出复合语句变量消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亡。</a:t>
            </a:r>
          </a:p>
        </p:txBody>
      </p:sp>
      <p:sp>
        <p:nvSpPr>
          <p:cNvPr id="11275" name="Line 11">
            <a:extLst>
              <a:ext uri="{FF2B5EF4-FFF2-40B4-BE49-F238E27FC236}">
                <a16:creationId xmlns:a16="http://schemas.microsoft.com/office/drawing/2014/main" id="{BA094DD4-DE4B-4FF6-ADD4-5D609D4F3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568575"/>
            <a:ext cx="0" cy="14478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1276" name="Line 12">
            <a:extLst>
              <a:ext uri="{FF2B5EF4-FFF2-40B4-BE49-F238E27FC236}">
                <a16:creationId xmlns:a16="http://schemas.microsoft.com/office/drawing/2014/main" id="{0898D269-AF45-40F1-A239-CC8340DF3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016375"/>
            <a:ext cx="5334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1277" name="Rectangle 13">
            <a:extLst>
              <a:ext uri="{FF2B5EF4-FFF2-40B4-BE49-F238E27FC236}">
                <a16:creationId xmlns:a16="http://schemas.microsoft.com/office/drawing/2014/main" id="{B8530823-B0F1-44A2-82C6-92F25354E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141663"/>
            <a:ext cx="1066800" cy="4572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99FF33"/>
                </a:solidFill>
                <a:latin typeface="Arial" panose="020B0604020202020204" pitchFamily="34" charset="0"/>
                <a:ea typeface="楷体_GB2312" pitchFamily="49" charset="-122"/>
              </a:rPr>
              <a:t>iTemp</a:t>
            </a:r>
          </a:p>
        </p:txBody>
      </p:sp>
      <p:sp>
        <p:nvSpPr>
          <p:cNvPr id="11278" name="Line 14">
            <a:extLst>
              <a:ext uri="{FF2B5EF4-FFF2-40B4-BE49-F238E27FC236}">
                <a16:creationId xmlns:a16="http://schemas.microsoft.com/office/drawing/2014/main" id="{9721F69B-0277-4214-BE51-A59243F8C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016375"/>
            <a:ext cx="6096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1279" name="Line 15">
            <a:extLst>
              <a:ext uri="{FF2B5EF4-FFF2-40B4-BE49-F238E27FC236}">
                <a16:creationId xmlns:a16="http://schemas.microsoft.com/office/drawing/2014/main" id="{E005EB4C-9EF1-4EDD-99F0-DF14C774F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16375"/>
            <a:ext cx="0" cy="16002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1283" name="Text Box 19">
            <a:extLst>
              <a:ext uri="{FF2B5EF4-FFF2-40B4-BE49-F238E27FC236}">
                <a16:creationId xmlns:a16="http://schemas.microsoft.com/office/drawing/2014/main" id="{5589E6BC-9E5B-420F-ACEC-87822757E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119563"/>
            <a:ext cx="425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⒉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register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存储类型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局部变量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</a:p>
        </p:txBody>
      </p:sp>
      <p:sp>
        <p:nvSpPr>
          <p:cNvPr id="11284" name="Line 20">
            <a:extLst>
              <a:ext uri="{FF2B5EF4-FFF2-40B4-BE49-F238E27FC236}">
                <a16:creationId xmlns:a16="http://schemas.microsoft.com/office/drawing/2014/main" id="{8D9CA25E-FBD0-489B-A203-E07281E4B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3263" y="4038600"/>
            <a:ext cx="0" cy="2819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1285" name="Line 21">
            <a:extLst>
              <a:ext uri="{FF2B5EF4-FFF2-40B4-BE49-F238E27FC236}">
                <a16:creationId xmlns:a16="http://schemas.microsoft.com/office/drawing/2014/main" id="{6F9E4C2F-7CA0-489D-9970-1101CC277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3263" y="4038600"/>
            <a:ext cx="4648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1286" name="Text Box 22">
            <a:extLst>
              <a:ext uri="{FF2B5EF4-FFF2-40B4-BE49-F238E27FC236}">
                <a16:creationId xmlns:a16="http://schemas.microsoft.com/office/drawing/2014/main" id="{5BC60EDD-B7CD-416B-8F1A-6FE6FF92C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263" y="4572000"/>
            <a:ext cx="440213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作用域和生存期和</a:t>
            </a:r>
            <a:r>
              <a:rPr lang="en-US" altLang="zh-CN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auto</a:t>
            </a: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相同，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差别在于，如果</a:t>
            </a:r>
            <a:r>
              <a:rPr lang="en-US" altLang="zh-CN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CPU</a:t>
            </a: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内部的寄存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器空闲，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则使用寄存器作为变量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的存储单元，以提高速度。主要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用于循环变量，且应该是整型和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字符型。</a:t>
            </a:r>
          </a:p>
        </p:txBody>
      </p:sp>
      <p:sp>
        <p:nvSpPr>
          <p:cNvPr id="11287" name="Rectangle 23">
            <a:extLst>
              <a:ext uri="{FF2B5EF4-FFF2-40B4-BE49-F238E27FC236}">
                <a16:creationId xmlns:a16="http://schemas.microsoft.com/office/drawing/2014/main" id="{E4D74191-4CF0-484A-B339-57A0F493B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068638"/>
            <a:ext cx="1225550" cy="647700"/>
          </a:xfrm>
          <a:prstGeom prst="rect">
            <a:avLst/>
          </a:prstGeom>
          <a:solidFill>
            <a:srgbClr val="20489B"/>
          </a:solidFill>
          <a:ln>
            <a:noFill/>
          </a:ln>
          <a:effectLst/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  <p:bldP spid="11268" grpId="0" autoUpdateAnimBg="0"/>
      <p:bldP spid="11270" grpId="0" autoUpdateAnimBg="0"/>
      <p:bldP spid="11272" grpId="0" autoUpdateAnimBg="0"/>
      <p:bldP spid="11273" grpId="0" autoUpdateAnimBg="0"/>
      <p:bldP spid="11274" grpId="0" autoUpdateAnimBg="0"/>
      <p:bldP spid="11277" grpId="0" animBg="1" autoUpdateAnimBg="0"/>
      <p:bldP spid="11283" grpId="0" autoUpdateAnimBg="0"/>
      <p:bldP spid="1128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C40475D-92C3-41D4-B2AB-076290077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457200"/>
          </a:xfrm>
        </p:spPr>
        <p:txBody>
          <a:bodyPr wrap="none"/>
          <a:lstStyle/>
          <a:p>
            <a:pPr algn="l" eaLnBrk="1" hangingPunct="1"/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⒊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局部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static(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静态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存储类型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FF38B6C8-46DD-458B-AE7D-656324B38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96888"/>
            <a:ext cx="814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作用域：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在说明的复合语句内引用，出了复合语句不可见。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65DFABBF-9AA1-46D5-9F30-4CF5C6D0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77888"/>
            <a:ext cx="89201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生存期：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从程序开始运行直到程序结束，执行出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{  }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时，原值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并不消失，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只是不能引用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791EBB36-254D-43AD-88EC-732C04742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1296988"/>
            <a:ext cx="3400588" cy="563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#include &lt;iostream&gt;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#include &lt;</a:t>
            </a:r>
            <a:r>
              <a:rPr kumimoji="0"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</a:rPr>
              <a:t>iomanip</a:t>
            </a: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using namespace std;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void row(void);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int  main(void){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    int b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    for (b = 1; b &lt;= 9; b++){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        row( )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    }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 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void row (void){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                int a = 1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    int b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    for (b = 1; b &lt;= 9; b++){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        </a:t>
            </a:r>
            <a:r>
              <a:rPr kumimoji="0" lang="en-US" altLang="zh-CN" sz="1800" b="1" dirty="0" err="1">
                <a:solidFill>
                  <a:srgbClr val="FFC000"/>
                </a:solidFill>
                <a:latin typeface="Arial" panose="020B0604020202020204" pitchFamily="34" charset="0"/>
              </a:rPr>
              <a:t>cout</a:t>
            </a: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 &lt;&lt; </a:t>
            </a:r>
            <a:r>
              <a:rPr kumimoji="0" lang="en-US" altLang="zh-CN" sz="1800" b="1" dirty="0" err="1">
                <a:solidFill>
                  <a:srgbClr val="FFC000"/>
                </a:solidFill>
                <a:latin typeface="Arial" panose="020B0604020202020204" pitchFamily="34" charset="0"/>
              </a:rPr>
              <a:t>setw</a:t>
            </a: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(4) &lt;&lt; a * b;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zh-CN" sz="1800" b="1" dirty="0" err="1">
                <a:solidFill>
                  <a:srgbClr val="FFC000"/>
                </a:solidFill>
                <a:latin typeface="Arial" panose="020B0604020202020204" pitchFamily="34" charset="0"/>
              </a:rPr>
              <a:t>cout</a:t>
            </a: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 &lt;&lt; </a:t>
            </a:r>
            <a:r>
              <a:rPr kumimoji="0" lang="en-US" altLang="zh-CN" sz="1800" b="1" dirty="0" err="1">
                <a:solidFill>
                  <a:srgbClr val="FFC000"/>
                </a:solidFill>
                <a:latin typeface="Arial" panose="020B0604020202020204" pitchFamily="34" charset="0"/>
              </a:rPr>
              <a:t>endl</a:t>
            </a: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    a++;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}</a:t>
            </a:r>
            <a:endParaRPr kumimoji="0" lang="en-US" altLang="zh-CN" sz="1800" b="1" dirty="0">
              <a:solidFill>
                <a:srgbClr val="FFC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9772776D-931F-4F51-A4DF-AC2CF69FD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998" y="4581020"/>
            <a:ext cx="84860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static </a:t>
            </a:r>
          </a:p>
        </p:txBody>
      </p:sp>
      <p:sp>
        <p:nvSpPr>
          <p:cNvPr id="12298" name="AutoShape 10">
            <a:extLst>
              <a:ext uri="{FF2B5EF4-FFF2-40B4-BE49-F238E27FC236}">
                <a16:creationId xmlns:a16="http://schemas.microsoft.com/office/drawing/2014/main" id="{28E2780E-7955-42F6-BB09-387A270184A9}"/>
              </a:ext>
            </a:extLst>
          </p:cNvPr>
          <p:cNvSpPr>
            <a:spLocks/>
          </p:cNvSpPr>
          <p:nvPr/>
        </p:nvSpPr>
        <p:spPr bwMode="auto">
          <a:xfrm>
            <a:off x="4587875" y="4581128"/>
            <a:ext cx="838200" cy="2108597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FF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ED94F6E1-BA4B-479B-BAB1-0324D9C34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263" y="5029200"/>
            <a:ext cx="546100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kumimoji="0"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的作用域</a:t>
            </a: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58ACB7BE-E6F9-409E-AA14-A20200E27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1913" y="2471738"/>
            <a:ext cx="546100" cy="427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生存期从编译开始到程序结束。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292" grpId="0" autoUpdateAnimBg="0"/>
      <p:bldP spid="12293" grpId="0" autoUpdateAnimBg="0"/>
      <p:bldP spid="12295" grpId="0" autoUpdateAnimBg="0"/>
      <p:bldP spid="12299" grpId="0" autoUpdateAnimBg="0"/>
      <p:bldP spid="1230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1B010CE-56EC-413A-B161-47F799E09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457200"/>
          </a:xfrm>
        </p:spPr>
        <p:txBody>
          <a:bodyPr wrap="none"/>
          <a:lstStyle/>
          <a:p>
            <a:pPr algn="l" eaLnBrk="1" hangingPunct="1"/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⒋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外部变量（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extern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存储类型、全局变量）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536253F3-F718-4FF4-9044-A913915FD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6250"/>
            <a:ext cx="814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外部变量是定义在任何模块之外的变量。也称为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全局变量。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2BDB6811-0E57-4030-B1C7-210BB8711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857250"/>
            <a:ext cx="447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FF"/>
                </a:solidFill>
                <a:latin typeface="宋体" panose="02010600030101010101" pitchFamily="2" charset="-122"/>
                <a:ea typeface="楷体_GB2312" pitchFamily="49" charset="-122"/>
              </a:rPr>
              <a:t>作用域：</a:t>
            </a:r>
            <a:r>
              <a:rPr lang="zh-CN" altLang="en-US" sz="2400" b="1">
                <a:solidFill>
                  <a:srgbClr val="99FF33"/>
                </a:solidFill>
                <a:latin typeface="宋体" panose="02010600030101010101" pitchFamily="2" charset="-122"/>
                <a:ea typeface="楷体_GB2312" pitchFamily="49" charset="-122"/>
              </a:rPr>
              <a:t>从说明变量开始直到文件结束。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0003CDBF-2E67-423B-AE5D-9912C6695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3" y="1238250"/>
            <a:ext cx="90693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FF"/>
                </a:solidFill>
                <a:latin typeface="宋体" panose="02010600030101010101" pitchFamily="2" charset="-122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66FFFF"/>
                </a:solidFill>
                <a:latin typeface="宋体" panose="02010600030101010101" pitchFamily="2" charset="-122"/>
                <a:ea typeface="楷体_GB2312" pitchFamily="49" charset="-122"/>
              </a:rPr>
              <a:t>生存期：</a:t>
            </a:r>
            <a:r>
              <a:rPr lang="zh-CN" altLang="en-US" sz="2400" b="1">
                <a:solidFill>
                  <a:srgbClr val="99FF33"/>
                </a:solidFill>
                <a:latin typeface="宋体" panose="02010600030101010101" pitchFamily="2" charset="-122"/>
                <a:ea typeface="楷体_GB2312" pitchFamily="49" charset="-122"/>
              </a:rPr>
              <a:t>在程序的整个执行过程中。任何函数对外部变量的修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99FF33"/>
                </a:solidFill>
                <a:latin typeface="宋体" panose="02010600030101010101" pitchFamily="2" charset="-122"/>
                <a:ea typeface="楷体_GB2312" pitchFamily="49" charset="-122"/>
              </a:rPr>
              <a:t>改都会影响其他函数对外部变量引用时的值。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77151508-C685-4B54-984C-C165BEFC3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57" y="1979613"/>
            <a:ext cx="3235479" cy="47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</a:rPr>
              <a:t>iomanip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</a:rPr>
              <a:t>void add(void);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</a:rPr>
              <a:t>int  a, b,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</a:rPr>
              <a:t>int 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</a:rPr>
              <a:t>cin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</a:rPr>
              <a:t> &gt;&gt; 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</a:rPr>
              <a:t>    add();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</a:rPr>
              <a:t> &lt;&lt; "a + b = " &lt;&lt;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</a:rPr>
              <a:t>void add(void){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</a:rPr>
              <a:t>    c = a + b;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F0968E4D-B1B9-4A60-9B2E-B32DD5BBD26F}"/>
              </a:ext>
            </a:extLst>
          </p:cNvPr>
          <p:cNvSpPr>
            <a:spLocks/>
          </p:cNvSpPr>
          <p:nvPr/>
        </p:nvSpPr>
        <p:spPr bwMode="auto">
          <a:xfrm>
            <a:off x="3695700" y="3316549"/>
            <a:ext cx="1752600" cy="338138"/>
          </a:xfrm>
          <a:prstGeom prst="callout1">
            <a:avLst>
              <a:gd name="adj1" fmla="val 122537"/>
              <a:gd name="adj2" fmla="val 93477"/>
              <a:gd name="adj3" fmla="val 122537"/>
              <a:gd name="adj4" fmla="val -92481"/>
            </a:avLst>
          </a:prstGeom>
          <a:noFill/>
          <a:ln w="9525">
            <a:solidFill>
              <a:srgbClr val="FFFF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全局变量。</a:t>
            </a:r>
          </a:p>
        </p:txBody>
      </p:sp>
      <p:sp>
        <p:nvSpPr>
          <p:cNvPr id="13320" name="AutoShape 8">
            <a:extLst>
              <a:ext uri="{FF2B5EF4-FFF2-40B4-BE49-F238E27FC236}">
                <a16:creationId xmlns:a16="http://schemas.microsoft.com/office/drawing/2014/main" id="{3DCDD186-4403-4223-B8CB-DCB3BD05CAE7}"/>
              </a:ext>
            </a:extLst>
          </p:cNvPr>
          <p:cNvSpPr>
            <a:spLocks/>
          </p:cNvSpPr>
          <p:nvPr/>
        </p:nvSpPr>
        <p:spPr bwMode="auto">
          <a:xfrm>
            <a:off x="135659" y="3717032"/>
            <a:ext cx="609600" cy="2769494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utoUpdateAnimBg="0"/>
      <p:bldP spid="13316" grpId="0" autoUpdateAnimBg="0"/>
      <p:bldP spid="13317" grpId="0" autoUpdateAnimBg="0"/>
      <p:bldP spid="13318" grpId="0" autoUpdateAnimBg="0"/>
      <p:bldP spid="13319" grpId="0" animBg="1" autoUpdateAnimBg="0"/>
      <p:bldP spid="1332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E509E10-D2DD-4F8F-A27C-F1E377901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 algn="l" eaLnBrk="1" hangingPunct="1"/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关于全局变量的几点说明：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3FFB81EA-5256-42E5-B518-7C34D45D4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569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⑴</a:t>
            </a:r>
            <a:r>
              <a:rPr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楷体_GB2312" pitchFamily="49" charset="-122"/>
              </a:rPr>
              <a:t>全局变量可以通过说明改变其作用域。</a:t>
            </a: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8D85B70E-7E2E-4E2A-AC80-6A48FF0CF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66800"/>
            <a:ext cx="3117850" cy="378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main(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…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int  i; /* i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为全局变量*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max(int a, int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14341" name="AutoShape 5">
            <a:extLst>
              <a:ext uri="{FF2B5EF4-FFF2-40B4-BE49-F238E27FC236}">
                <a16:creationId xmlns:a16="http://schemas.microsoft.com/office/drawing/2014/main" id="{C92255ED-03D8-4B31-A26A-D3F058BFFECA}"/>
              </a:ext>
            </a:extLst>
          </p:cNvPr>
          <p:cNvSpPr>
            <a:spLocks/>
          </p:cNvSpPr>
          <p:nvPr/>
        </p:nvSpPr>
        <p:spPr bwMode="auto">
          <a:xfrm>
            <a:off x="1066800" y="3103563"/>
            <a:ext cx="533400" cy="15494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7A813F3B-5358-4E7B-AA77-4140C511D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3465513"/>
            <a:ext cx="546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作用域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0F6E69BC-45D4-4DDD-98A3-D8B2D0631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8" y="1747838"/>
            <a:ext cx="1535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extern   i;</a:t>
            </a:r>
          </a:p>
        </p:txBody>
      </p:sp>
      <p:sp>
        <p:nvSpPr>
          <p:cNvPr id="14344" name="AutoShape 8">
            <a:extLst>
              <a:ext uri="{FF2B5EF4-FFF2-40B4-BE49-F238E27FC236}">
                <a16:creationId xmlns:a16="http://schemas.microsoft.com/office/drawing/2014/main" id="{F3CF6D26-CB65-44AE-9EA8-FFCD349C14AF}"/>
              </a:ext>
            </a:extLst>
          </p:cNvPr>
          <p:cNvSpPr>
            <a:spLocks/>
          </p:cNvSpPr>
          <p:nvPr/>
        </p:nvSpPr>
        <p:spPr bwMode="auto">
          <a:xfrm>
            <a:off x="304800" y="1676400"/>
            <a:ext cx="1295400" cy="2976563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66FF33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78AA8794-596B-4065-84CF-E43D1CA4D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2305050"/>
            <a:ext cx="550862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新的作用域</a:t>
            </a: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B7B6BCE0-0785-4292-ADB7-14DA795A6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4749800"/>
            <a:ext cx="5081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kumimoji="0"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全局变量可以被不同的文件共享。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8CED184D-BEEA-43A3-874A-3803AB3A8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5129213"/>
            <a:ext cx="54117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</a:rPr>
              <a:t>             </a:t>
            </a:r>
            <a:r>
              <a:rPr kumimoji="0" lang="en-US" altLang="zh-CN" sz="2400" b="1">
                <a:solidFill>
                  <a:srgbClr val="66FF33"/>
                </a:solidFill>
                <a:latin typeface="Arial" panose="020B0604020202020204" pitchFamily="34" charset="0"/>
              </a:rPr>
              <a:t>file1.c</a:t>
            </a:r>
            <a:r>
              <a:rPr kumimoji="0" lang="en-US" altLang="zh-CN" sz="2400" b="1">
                <a:latin typeface="Arial" panose="020B0604020202020204" pitchFamily="34" charset="0"/>
              </a:rPr>
              <a:t>              </a:t>
            </a:r>
            <a:r>
              <a:rPr kumimoji="0" lang="en-US" altLang="zh-CN" sz="2400" b="1">
                <a:solidFill>
                  <a:srgbClr val="66FFFF"/>
                </a:solidFill>
                <a:latin typeface="Arial" panose="020B0604020202020204" pitchFamily="34" charset="0"/>
              </a:rPr>
              <a:t>file2.c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</a:rPr>
              <a:t>             </a:t>
            </a:r>
            <a:r>
              <a:rPr kumimoji="0" lang="en-US" altLang="zh-CN" sz="2400" b="1">
                <a:solidFill>
                  <a:srgbClr val="66FF33"/>
                </a:solidFill>
                <a:latin typeface="Arial" panose="020B0604020202020204" pitchFamily="34" charset="0"/>
              </a:rPr>
              <a:t>int a  ;</a:t>
            </a:r>
            <a:r>
              <a:rPr kumimoji="0" lang="en-US" altLang="zh-CN" sz="2400" b="1">
                <a:latin typeface="Arial" panose="020B0604020202020204" pitchFamily="34" charset="0"/>
              </a:rPr>
              <a:t>              </a:t>
            </a:r>
            <a:r>
              <a:rPr kumimoji="0" lang="en-US" altLang="zh-CN" sz="2400" b="1">
                <a:solidFill>
                  <a:srgbClr val="66FFFF"/>
                </a:solidFill>
                <a:latin typeface="Arial" panose="020B0604020202020204" pitchFamily="34" charset="0"/>
              </a:rPr>
              <a:t>extern   int  a ;</a:t>
            </a:r>
            <a:endParaRPr kumimoji="0" lang="en-US" altLang="zh-CN" sz="2400" b="1">
              <a:solidFill>
                <a:srgbClr val="66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4348" name="AutoShape 12">
            <a:extLst>
              <a:ext uri="{FF2B5EF4-FFF2-40B4-BE49-F238E27FC236}">
                <a16:creationId xmlns:a16="http://schemas.microsoft.com/office/drawing/2014/main" id="{700F9C3F-B838-476C-8088-7158197D2EE4}"/>
              </a:ext>
            </a:extLst>
          </p:cNvPr>
          <p:cNvSpPr>
            <a:spLocks/>
          </p:cNvSpPr>
          <p:nvPr/>
        </p:nvSpPr>
        <p:spPr bwMode="auto">
          <a:xfrm>
            <a:off x="3886200" y="6283325"/>
            <a:ext cx="3505200" cy="457200"/>
          </a:xfrm>
          <a:prstGeom prst="accentCallout2">
            <a:avLst>
              <a:gd name="adj1" fmla="val 25000"/>
              <a:gd name="adj2" fmla="val -2176"/>
              <a:gd name="adj3" fmla="val 25000"/>
              <a:gd name="adj4" fmla="val -43069"/>
              <a:gd name="adj5" fmla="val -88551"/>
              <a:gd name="adj6" fmla="val -42755"/>
            </a:avLst>
          </a:prstGeom>
          <a:noFill/>
          <a:ln w="9525">
            <a:solidFill>
              <a:srgbClr val="66FF33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文件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定义的外部变量。</a:t>
            </a:r>
          </a:p>
        </p:txBody>
      </p:sp>
      <p:sp>
        <p:nvSpPr>
          <p:cNvPr id="14349" name="AutoShape 13">
            <a:extLst>
              <a:ext uri="{FF2B5EF4-FFF2-40B4-BE49-F238E27FC236}">
                <a16:creationId xmlns:a16="http://schemas.microsoft.com/office/drawing/2014/main" id="{1EEFB43B-E6FF-4FEA-AE4F-EF3990045B5D}"/>
              </a:ext>
            </a:extLst>
          </p:cNvPr>
          <p:cNvSpPr>
            <a:spLocks/>
          </p:cNvSpPr>
          <p:nvPr/>
        </p:nvSpPr>
        <p:spPr bwMode="auto">
          <a:xfrm>
            <a:off x="4873625" y="5884863"/>
            <a:ext cx="3225800" cy="609600"/>
          </a:xfrm>
          <a:prstGeom prst="accentCallout2">
            <a:avLst>
              <a:gd name="adj1" fmla="val 18750"/>
              <a:gd name="adj2" fmla="val -2361"/>
              <a:gd name="adj3" fmla="val 18750"/>
              <a:gd name="adj4" fmla="val -9597"/>
              <a:gd name="adj5" fmla="val -10764"/>
              <a:gd name="adj6" fmla="val -9644"/>
            </a:avLst>
          </a:prstGeom>
          <a:noFill/>
          <a:ln w="9525">
            <a:solidFill>
              <a:srgbClr val="66FF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文件</a:t>
            </a:r>
            <a:r>
              <a:rPr lang="en-US" altLang="zh-CN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通过说明使用文件</a:t>
            </a:r>
            <a:r>
              <a:rPr lang="en-US" altLang="zh-CN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的外部变量。</a:t>
            </a:r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7E30DCEC-720C-472E-ACF0-D0F6F117B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" y="6324600"/>
            <a:ext cx="685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如果只希望在本文件中使用，可以加</a:t>
            </a: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static</a:t>
            </a: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说明。 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2ED93C96-5EBB-4BA1-8A37-99FD3C900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494338"/>
            <a:ext cx="97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static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utoUpdateAnimBg="0"/>
      <p:bldP spid="14340" grpId="0" autoUpdateAnimBg="0"/>
      <p:bldP spid="14341" grpId="0" animBg="1" autoUpdateAnimBg="0"/>
      <p:bldP spid="14342" grpId="0" autoUpdateAnimBg="0"/>
      <p:bldP spid="14343" grpId="0" autoUpdateAnimBg="0"/>
      <p:bldP spid="14345" grpId="0" autoUpdateAnimBg="0"/>
      <p:bldP spid="14346" grpId="0" autoUpdateAnimBg="0"/>
      <p:bldP spid="14347" grpId="0" autoUpdateAnimBg="0"/>
      <p:bldP spid="14348" grpId="0" animBg="1" autoUpdateAnimBg="0"/>
      <p:bldP spid="14349" grpId="0" animBg="1" autoUpdateAnimBg="0"/>
      <p:bldP spid="14350" grpId="0" autoUpdateAnimBg="0"/>
      <p:bldP spid="143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667B471-49C5-4263-9189-B58AA0F54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pPr algn="l" eaLnBrk="1" hangingPunct="1"/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关于全局变量的几点说明：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B86601D4-EB63-4BF3-A83B-E63A66AC9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762000"/>
            <a:ext cx="90662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⑶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模块设计的原则：内聚性强，耦合性弱。全局变量的使用占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用内存资源且增加模块的耦合性，因此，</a:t>
            </a: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应尽量不使用全局变量。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8C0C2C94-8424-4C06-813E-1A34B91C0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539875"/>
            <a:ext cx="9040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⑷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当模块中出现和全局变量同名的局部变量时，局部变量在模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块中优先。</a:t>
            </a: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CF762FEF-39D6-418A-BB3C-C882A8D39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92350"/>
            <a:ext cx="2197100" cy="415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int 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a=5;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void   fun(…)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int 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rgbClr val="99FF33"/>
                </a:solidFill>
                <a:latin typeface="Arial" panose="020B0604020202020204" pitchFamily="34" charset="0"/>
                <a:ea typeface="楷体_GB2312" pitchFamily="49" charset="-122"/>
              </a:rPr>
              <a:t>a=6;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400">
              <a:solidFill>
                <a:srgbClr val="FFFFCC"/>
              </a:solidFill>
            </a:endParaRPr>
          </a:p>
        </p:txBody>
      </p:sp>
      <p:sp>
        <p:nvSpPr>
          <p:cNvPr id="15366" name="AutoShape 6">
            <a:extLst>
              <a:ext uri="{FF2B5EF4-FFF2-40B4-BE49-F238E27FC236}">
                <a16:creationId xmlns:a16="http://schemas.microsoft.com/office/drawing/2014/main" id="{CF1067FB-2A8F-4318-8319-5DD23BB1A918}"/>
              </a:ext>
            </a:extLst>
          </p:cNvPr>
          <p:cNvSpPr>
            <a:spLocks/>
          </p:cNvSpPr>
          <p:nvPr/>
        </p:nvSpPr>
        <p:spPr bwMode="auto">
          <a:xfrm>
            <a:off x="457200" y="2590800"/>
            <a:ext cx="304800" cy="10668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5367" name="AutoShape 7">
            <a:extLst>
              <a:ext uri="{FF2B5EF4-FFF2-40B4-BE49-F238E27FC236}">
                <a16:creationId xmlns:a16="http://schemas.microsoft.com/office/drawing/2014/main" id="{94D369BA-1CEC-43EF-806A-DD1BC7C80049}"/>
              </a:ext>
            </a:extLst>
          </p:cNvPr>
          <p:cNvSpPr>
            <a:spLocks/>
          </p:cNvSpPr>
          <p:nvPr/>
        </p:nvSpPr>
        <p:spPr bwMode="auto">
          <a:xfrm>
            <a:off x="457200" y="5410200"/>
            <a:ext cx="304800" cy="4572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99FF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utoUpdateAnimBg="0"/>
      <p:bldP spid="1536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F12BC54-B1D0-4CE6-B091-FACE0D679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r" eaLnBrk="1" hangingPunct="1"/>
            <a:r>
              <a:rPr lang="zh-CN" altLang="en-US" sz="2400" b="1">
                <a:solidFill>
                  <a:srgbClr val="66FFFF"/>
                </a:solidFill>
                <a:ea typeface="楷体_GB2312" pitchFamily="49" charset="-122"/>
              </a:rPr>
              <a:t>全局变量的副作用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AA7A4EB4-8BDA-494A-9831-C7C9D3676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323850"/>
            <a:ext cx="2874803" cy="563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;//</a:t>
            </a:r>
            <a:r>
              <a:rPr lang="zh-CN" altLang="en-US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全局变量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void </a:t>
            </a:r>
            <a:r>
              <a:rPr lang="en-US" altLang="zh-CN" sz="2000" b="1" dirty="0" err="1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prt</a:t>
            </a: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(void);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for(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= 0;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 5;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prt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void  </a:t>
            </a:r>
            <a:r>
              <a:rPr lang="en-US" altLang="zh-CN" sz="2000" b="1" dirty="0" err="1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prt</a:t>
            </a: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    for(</a:t>
            </a:r>
            <a:r>
              <a:rPr lang="en-US" altLang="zh-CN" sz="2000" b="1" dirty="0" err="1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 = 0; </a:t>
            </a:r>
            <a:r>
              <a:rPr lang="en-US" altLang="zh-CN" sz="2000" b="1" dirty="0" err="1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 &lt; 5; </a:t>
            </a:r>
            <a:r>
              <a:rPr lang="en-US" altLang="zh-CN" sz="2000" b="1" dirty="0" err="1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000" b="1" dirty="0" err="1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 &lt;&lt; "*";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 &lt;&lt; </a:t>
            </a:r>
            <a:r>
              <a:rPr lang="en-US" altLang="zh-CN" sz="2000" b="1" dirty="0" err="1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000" dirty="0">
              <a:solidFill>
                <a:srgbClr val="FFC000"/>
              </a:solidFill>
            </a:endParaRPr>
          </a:p>
        </p:txBody>
      </p:sp>
      <p:sp>
        <p:nvSpPr>
          <p:cNvPr id="17412" name="AutoShape 4">
            <a:extLst>
              <a:ext uri="{FF2B5EF4-FFF2-40B4-BE49-F238E27FC236}">
                <a16:creationId xmlns:a16="http://schemas.microsoft.com/office/drawing/2014/main" id="{6CA8AC63-A378-4254-B3D3-CA16A1F1C22B}"/>
              </a:ext>
            </a:extLst>
          </p:cNvPr>
          <p:cNvSpPr>
            <a:spLocks/>
          </p:cNvSpPr>
          <p:nvPr/>
        </p:nvSpPr>
        <p:spPr bwMode="auto">
          <a:xfrm>
            <a:off x="2873340" y="4244975"/>
            <a:ext cx="609600" cy="1488281"/>
          </a:xfrm>
          <a:prstGeom prst="rightBracket">
            <a:avLst>
              <a:gd name="adj" fmla="val 0"/>
            </a:avLst>
          </a:prstGeom>
          <a:noFill/>
          <a:ln w="9525">
            <a:solidFill>
              <a:srgbClr val="00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B9C11EB1-792D-49F8-AA50-794DF3789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0" y="4803775"/>
            <a:ext cx="472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CC"/>
                </a:solidFill>
                <a:latin typeface="楷体_GB2312" pitchFamily="49" charset="-122"/>
                <a:ea typeface="楷体_GB2312" pitchFamily="49" charset="-122"/>
              </a:rPr>
              <a:t>函数的作用：打印五个*，再回车。</a:t>
            </a:r>
          </a:p>
        </p:txBody>
      </p:sp>
      <p:sp>
        <p:nvSpPr>
          <p:cNvPr id="17414" name="AutoShape 6">
            <a:extLst>
              <a:ext uri="{FF2B5EF4-FFF2-40B4-BE49-F238E27FC236}">
                <a16:creationId xmlns:a16="http://schemas.microsoft.com/office/drawing/2014/main" id="{CA0B6E83-BDCB-4A82-B488-18D0981EA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2836296"/>
            <a:ext cx="2590800" cy="609600"/>
          </a:xfrm>
          <a:prstGeom prst="wedgeRoundRectCallout">
            <a:avLst>
              <a:gd name="adj1" fmla="val -134944"/>
              <a:gd name="adj2" fmla="val -26490"/>
              <a:gd name="adj3" fmla="val 16667"/>
            </a:avLst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几次调用函数？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utoUpdateAnimBg="0"/>
      <p:bldP spid="17413" grpId="0" autoUpdateAnimBg="0"/>
      <p:bldP spid="1741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D9D2C9E-6CFA-4BB1-BE3C-E327D887A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975" y="323850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ea typeface="华文新魏" panose="02010800040101010101" pitchFamily="2" charset="-122"/>
              </a:rPr>
              <a:t>结构化程序设计概述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4EC50CD5-3392-47B0-9D3F-846241581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04875"/>
            <a:ext cx="91344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结构化程序设计要求一种自顶向下的设计方法，也就是将复杂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的系统划分为相对独立的，功能较为单一功能的子系统的组合。 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635AF2EE-7463-4682-9703-B74CFB396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66875"/>
            <a:ext cx="69532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每个子系统称为模块，在程序设计中表现为函数。</a:t>
            </a:r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A15B1660-71E7-4CC8-90BA-B8BFC041F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09800"/>
            <a:ext cx="2286000" cy="838200"/>
          </a:xfrm>
          <a:prstGeom prst="cloudCallout">
            <a:avLst>
              <a:gd name="adj1" fmla="val 37500"/>
              <a:gd name="adj2" fmla="val 26324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ea typeface="楷体_GB2312" pitchFamily="49" charset="-122"/>
              </a:rPr>
              <a:t>复杂问题</a:t>
            </a:r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877F2539-692F-4567-B8B0-690E93C8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44AB4CD-84DB-4B16-9286-5817D9716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3657600"/>
            <a:ext cx="1055687" cy="4667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main()</a:t>
            </a:r>
          </a:p>
        </p:txBody>
      </p:sp>
      <p:sp>
        <p:nvSpPr>
          <p:cNvPr id="3080" name="Line 8">
            <a:extLst>
              <a:ext uri="{FF2B5EF4-FFF2-40B4-BE49-F238E27FC236}">
                <a16:creationId xmlns:a16="http://schemas.microsoft.com/office/drawing/2014/main" id="{DA4EA2A7-D0D8-4C27-991E-B193595768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114800"/>
            <a:ext cx="2133600" cy="995363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78E28EBD-1C8E-4618-8E33-657305B74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105400"/>
            <a:ext cx="912813" cy="466725"/>
          </a:xfrm>
          <a:prstGeom prst="rect">
            <a:avLst/>
          </a:prstGeom>
          <a:noFill/>
          <a:ln w="9525">
            <a:solidFill>
              <a:srgbClr val="00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082" name="Line 10">
            <a:extLst>
              <a:ext uri="{FF2B5EF4-FFF2-40B4-BE49-F238E27FC236}">
                <a16:creationId xmlns:a16="http://schemas.microsoft.com/office/drawing/2014/main" id="{B9E03A10-B934-4CED-9D92-41ACB7A12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119563"/>
            <a:ext cx="0" cy="99060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FC3AFEC3-F30F-428D-8BEC-B3024C363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100638"/>
            <a:ext cx="933450" cy="466725"/>
          </a:xfrm>
          <a:prstGeom prst="rect">
            <a:avLst/>
          </a:prstGeom>
          <a:noFill/>
          <a:ln w="9525">
            <a:solidFill>
              <a:srgbClr val="00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0091AC44-CE72-492C-AFFD-C9B2C361B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114800"/>
            <a:ext cx="2514600" cy="995363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87F6431E-D8EC-4664-9059-F5C536ECF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110163"/>
            <a:ext cx="819150" cy="466725"/>
          </a:xfrm>
          <a:prstGeom prst="rect">
            <a:avLst/>
          </a:prstGeom>
          <a:noFill/>
          <a:ln w="9525">
            <a:solidFill>
              <a:srgbClr val="00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2FADDA09-E9BA-4754-99B2-EDDFBA4BAF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567363"/>
            <a:ext cx="533400" cy="533400"/>
          </a:xfrm>
          <a:prstGeom prst="line">
            <a:avLst/>
          </a:prstGeom>
          <a:noFill/>
          <a:ln w="9525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87" name="Rectangle 15">
            <a:extLst>
              <a:ext uri="{FF2B5EF4-FFF2-40B4-BE49-F238E27FC236}">
                <a16:creationId xmlns:a16="http://schemas.microsoft.com/office/drawing/2014/main" id="{1CEFAF0E-6B53-44D4-9C54-B93230EE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100763"/>
            <a:ext cx="914400" cy="466725"/>
          </a:xfrm>
          <a:prstGeom prst="rect">
            <a:avLst/>
          </a:prstGeom>
          <a:noFill/>
          <a:ln w="9525">
            <a:solidFill>
              <a:srgbClr val="CCE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ECFF"/>
                </a:solidFill>
                <a:latin typeface="Arial" panose="020B0604020202020204" pitchFamily="34" charset="0"/>
              </a:rPr>
              <a:t>a1</a:t>
            </a: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7FC95F78-DBE0-4565-B7B5-7A4915869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567363"/>
            <a:ext cx="381000" cy="533400"/>
          </a:xfrm>
          <a:prstGeom prst="line">
            <a:avLst/>
          </a:prstGeom>
          <a:noFill/>
          <a:ln w="9525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id="{02939D83-CE13-4C33-A522-03181BEAB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096000"/>
            <a:ext cx="895350" cy="466725"/>
          </a:xfrm>
          <a:prstGeom prst="rect">
            <a:avLst/>
          </a:prstGeom>
          <a:noFill/>
          <a:ln w="9525">
            <a:solidFill>
              <a:srgbClr val="CCE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ECFF"/>
                </a:solidFill>
                <a:latin typeface="Arial" panose="020B0604020202020204" pitchFamily="34" charset="0"/>
              </a:rPr>
              <a:t>a2</a:t>
            </a: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CFBD2A5C-1319-48DA-B071-EDC0805DD1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24250" y="5567363"/>
            <a:ext cx="533400" cy="533400"/>
          </a:xfrm>
          <a:prstGeom prst="line">
            <a:avLst/>
          </a:prstGeom>
          <a:noFill/>
          <a:ln w="9525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91" name="Rectangle 19">
            <a:extLst>
              <a:ext uri="{FF2B5EF4-FFF2-40B4-BE49-F238E27FC236}">
                <a16:creationId xmlns:a16="http://schemas.microsoft.com/office/drawing/2014/main" id="{D30EB361-B8FF-4A37-9D5D-7A651D123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6100763"/>
            <a:ext cx="914400" cy="466725"/>
          </a:xfrm>
          <a:prstGeom prst="rect">
            <a:avLst/>
          </a:prstGeom>
          <a:noFill/>
          <a:ln w="9525">
            <a:solidFill>
              <a:srgbClr val="CCE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ECFF"/>
                </a:solidFill>
                <a:latin typeface="Arial" panose="020B0604020202020204" pitchFamily="34" charset="0"/>
              </a:rPr>
              <a:t>b1</a:t>
            </a: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B802D5B3-2B3D-4DF3-BEC9-0F8272350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650" y="5567363"/>
            <a:ext cx="381000" cy="533400"/>
          </a:xfrm>
          <a:prstGeom prst="line">
            <a:avLst/>
          </a:prstGeom>
          <a:noFill/>
          <a:ln w="9525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id="{37DECA23-F6B5-4795-BC00-94CE2CD65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6096000"/>
            <a:ext cx="895350" cy="466725"/>
          </a:xfrm>
          <a:prstGeom prst="rect">
            <a:avLst/>
          </a:prstGeom>
          <a:noFill/>
          <a:ln w="9525">
            <a:solidFill>
              <a:srgbClr val="CCE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ECFF"/>
                </a:solidFill>
                <a:latin typeface="Arial" panose="020B0604020202020204" pitchFamily="34" charset="0"/>
              </a:rPr>
              <a:t>b2</a:t>
            </a:r>
          </a:p>
        </p:txBody>
      </p:sp>
      <p:sp>
        <p:nvSpPr>
          <p:cNvPr id="3094" name="Line 22">
            <a:extLst>
              <a:ext uri="{FF2B5EF4-FFF2-40B4-BE49-F238E27FC236}">
                <a16:creationId xmlns:a16="http://schemas.microsoft.com/office/drawing/2014/main" id="{9D3B58B4-44E8-4EA4-9289-06DD431A7A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5567363"/>
            <a:ext cx="457200" cy="533400"/>
          </a:xfrm>
          <a:prstGeom prst="line">
            <a:avLst/>
          </a:prstGeom>
          <a:noFill/>
          <a:ln w="9525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95" name="Rectangle 23">
            <a:extLst>
              <a:ext uri="{FF2B5EF4-FFF2-40B4-BE49-F238E27FC236}">
                <a16:creationId xmlns:a16="http://schemas.microsoft.com/office/drawing/2014/main" id="{AA946E0D-3ED6-4344-86E8-F4030E062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6100763"/>
            <a:ext cx="914400" cy="466725"/>
          </a:xfrm>
          <a:prstGeom prst="rect">
            <a:avLst/>
          </a:prstGeom>
          <a:noFill/>
          <a:ln w="9525">
            <a:solidFill>
              <a:srgbClr val="CCE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ECFF"/>
                </a:solidFill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3096" name="Line 24">
            <a:extLst>
              <a:ext uri="{FF2B5EF4-FFF2-40B4-BE49-F238E27FC236}">
                <a16:creationId xmlns:a16="http://schemas.microsoft.com/office/drawing/2014/main" id="{D33C09D9-A167-40D5-BEBD-A806A8D49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567363"/>
            <a:ext cx="533400" cy="533400"/>
          </a:xfrm>
          <a:prstGeom prst="line">
            <a:avLst/>
          </a:prstGeom>
          <a:noFill/>
          <a:ln w="9525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97" name="Rectangle 25">
            <a:extLst>
              <a:ext uri="{FF2B5EF4-FFF2-40B4-BE49-F238E27FC236}">
                <a16:creationId xmlns:a16="http://schemas.microsoft.com/office/drawing/2014/main" id="{7B07413B-9230-4F99-891D-958F5B5C9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50" y="6100763"/>
            <a:ext cx="895350" cy="466725"/>
          </a:xfrm>
          <a:prstGeom prst="rect">
            <a:avLst/>
          </a:prstGeom>
          <a:noFill/>
          <a:ln w="9525">
            <a:solidFill>
              <a:srgbClr val="CCE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ECFF"/>
                </a:solidFill>
                <a:latin typeface="Arial" panose="020B0604020202020204" pitchFamily="34" charset="0"/>
              </a:rPr>
              <a:t>c2</a:t>
            </a:r>
          </a:p>
        </p:txBody>
      </p:sp>
      <p:sp>
        <p:nvSpPr>
          <p:cNvPr id="3098" name="AutoShape 26">
            <a:extLst>
              <a:ext uri="{FF2B5EF4-FFF2-40B4-BE49-F238E27FC236}">
                <a16:creationId xmlns:a16="http://schemas.microsoft.com/office/drawing/2014/main" id="{F7D59B29-A800-4C3C-AA38-49025B55B310}"/>
              </a:ext>
            </a:extLst>
          </p:cNvPr>
          <p:cNvSpPr>
            <a:spLocks/>
          </p:cNvSpPr>
          <p:nvPr/>
        </p:nvSpPr>
        <p:spPr bwMode="auto">
          <a:xfrm>
            <a:off x="5003800" y="4076700"/>
            <a:ext cx="4576763" cy="406400"/>
          </a:xfrm>
          <a:prstGeom prst="accentCallout2">
            <a:avLst>
              <a:gd name="adj1" fmla="val 28125"/>
              <a:gd name="adj2" fmla="val -1667"/>
              <a:gd name="adj3" fmla="val 28125"/>
              <a:gd name="adj4" fmla="val -5829"/>
              <a:gd name="adj5" fmla="val 67968"/>
              <a:gd name="adj6" fmla="val -5829"/>
            </a:avLst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各模块之间的关系称之为接口。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6C9BE3C0-76D9-4DCA-944D-0757D88FD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00275"/>
            <a:ext cx="110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优点：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578D8217-1A9D-4D20-AC97-70B944800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562225"/>
            <a:ext cx="3567113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函数实现的功能单一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完整，可以独立设计，单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独调试。易于维护，通用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性强。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6" grpId="0" autoUpdateAnimBg="0"/>
      <p:bldP spid="3077" grpId="0" animBg="1" autoUpdateAnimBg="0"/>
      <p:bldP spid="3079" grpId="0" animBg="1" autoUpdateAnimBg="0"/>
      <p:bldP spid="3081" grpId="0" animBg="1" autoUpdateAnimBg="0"/>
      <p:bldP spid="3083" grpId="0" animBg="1" autoUpdateAnimBg="0"/>
      <p:bldP spid="3085" grpId="0" animBg="1" autoUpdateAnimBg="0"/>
      <p:bldP spid="3087" grpId="0" animBg="1" autoUpdateAnimBg="0"/>
      <p:bldP spid="3089" grpId="0" animBg="1" autoUpdateAnimBg="0"/>
      <p:bldP spid="3091" grpId="0" animBg="1" autoUpdateAnimBg="0"/>
      <p:bldP spid="3093" grpId="0" animBg="1" autoUpdateAnimBg="0"/>
      <p:bldP spid="3095" grpId="0" animBg="1" autoUpdateAnimBg="0"/>
      <p:bldP spid="3097" grpId="0" animBg="1" autoUpdateAnimBg="0"/>
      <p:bldP spid="3098" grpId="0" animBg="1" autoUpdateAnimBg="0"/>
      <p:bldP spid="3099" grpId="0" autoUpdateAnimBg="0"/>
      <p:bldP spid="310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CAAE872-3B46-4F2C-8382-47181A125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6.3 </a:t>
            </a:r>
            <a:r>
              <a:rPr lang="zh-CN" altLang="en-US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函数间的数据传递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6FBC9CE5-C61F-4E65-A404-321375714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14400"/>
            <a:ext cx="9083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函数在调用的过程中，调用函数和被调函数存在数据的相互传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递。数据的传递包括两个方面：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C6964AB8-469E-4F3D-87AD-A79B6F814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354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将值传递给被调函数；</a:t>
            </a:r>
            <a:endParaRPr lang="zh-CN" altLang="en-US" sz="2400">
              <a:solidFill>
                <a:srgbClr val="66FFFF"/>
              </a:solidFill>
            </a:endParaRP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194F3E37-0494-4E5D-82EF-01B67C042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2057400"/>
            <a:ext cx="538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将被调函数的结果返回给调用函数。</a:t>
            </a: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17DC1507-7210-422E-971D-D0A4A171C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429000"/>
            <a:ext cx="1295400" cy="1371600"/>
          </a:xfrm>
          <a:prstGeom prst="can">
            <a:avLst>
              <a:gd name="adj" fmla="val 26471"/>
            </a:avLst>
          </a:prstGeom>
          <a:gradFill rotWithShape="0">
            <a:gsLst>
              <a:gs pos="0">
                <a:srgbClr val="2F7676"/>
              </a:gs>
              <a:gs pos="50000">
                <a:srgbClr val="66FFFF"/>
              </a:gs>
              <a:gs pos="100000">
                <a:srgbClr val="2F76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ea typeface="楷体_GB2312" pitchFamily="49" charset="-122"/>
              </a:rPr>
              <a:t>调用函数</a:t>
            </a:r>
          </a:p>
        </p:txBody>
      </p:sp>
      <p:sp>
        <p:nvSpPr>
          <p:cNvPr id="18439" name="AutoShape 7">
            <a:extLst>
              <a:ext uri="{FF2B5EF4-FFF2-40B4-BE49-F238E27FC236}">
                <a16:creationId xmlns:a16="http://schemas.microsoft.com/office/drawing/2014/main" id="{6B2D301A-4677-4C01-A3F9-95E13B270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29000"/>
            <a:ext cx="1295400" cy="1371600"/>
          </a:xfrm>
          <a:prstGeom prst="can">
            <a:avLst>
              <a:gd name="adj" fmla="val 26471"/>
            </a:avLst>
          </a:prstGeom>
          <a:gradFill rotWithShape="0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ea typeface="楷体_GB2312" pitchFamily="49" charset="-122"/>
              </a:rPr>
              <a:t>被调函数</a:t>
            </a:r>
          </a:p>
        </p:txBody>
      </p:sp>
      <p:sp>
        <p:nvSpPr>
          <p:cNvPr id="18440" name="AutoShape 8">
            <a:extLst>
              <a:ext uri="{FF2B5EF4-FFF2-40B4-BE49-F238E27FC236}">
                <a16:creationId xmlns:a16="http://schemas.microsoft.com/office/drawing/2014/main" id="{8CD745BB-0B77-42FF-A44F-5C4094C7D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590800"/>
            <a:ext cx="4495800" cy="1066800"/>
          </a:xfrm>
          <a:prstGeom prst="curvedDownArrow">
            <a:avLst>
              <a:gd name="adj1" fmla="val 54122"/>
              <a:gd name="adj2" fmla="val 138408"/>
              <a:gd name="adj3" fmla="val 31630"/>
            </a:avLst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8441" name="AutoShape 9">
            <a:extLst>
              <a:ext uri="{FF2B5EF4-FFF2-40B4-BE49-F238E27FC236}">
                <a16:creationId xmlns:a16="http://schemas.microsoft.com/office/drawing/2014/main" id="{189EC0D9-5670-4C07-AB03-061E5B144341}"/>
              </a:ext>
            </a:extLst>
          </p:cNvPr>
          <p:cNvSpPr>
            <a:spLocks/>
          </p:cNvSpPr>
          <p:nvPr/>
        </p:nvSpPr>
        <p:spPr bwMode="auto">
          <a:xfrm>
            <a:off x="5940425" y="2130425"/>
            <a:ext cx="3203575" cy="523875"/>
          </a:xfrm>
          <a:prstGeom prst="accentCallout2">
            <a:avLst>
              <a:gd name="adj1" fmla="val 21819"/>
              <a:gd name="adj2" fmla="val -2380"/>
              <a:gd name="adj3" fmla="val 21819"/>
              <a:gd name="adj4" fmla="val -4907"/>
              <a:gd name="adj5" fmla="val 131514"/>
              <a:gd name="adj6" fmla="val -16106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向被调函数传递值。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8443" name="AutoShape 11">
            <a:extLst>
              <a:ext uri="{FF2B5EF4-FFF2-40B4-BE49-F238E27FC236}">
                <a16:creationId xmlns:a16="http://schemas.microsoft.com/office/drawing/2014/main" id="{CC7B1A79-302A-4EB0-ACF7-6061FF071C0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00200" y="4800600"/>
            <a:ext cx="4572000" cy="1066800"/>
          </a:xfrm>
          <a:prstGeom prst="curvedUpArrow">
            <a:avLst>
              <a:gd name="adj1" fmla="val 83075"/>
              <a:gd name="adj2" fmla="val 141925"/>
              <a:gd name="adj3" fmla="val 49106"/>
            </a:avLst>
          </a:prstGeom>
          <a:gradFill rotWithShape="0">
            <a:gsLst>
              <a:gs pos="0">
                <a:srgbClr val="99FF33"/>
              </a:gs>
              <a:gs pos="50000">
                <a:srgbClr val="477618"/>
              </a:gs>
              <a:gs pos="100000">
                <a:srgbClr val="99FF33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8444" name="AutoShape 12">
            <a:extLst>
              <a:ext uri="{FF2B5EF4-FFF2-40B4-BE49-F238E27FC236}">
                <a16:creationId xmlns:a16="http://schemas.microsoft.com/office/drawing/2014/main" id="{8A0BDDDD-F247-499A-85C1-1E3B59112B6D}"/>
              </a:ext>
            </a:extLst>
          </p:cNvPr>
          <p:cNvSpPr>
            <a:spLocks/>
          </p:cNvSpPr>
          <p:nvPr/>
        </p:nvSpPr>
        <p:spPr bwMode="auto">
          <a:xfrm>
            <a:off x="5148263" y="5949950"/>
            <a:ext cx="3600450" cy="609600"/>
          </a:xfrm>
          <a:prstGeom prst="accentCallout2">
            <a:avLst>
              <a:gd name="adj1" fmla="val 18750"/>
              <a:gd name="adj2" fmla="val -2116"/>
              <a:gd name="adj3" fmla="val 18750"/>
              <a:gd name="adj4" fmla="val -8468"/>
              <a:gd name="adj5" fmla="val -28125"/>
              <a:gd name="adj6" fmla="val -14199"/>
            </a:avLst>
          </a:prstGeom>
          <a:noFill/>
          <a:ln w="9525">
            <a:solidFill>
              <a:srgbClr val="00FF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99FF33"/>
                </a:solidFill>
                <a:latin typeface="Arial" panose="020B0604020202020204" pitchFamily="34" charset="0"/>
                <a:ea typeface="楷体_GB2312" pitchFamily="49" charset="-122"/>
              </a:rPr>
              <a:t>将结果返回给调用函数。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99FF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utoUpdateAnimBg="0"/>
      <p:bldP spid="18436" grpId="0" autoUpdateAnimBg="0"/>
      <p:bldP spid="18437" grpId="0" autoUpdateAnimBg="0"/>
      <p:bldP spid="18438" grpId="0" animBg="1" autoUpdateAnimBg="0"/>
      <p:bldP spid="18439" grpId="0" animBg="1" autoUpdateAnimBg="0"/>
      <p:bldP spid="18441" grpId="0" animBg="1" autoUpdateAnimBg="0"/>
      <p:bldP spid="1844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01BCB97-57DF-4EA8-A027-21A35EAFB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FFFF00"/>
                </a:solidFill>
                <a:ea typeface="华文新魏" panose="02010800040101010101" pitchFamily="2" charset="-122"/>
              </a:rPr>
              <a:t>函数间数据传递方式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D0D931A2-2D1C-4766-B333-E89775C68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2894013"/>
            <a:ext cx="5567848" cy="1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8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通过函数参数传值或传地址；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8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通过返回值传递结果</a:t>
            </a:r>
            <a:r>
              <a:rPr lang="en-US" altLang="zh-CN" sz="28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lang="zh-CN" altLang="en-US" sz="28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函数参数为引用</a:t>
            </a:r>
            <a:endParaRPr lang="en-US" altLang="zh-CN" sz="2800" b="1" dirty="0">
              <a:solidFill>
                <a:srgbClr val="00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⑷</a:t>
            </a:r>
            <a:r>
              <a:rPr lang="zh-CN" altLang="en-US" sz="28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通过</a:t>
            </a:r>
            <a:r>
              <a:rPr lang="zh-CN" altLang="en-US" sz="2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全局变量</a:t>
            </a:r>
            <a:r>
              <a:rPr lang="zh-CN" altLang="en-US" sz="28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传递参数或结果。</a:t>
            </a:r>
            <a:endParaRPr lang="en-US" altLang="zh-CN" sz="2800" b="1" dirty="0">
              <a:solidFill>
                <a:srgbClr val="00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BC0341F-88F8-4229-A4DF-0A87BF132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683" y="18864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ea typeface="华文新魏" panose="02010800040101010101" pitchFamily="2" charset="-122"/>
              </a:rPr>
              <a:t>⒈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使用参数传递数据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4E9C152E-032E-43AF-9512-2F6551215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58" y="549003"/>
            <a:ext cx="171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传值方式</a:t>
            </a:r>
            <a:endParaRPr lang="zh-CN" altLang="en-US" sz="2400">
              <a:solidFill>
                <a:srgbClr val="00FFCC"/>
              </a:solidFill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E82C4515-97CD-4617-948B-4327C5495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879203"/>
            <a:ext cx="9020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CC00"/>
                </a:solidFill>
                <a:latin typeface="宋体" panose="02010600030101010101" pitchFamily="2" charset="-122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FFFFCC"/>
                </a:solidFill>
                <a:latin typeface="宋体" panose="02010600030101010101" pitchFamily="2" charset="-122"/>
                <a:ea typeface="楷体_GB2312" pitchFamily="49" charset="-122"/>
              </a:rPr>
              <a:t>通过实参与形参的结合，将</a:t>
            </a:r>
            <a:r>
              <a:rPr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楷体_GB2312" pitchFamily="49" charset="-122"/>
              </a:rPr>
              <a:t>数据值传递给形参</a:t>
            </a:r>
            <a:r>
              <a:rPr lang="zh-CN" altLang="en-US" sz="2400" b="1">
                <a:solidFill>
                  <a:srgbClr val="FFFFCC"/>
                </a:solidFill>
                <a:latin typeface="宋体" panose="02010600030101010101" pitchFamily="2" charset="-122"/>
                <a:ea typeface="楷体_GB2312" pitchFamily="49" charset="-122"/>
              </a:rPr>
              <a:t>，形参的改变不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宋体" panose="02010600030101010101" pitchFamily="2" charset="-122"/>
                <a:ea typeface="楷体_GB2312" pitchFamily="49" charset="-122"/>
              </a:rPr>
              <a:t>影响实参。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C55602E5-D3CE-43A6-8F86-7EDCFDD95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412776"/>
            <a:ext cx="5117404" cy="532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FFFF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</a:t>
            </a:r>
            <a:r>
              <a:rPr lang="en-US" altLang="zh-CN" sz="2000" b="1" dirty="0" err="1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iMul</a:t>
            </a: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(int, int);//</a:t>
            </a:r>
            <a:r>
              <a:rPr lang="zh-CN" alt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原型声明</a:t>
            </a:r>
            <a:endParaRPr lang="en-US" altLang="zh-CN" sz="2000" b="1" dirty="0">
              <a:solidFill>
                <a:srgbClr val="FFC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FFFF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main (void 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 a, b,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cin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&gt;&gt;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c = </a:t>
            </a:r>
            <a:r>
              <a:rPr lang="en-US" altLang="zh-CN" sz="2000" b="1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iMul</a:t>
            </a: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a &lt;&lt;'*' &lt;&lt; b &lt;&lt; '=' &lt;&lt; c &lt;&lt;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endl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</a:t>
            </a:r>
            <a:r>
              <a:rPr lang="en-US" altLang="zh-CN" sz="2000" b="1" dirty="0" err="1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iMul</a:t>
            </a: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(int x ,int y)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 z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z = x * y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(z)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FFC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486" name="AutoShape 6">
            <a:extLst>
              <a:ext uri="{FF2B5EF4-FFF2-40B4-BE49-F238E27FC236}">
                <a16:creationId xmlns:a16="http://schemas.microsoft.com/office/drawing/2014/main" id="{5891182D-0E5E-464A-AC6B-33BA946D4E5A}"/>
              </a:ext>
            </a:extLst>
          </p:cNvPr>
          <p:cNvSpPr>
            <a:spLocks/>
          </p:cNvSpPr>
          <p:nvPr/>
        </p:nvSpPr>
        <p:spPr bwMode="auto">
          <a:xfrm>
            <a:off x="1692767" y="3140968"/>
            <a:ext cx="687388" cy="1872208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CC"/>
              </a:solidFill>
            </a:endParaRP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4431BF5D-7FDD-4361-BC95-26596ABAE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594" y="3442128"/>
            <a:ext cx="54610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调用函数</a:t>
            </a:r>
          </a:p>
        </p:txBody>
      </p:sp>
      <p:sp>
        <p:nvSpPr>
          <p:cNvPr id="20488" name="AutoShape 8">
            <a:extLst>
              <a:ext uri="{FF2B5EF4-FFF2-40B4-BE49-F238E27FC236}">
                <a16:creationId xmlns:a16="http://schemas.microsoft.com/office/drawing/2014/main" id="{D4B08DAE-0C9A-405A-8CA9-A2CC47159391}"/>
              </a:ext>
            </a:extLst>
          </p:cNvPr>
          <p:cNvSpPr>
            <a:spLocks/>
          </p:cNvSpPr>
          <p:nvPr/>
        </p:nvSpPr>
        <p:spPr bwMode="auto">
          <a:xfrm>
            <a:off x="1724373" y="5279727"/>
            <a:ext cx="687387" cy="1317625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8A388785-B2EB-4250-A646-E060E98DD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594" y="5277831"/>
            <a:ext cx="54610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被调函数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utoUpdateAnimBg="0"/>
      <p:bldP spid="20484" grpId="0" autoUpdateAnimBg="0"/>
      <p:bldP spid="20485" grpId="0" autoUpdateAnimBg="0"/>
      <p:bldP spid="20486" grpId="0" animBg="1" autoUpdateAnimBg="0"/>
      <p:bldP spid="20487" grpId="0" autoUpdateAnimBg="0"/>
      <p:bldP spid="2048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64CCDB6-EDB1-45B4-ABC6-4B479FB4E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pPr algn="l" eaLnBrk="1" hangingPunct="1"/>
            <a:r>
              <a:rPr kumimoji="0" lang="en-US" altLang="zh-CN" sz="2400" b="1">
                <a:solidFill>
                  <a:srgbClr val="00FFCC"/>
                </a:solidFill>
                <a:ea typeface="华文新魏" panose="02010800040101010101" pitchFamily="2" charset="-122"/>
              </a:rPr>
              <a:t>⑵</a:t>
            </a:r>
            <a:r>
              <a:rPr kumimoji="0" lang="zh-CN" altLang="en-US" sz="2400" b="1">
                <a:solidFill>
                  <a:srgbClr val="00FFCC"/>
                </a:solidFill>
                <a:ea typeface="楷体_GB2312" pitchFamily="49" charset="-122"/>
              </a:rPr>
              <a:t>传地址方式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4794B3A0-C8A3-412C-9BA9-DA1646797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685800"/>
            <a:ext cx="904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形参定义为指针，实参为变量的地址，被调函数通过地址可以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修改地址对应的变量。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90CBC3FA-4305-400E-BE22-45DE0449F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41438"/>
            <a:ext cx="3932785" cy="563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void   swap(int * ,int *);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main(void){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int  a,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cin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&gt;&gt;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if (a &lt; b){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swap(&amp;a, &amp;b);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}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a &lt;&lt; ":" &lt;&lt; b &lt;&lt;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endl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void  swap(int *x , int *y){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int  t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t = 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*x = *y;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*y = t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FFC000"/>
              </a:solidFill>
            </a:endParaRP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FCE1513C-7AEC-4B4F-BAC5-79FE61E1A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524000"/>
            <a:ext cx="546100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用函数实现两个变量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值的交换</a:t>
            </a:r>
            <a:endParaRPr lang="zh-CN" altLang="en-US" sz="2400"/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2D581168-2C09-477A-B45B-D85F202EE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209800"/>
            <a:ext cx="1143000" cy="381000"/>
          </a:xfrm>
          <a:prstGeom prst="rect">
            <a:avLst/>
          </a:prstGeom>
          <a:noFill/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521" name="Rectangle 17">
            <a:extLst>
              <a:ext uri="{FF2B5EF4-FFF2-40B4-BE49-F238E27FC236}">
                <a16:creationId xmlns:a16="http://schemas.microsoft.com/office/drawing/2014/main" id="{FD018D75-6965-4359-8A1B-C689507BF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95600"/>
            <a:ext cx="1143000" cy="381000"/>
          </a:xfrm>
          <a:prstGeom prst="rect">
            <a:avLst/>
          </a:prstGeom>
          <a:noFill/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1522" name="Rectangle 18">
            <a:extLst>
              <a:ext uri="{FF2B5EF4-FFF2-40B4-BE49-F238E27FC236}">
                <a16:creationId xmlns:a16="http://schemas.microsoft.com/office/drawing/2014/main" id="{33651DC9-EA31-40DD-8E91-B75EBB93B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95800"/>
            <a:ext cx="1143000" cy="381000"/>
          </a:xfrm>
          <a:prstGeom prst="rect">
            <a:avLst/>
          </a:prstGeom>
          <a:noFill/>
          <a:ln w="9525">
            <a:solidFill>
              <a:srgbClr val="00FF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23" name="Rectangle 19">
            <a:extLst>
              <a:ext uri="{FF2B5EF4-FFF2-40B4-BE49-F238E27FC236}">
                <a16:creationId xmlns:a16="http://schemas.microsoft.com/office/drawing/2014/main" id="{59896ACF-8C3C-4FDD-B48D-09D5FA4D2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181600"/>
            <a:ext cx="1143000" cy="381000"/>
          </a:xfrm>
          <a:prstGeom prst="rect">
            <a:avLst/>
          </a:prstGeom>
          <a:noFill/>
          <a:ln w="9525">
            <a:solidFill>
              <a:srgbClr val="00FF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24" name="Text Box 20">
            <a:extLst>
              <a:ext uri="{FF2B5EF4-FFF2-40B4-BE49-F238E27FC236}">
                <a16:creationId xmlns:a16="http://schemas.microsoft.com/office/drawing/2014/main" id="{CABDAE7E-A3C3-49BD-9730-4D9AAFE91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133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1525" name="Text Box 21">
            <a:extLst>
              <a:ext uri="{FF2B5EF4-FFF2-40B4-BE49-F238E27FC236}">
                <a16:creationId xmlns:a16="http://schemas.microsoft.com/office/drawing/2014/main" id="{E952A3FF-8720-400A-A558-C36186F47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32B37611-56B0-4B63-A040-ED4DE5EAC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2098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2000H</a:t>
            </a:r>
          </a:p>
        </p:txBody>
      </p:sp>
      <p:sp>
        <p:nvSpPr>
          <p:cNvPr id="21527" name="Text Box 23">
            <a:extLst>
              <a:ext uri="{FF2B5EF4-FFF2-40B4-BE49-F238E27FC236}">
                <a16:creationId xmlns:a16="http://schemas.microsoft.com/office/drawing/2014/main" id="{F5222AC9-BF8B-4684-934D-A715681D0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8956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2400H</a:t>
            </a:r>
          </a:p>
        </p:txBody>
      </p:sp>
      <p:sp>
        <p:nvSpPr>
          <p:cNvPr id="21528" name="Text Box 24">
            <a:extLst>
              <a:ext uri="{FF2B5EF4-FFF2-40B4-BE49-F238E27FC236}">
                <a16:creationId xmlns:a16="http://schemas.microsoft.com/office/drawing/2014/main" id="{6B609D5A-7E96-4F6B-83B2-8317151B9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4958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1529" name="Text Box 25">
            <a:extLst>
              <a:ext uri="{FF2B5EF4-FFF2-40B4-BE49-F238E27FC236}">
                <a16:creationId xmlns:a16="http://schemas.microsoft.com/office/drawing/2014/main" id="{D993E83C-EDB8-4B8F-B998-5FF6C3EA5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518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1530" name="Line 26">
            <a:extLst>
              <a:ext uri="{FF2B5EF4-FFF2-40B4-BE49-F238E27FC236}">
                <a16:creationId xmlns:a16="http://schemas.microsoft.com/office/drawing/2014/main" id="{1E05A15C-4882-462D-AC19-820A3E55D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4585" y="3789040"/>
            <a:ext cx="3200400" cy="0"/>
          </a:xfrm>
          <a:prstGeom prst="line">
            <a:avLst/>
          </a:prstGeom>
          <a:noFill/>
          <a:ln w="9525">
            <a:solidFill>
              <a:srgbClr val="00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1531" name="Line 27">
            <a:extLst>
              <a:ext uri="{FF2B5EF4-FFF2-40B4-BE49-F238E27FC236}">
                <a16:creationId xmlns:a16="http://schemas.microsoft.com/office/drawing/2014/main" id="{313F3635-9368-4496-ACD8-FB62B178C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4985" y="3789040"/>
            <a:ext cx="0" cy="1849760"/>
          </a:xfrm>
          <a:prstGeom prst="line">
            <a:avLst/>
          </a:prstGeom>
          <a:noFill/>
          <a:ln w="9525">
            <a:solidFill>
              <a:srgbClr val="00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1532" name="Text Box 28">
            <a:extLst>
              <a:ext uri="{FF2B5EF4-FFF2-40B4-BE49-F238E27FC236}">
                <a16:creationId xmlns:a16="http://schemas.microsoft.com/office/drawing/2014/main" id="{1FCF3E15-4308-4B44-BDA5-0A9D864C1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1816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2400H</a:t>
            </a:r>
          </a:p>
        </p:txBody>
      </p:sp>
      <p:sp>
        <p:nvSpPr>
          <p:cNvPr id="21533" name="Text Box 29">
            <a:extLst>
              <a:ext uri="{FF2B5EF4-FFF2-40B4-BE49-F238E27FC236}">
                <a16:creationId xmlns:a16="http://schemas.microsoft.com/office/drawing/2014/main" id="{9E6D13D4-519B-40BD-9C9D-66151B77B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4495800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2000H</a:t>
            </a:r>
          </a:p>
        </p:txBody>
      </p:sp>
      <p:sp>
        <p:nvSpPr>
          <p:cNvPr id="21534" name="AutoShape 30">
            <a:extLst>
              <a:ext uri="{FF2B5EF4-FFF2-40B4-BE49-F238E27FC236}">
                <a16:creationId xmlns:a16="http://schemas.microsoft.com/office/drawing/2014/main" id="{581D2BC8-FF48-425F-BB37-66E1FAEEB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6276975"/>
            <a:ext cx="4572000" cy="457200"/>
          </a:xfrm>
          <a:prstGeom prst="wedgeRoundRectCallout">
            <a:avLst>
              <a:gd name="adj1" fmla="val -60208"/>
              <a:gd name="adj2" fmla="val -287847"/>
              <a:gd name="adj3" fmla="val 16667"/>
            </a:avLst>
          </a:prstGeom>
          <a:solidFill>
            <a:srgbClr val="CC99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参数变量是否可以实现交换？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7" grpId="0" autoUpdateAnimBg="0"/>
      <p:bldP spid="21508" grpId="0" autoUpdateAnimBg="0"/>
      <p:bldP spid="21509" grpId="0" autoUpdateAnimBg="0"/>
      <p:bldP spid="21520" grpId="0" animBg="1" autoUpdateAnimBg="0"/>
      <p:bldP spid="21521" grpId="0" animBg="1" autoUpdateAnimBg="0"/>
      <p:bldP spid="21524" grpId="0" autoUpdateAnimBg="0"/>
      <p:bldP spid="21525" grpId="0" autoUpdateAnimBg="0"/>
      <p:bldP spid="21526" grpId="0" autoUpdateAnimBg="0"/>
      <p:bldP spid="21527" grpId="0" autoUpdateAnimBg="0"/>
      <p:bldP spid="21528" grpId="0" autoUpdateAnimBg="0"/>
      <p:bldP spid="21529" grpId="0" autoUpdateAnimBg="0"/>
      <p:bldP spid="21532" grpId="0" autoUpdateAnimBg="0"/>
      <p:bldP spid="21533" grpId="0" autoUpdateAnimBg="0"/>
      <p:bldP spid="2153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1D88204-204E-4ED8-A57B-F312DA8EA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ea typeface="华文新魏" panose="02010800040101010101" pitchFamily="2" charset="-122"/>
              </a:rPr>
              <a:t>⒉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通过引用传递参数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D90B5BB4-C22A-40A9-A857-7CC1CAD78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4" y="692696"/>
            <a:ext cx="908644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形参定义为变量的引用，实参为变量，被调函数通过变量的引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用可以对应的变量。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5944EB27-65B0-4DFD-8E98-0A5069AB8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1180983"/>
            <a:ext cx="3932785" cy="563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void   Swap(int &amp; ,int &amp;);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main(void){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int  a,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cin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&gt;&gt;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if (a &lt; b){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}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a &lt;&lt; ":" &lt;&lt; b &lt;&lt;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endl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void  Swap(</a:t>
            </a: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&amp;x , int &amp;y</a:t>
            </a: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int  t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t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y = t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FFC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autoUpdateAnimBg="0"/>
      <p:bldP spid="2253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1D88204-204E-4ED8-A57B-F312DA8EA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ea typeface="华文新魏" panose="02010800040101010101" pitchFamily="2" charset="-122"/>
              </a:rPr>
              <a:t>⒉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全局变量传递参数和结果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D90B5BB4-C22A-40A9-A857-7CC1CAD78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685800"/>
            <a:ext cx="904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全局变量可以被调用函数和被调函数</a:t>
            </a: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共享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，任何函数对全局变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量的修改都会</a:t>
            </a:r>
            <a:r>
              <a:rPr lang="zh-CN" altLang="en-US" sz="2400" b="1">
                <a:solidFill>
                  <a:srgbClr val="99FFCC"/>
                </a:solidFill>
                <a:latin typeface="Arial" panose="020B0604020202020204" pitchFamily="34" charset="0"/>
                <a:ea typeface="楷体_GB2312" pitchFamily="49" charset="-122"/>
              </a:rPr>
              <a:t>影响到其他函数所见的全局变量的值。</a:t>
            </a:r>
            <a:endParaRPr lang="zh-CN" altLang="en-US" sz="2400">
              <a:solidFill>
                <a:srgbClr val="99FFCC"/>
              </a:solidFill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5944EB27-65B0-4DFD-8E98-0A5069AB8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56792"/>
            <a:ext cx="6204240" cy="489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a,  b, c;//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全局变量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void </a:t>
            </a:r>
            <a:r>
              <a:rPr lang="en-US" altLang="zh-CN" sz="2400" b="1" dirty="0" err="1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iMul</a:t>
            </a:r>
            <a:r>
              <a: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(void);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cin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&gt;&gt;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iMul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a &lt;&lt; '*' &lt;&lt; b &lt;&lt; '=' &lt;&lt; c &lt;&lt;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endl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void </a:t>
            </a:r>
            <a:r>
              <a:rPr lang="en-US" altLang="zh-CN" sz="2400" b="1" dirty="0" err="1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iMul</a:t>
            </a:r>
            <a:r>
              <a: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(void){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c = a * b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rgbClr val="FFC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2533" name="AutoShape 5">
            <a:extLst>
              <a:ext uri="{FF2B5EF4-FFF2-40B4-BE49-F238E27FC236}">
                <a16:creationId xmlns:a16="http://schemas.microsoft.com/office/drawing/2014/main" id="{C660492F-E86A-4BE7-ABD8-ACC8647EC78E}"/>
              </a:ext>
            </a:extLst>
          </p:cNvPr>
          <p:cNvSpPr>
            <a:spLocks/>
          </p:cNvSpPr>
          <p:nvPr/>
        </p:nvSpPr>
        <p:spPr bwMode="auto">
          <a:xfrm>
            <a:off x="4838775" y="2276872"/>
            <a:ext cx="3467025" cy="314325"/>
          </a:xfrm>
          <a:prstGeom prst="callout1">
            <a:avLst>
              <a:gd name="adj1" fmla="val 124241"/>
              <a:gd name="adj2" fmla="val 94884"/>
              <a:gd name="adj3" fmla="val 124241"/>
              <a:gd name="adj4" fmla="val -66310"/>
            </a:avLst>
          </a:prstGeom>
          <a:noFill/>
          <a:ln w="9525">
            <a:solidFill>
              <a:srgbClr val="66FF33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说明全局变量</a:t>
            </a:r>
          </a:p>
        </p:txBody>
      </p:sp>
    </p:spTree>
    <p:extLst>
      <p:ext uri="{BB962C8B-B14F-4D97-AF65-F5344CB8AC3E}">
        <p14:creationId xmlns:p14="http://schemas.microsoft.com/office/powerpoint/2010/main" val="298634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autoUpdateAnimBg="0"/>
      <p:bldP spid="22532" grpId="0" autoUpdateAnimBg="0"/>
      <p:bldP spid="2253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04820B9-A4C1-4A0D-9A70-6824ABE00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6.4  </a:t>
            </a:r>
            <a:r>
              <a:rPr lang="zh-CN" altLang="en-US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数组与函数参数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E09554F7-43DC-4492-9BFA-4E1165A1A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93750"/>
            <a:ext cx="90201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宋体" panose="02010600030101010101" pitchFamily="2" charset="-122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66FF33"/>
                </a:solidFill>
                <a:latin typeface="宋体" panose="02010600030101010101" pitchFamily="2" charset="-122"/>
                <a:ea typeface="楷体_GB2312" pitchFamily="49" charset="-122"/>
              </a:rPr>
              <a:t>问题：</a:t>
            </a:r>
            <a:r>
              <a:rPr lang="zh-CN" altLang="en-US" sz="2400" b="1">
                <a:solidFill>
                  <a:srgbClr val="FFCC00"/>
                </a:solidFill>
                <a:latin typeface="宋体" panose="02010600030101010101" pitchFamily="2" charset="-122"/>
                <a:ea typeface="楷体_GB2312" pitchFamily="49" charset="-122"/>
              </a:rPr>
              <a:t>引用数组时只能引用数组元素。如果用参数传递数组元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CC00"/>
                </a:solidFill>
                <a:latin typeface="宋体" panose="02010600030101010101" pitchFamily="2" charset="-122"/>
                <a:ea typeface="楷体_GB2312" pitchFamily="49" charset="-122"/>
              </a:rPr>
              <a:t>素，则函数需要参数的量太多。为了解决此问题，可以</a:t>
            </a:r>
            <a:r>
              <a:rPr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通过指针传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递数组的地址。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0D8072-9EC2-43BB-A611-724BB2C8A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71" y="2060848"/>
            <a:ext cx="777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400" b="1" kern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【 </a:t>
            </a:r>
            <a:r>
              <a:rPr lang="zh-CN" altLang="en-US" sz="2400" b="1" kern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案例： </a:t>
            </a:r>
            <a:r>
              <a:rPr lang="en-US" altLang="zh-CN" sz="2400" b="1" kern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  <a:r>
              <a:rPr lang="zh-CN" altLang="en-US" sz="2400" b="1" kern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通过函数求数组元素的平均值。</a:t>
            </a:r>
            <a:endParaRPr lang="zh-CN" altLang="en-US" sz="2400" b="1" kern="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239782F9-826B-4695-875B-28DD95FB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71" y="2606303"/>
            <a:ext cx="171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⒈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指针法；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801D7D5C-BF7E-4CD5-BC72-92629E7B5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71" y="2966665"/>
            <a:ext cx="3243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⒉</a:t>
            </a: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形参为无下标数组；</a:t>
            </a: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4BDCE7E6-7442-4377-8993-E96152A75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71" y="3347665"/>
            <a:ext cx="3243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99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⒊</a:t>
            </a:r>
            <a:r>
              <a:rPr lang="zh-CN" altLang="en-US" sz="2400" b="1">
                <a:solidFill>
                  <a:srgbClr val="99FFCC"/>
                </a:solidFill>
                <a:latin typeface="Arial" panose="020B0604020202020204" pitchFamily="34" charset="0"/>
                <a:ea typeface="楷体_GB2312" pitchFamily="49" charset="-122"/>
              </a:rPr>
              <a:t>形参为有下标数组。</a:t>
            </a: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140E7140-402E-4A32-A158-9A98CAF05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81065"/>
            <a:ext cx="882047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rgbClr val="66FF33"/>
                </a:solidFill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66FF33"/>
                </a:solidFill>
                <a:ea typeface="楷体_GB2312" pitchFamily="49" charset="-122"/>
              </a:rPr>
              <a:t>三种方法的实质都是传递地址，可以混用。</a:t>
            </a:r>
            <a:endParaRPr lang="zh-CN" altLang="en-US" sz="2400" b="1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7EFE8974-C7E9-4EE7-951F-4AE95F7EB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71" y="4312982"/>
            <a:ext cx="446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ea typeface="华文新魏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66FF33"/>
                </a:solidFill>
                <a:ea typeface="楷体_GB2312" pitchFamily="49" charset="-122"/>
              </a:rPr>
              <a:t>形参的任何改变都影响实参。</a:t>
            </a:r>
            <a:endParaRPr lang="zh-CN" altLang="en-US" sz="2400" b="1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936B4B14-3151-4852-9BB6-9EC86BFA0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99866"/>
            <a:ext cx="9144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⑶</a:t>
            </a: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函数中对数组的操作，下标不要超过数组的下标范围。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>
            <a:extLst>
              <a:ext uri="{FF2B5EF4-FFF2-40B4-BE49-F238E27FC236}">
                <a16:creationId xmlns:a16="http://schemas.microsoft.com/office/drawing/2014/main" id="{41824A65-3541-43B6-AADC-085830A1D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8062913" cy="658813"/>
          </a:xfrm>
        </p:spPr>
        <p:txBody>
          <a:bodyPr/>
          <a:lstStyle/>
          <a:p>
            <a:pPr algn="l" eaLnBrk="1" hangingPunct="1"/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举例：通过函数将字符串中的大写字母转换为小写字母。</a:t>
            </a:r>
          </a:p>
        </p:txBody>
      </p:sp>
      <p:sp>
        <p:nvSpPr>
          <p:cNvPr id="53251" name="Text Box 6">
            <a:extLst>
              <a:ext uri="{FF2B5EF4-FFF2-40B4-BE49-F238E27FC236}">
                <a16:creationId xmlns:a16="http://schemas.microsoft.com/office/drawing/2014/main" id="{64A7165D-01C1-4CC4-8292-3252074AE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6712"/>
            <a:ext cx="3240287" cy="5911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</a:rPr>
              <a:t>void </a:t>
            </a:r>
            <a:r>
              <a:rPr lang="en-US" altLang="zh-CN" sz="1800" dirty="0" err="1">
                <a:solidFill>
                  <a:srgbClr val="FFC000"/>
                </a:solidFill>
                <a:latin typeface="Arial" panose="020B0604020202020204" pitchFamily="34" charset="0"/>
              </a:rPr>
              <a:t>StrLwr</a:t>
            </a: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</a:rPr>
              <a:t>(char *);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    char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</a:rPr>
              <a:t>szBuff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</a:rPr>
              <a:t>cin.getline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</a:rPr>
              <a:t>szBuff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, 80);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StrLwr</a:t>
            </a:r>
            <a:r>
              <a:rPr lang="en-US" altLang="zh-CN" sz="1800" dirty="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szBuff</a:t>
            </a:r>
            <a:r>
              <a:rPr lang="en-US" altLang="zh-CN" sz="1800" dirty="0">
                <a:solidFill>
                  <a:srgbClr val="FFFF00"/>
                </a:solidFill>
                <a:latin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 &lt;&lt;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</a:rPr>
              <a:t>szBuff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 &lt;&lt;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</a:rPr>
              <a:t>void </a:t>
            </a:r>
            <a:r>
              <a:rPr lang="en-US" altLang="zh-CN" sz="1800" dirty="0" err="1">
                <a:solidFill>
                  <a:srgbClr val="FFC000"/>
                </a:solidFill>
                <a:latin typeface="Arial" panose="020B0604020202020204" pitchFamily="34" charset="0"/>
              </a:rPr>
              <a:t>StrLwr</a:t>
            </a: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</a:rPr>
              <a:t>(char * p){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</a:rPr>
              <a:t>    while (*p != '\0'){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</a:rPr>
              <a:t>        if (*p &gt;= 'A' &amp;&amp; *p &lt;= 'Z'){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</a:rPr>
              <a:t>            *p += 32;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</a:rPr>
              <a:t>        p++;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9BB88410-1640-483E-AFE3-24C09C3EE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8" y="71438"/>
            <a:ext cx="9144000" cy="1143000"/>
          </a:xfrm>
        </p:spPr>
        <p:txBody>
          <a:bodyPr/>
          <a:lstStyle/>
          <a:p>
            <a:pPr algn="l"/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列矩阵的主、副对角线上元素之和。注意，两条对角线相交的元素只加一次。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5" name="TextBox 2">
            <a:extLst>
              <a:ext uri="{FF2B5EF4-FFF2-40B4-BE49-F238E27FC236}">
                <a16:creationId xmlns:a16="http://schemas.microsoft.com/office/drawing/2014/main" id="{F81B8373-2E1E-4C03-B84A-C773146C5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989013"/>
            <a:ext cx="8300670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#include 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const int M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int fun(int b[M][M]);//</a:t>
            </a:r>
            <a:r>
              <a:rPr lang="zh-CN" altLang="en-US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原型声明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    int a[M][M]={{1,3,5,7,9},{2,4,6,8,10},{2,3,4,5,6},{4,5,6,7,8},{1,3,4,5,6}};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    int </a:t>
            </a:r>
            <a:r>
              <a:rPr lang="en-US" altLang="zh-CN" sz="2000" dirty="0" err="1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iSum</a:t>
            </a: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    </a:t>
            </a:r>
            <a:r>
              <a:rPr lang="en-US" altLang="zh-CN" sz="2000" dirty="0" err="1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iSum</a:t>
            </a: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 = </a:t>
            </a:r>
            <a:r>
              <a:rPr lang="en-US" altLang="zh-CN" sz="20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fun(a)</a:t>
            </a: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    </a:t>
            </a:r>
            <a:r>
              <a:rPr lang="en-US" altLang="zh-CN" sz="2000" dirty="0" err="1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cout</a:t>
            </a: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 &lt;&lt; "sum = " &lt;&lt; </a:t>
            </a:r>
            <a:r>
              <a:rPr lang="en-US" altLang="zh-CN" sz="2000" dirty="0" err="1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iSum</a:t>
            </a: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int fun(</a:t>
            </a:r>
            <a:r>
              <a:rPr lang="en-US" altLang="zh-CN" sz="20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int b[M][M]</a:t>
            </a: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    int sum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    for (int </a:t>
            </a:r>
            <a:r>
              <a:rPr lang="en-US" altLang="zh-CN" sz="2000" dirty="0" err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 = 0; </a:t>
            </a:r>
            <a:r>
              <a:rPr lang="en-US" altLang="zh-CN" sz="2000" dirty="0" err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 &lt; M; </a:t>
            </a:r>
            <a:r>
              <a:rPr lang="en-US" altLang="zh-CN" sz="2000" dirty="0" err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        sum += b[</a:t>
            </a:r>
            <a:r>
              <a:rPr lang="en-US" altLang="zh-CN" sz="2000" dirty="0" err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][</a:t>
            </a:r>
            <a:r>
              <a:rPr lang="en-US" altLang="zh-CN" sz="2000" dirty="0" err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] + b[</a:t>
            </a:r>
            <a:r>
              <a:rPr lang="en-US" altLang="zh-CN" sz="2000" dirty="0" err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][M-1-i];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    if (M % 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        sum -= b[M/2][M/2];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    return sum;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D9603C1-B385-4954-8DA4-B4B3B7669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6.5  </a:t>
            </a:r>
            <a:r>
              <a:rPr lang="zh-CN" altLang="en-US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返回指针的函数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DBCF30E6-FC9B-41D4-8FC3-091ADFF3F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838200"/>
            <a:ext cx="9063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ea typeface="楷体_GB2312" pitchFamily="49" charset="-122"/>
              </a:rPr>
              <a:t>        </a:t>
            </a:r>
            <a:r>
              <a:rPr lang="zh-CN" altLang="en-US" sz="2400" b="1">
                <a:solidFill>
                  <a:srgbClr val="66FF33"/>
                </a:solidFill>
                <a:ea typeface="楷体_GB2312" pitchFamily="49" charset="-122"/>
              </a:rPr>
              <a:t>概念：</a:t>
            </a:r>
            <a:r>
              <a:rPr lang="zh-CN" altLang="en-US" sz="2400" b="1">
                <a:solidFill>
                  <a:srgbClr val="FFFFCC"/>
                </a:solidFill>
                <a:ea typeface="楷体_GB2312" pitchFamily="49" charset="-122"/>
              </a:rPr>
              <a:t>函数可以返回一个值，也可以返回一个地址（指针），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ea typeface="楷体_GB2312" pitchFamily="49" charset="-122"/>
              </a:rPr>
              <a:t>如果函数返回地址，该函数称为</a:t>
            </a:r>
            <a:r>
              <a:rPr lang="zh-CN" altLang="en-US" sz="2400" b="1">
                <a:solidFill>
                  <a:srgbClr val="66FF33"/>
                </a:solidFill>
                <a:ea typeface="楷体_GB2312" pitchFamily="49" charset="-122"/>
              </a:rPr>
              <a:t>返回指针的函数。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2B4192E4-4E92-44E6-AED9-BB0CB3376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87500"/>
            <a:ext cx="5676900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ea typeface="楷体_GB2312" pitchFamily="49" charset="-122"/>
              </a:rPr>
              <a:t>定义：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type   </a:t>
            </a:r>
            <a:r>
              <a:rPr lang="en-US" altLang="zh-CN" b="1" dirty="0">
                <a:solidFill>
                  <a:srgbClr val="99FFCC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函数名（形参表）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	 …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	}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4533AA5A-17EE-498E-B856-424C9573B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49725"/>
            <a:ext cx="332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</a:t>
            </a: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max(int *a, int *b)</a:t>
            </a:r>
            <a:endParaRPr lang="en-US" altLang="zh-CN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autoUpdateAnimBg="0"/>
      <p:bldP spid="25604" grpId="0" build="p" autoUpdateAnimBg="0"/>
      <p:bldP spid="2560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EB5F7D1-ED7F-40F9-B220-B4587D18E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6.1 </a:t>
            </a:r>
            <a:r>
              <a: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函数</a:t>
            </a:r>
            <a:r>
              <a:rPr lang="zh-CN" altLang="en-US" sz="3200" b="1" dirty="0">
                <a:solidFill>
                  <a:srgbClr val="FFFF00"/>
                </a:solidFill>
                <a:ea typeface="楷体_GB2312" pitchFamily="49" charset="-122"/>
              </a:rPr>
              <a:t>的定义和调用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01E7E415-61D4-46A0-974E-6D1F45B08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0713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⒈</a:t>
            </a: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函数的基本结构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D3BA3D8B-634F-4D03-BB4E-CD0A9BDC2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954088"/>
            <a:ext cx="4485821" cy="600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a, b,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cin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&gt;&gt;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c=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max( a 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"The max = “ &lt;&lt; c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max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x ,int  y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z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z=x&gt;=y? x : y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return ( z)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691A7E3D-573D-47BF-BDCA-7D4B3A45A5FC}"/>
              </a:ext>
            </a:extLst>
          </p:cNvPr>
          <p:cNvSpPr>
            <a:spLocks/>
          </p:cNvSpPr>
          <p:nvPr/>
        </p:nvSpPr>
        <p:spPr bwMode="auto">
          <a:xfrm>
            <a:off x="107504" y="1899234"/>
            <a:ext cx="457200" cy="22098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79D94355-2491-4F3D-A393-53884DB3B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341563"/>
            <a:ext cx="546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主函数</a:t>
            </a:r>
          </a:p>
        </p:txBody>
      </p:sp>
      <p:sp>
        <p:nvSpPr>
          <p:cNvPr id="4103" name="AutoShape 7">
            <a:extLst>
              <a:ext uri="{FF2B5EF4-FFF2-40B4-BE49-F238E27FC236}">
                <a16:creationId xmlns:a16="http://schemas.microsoft.com/office/drawing/2014/main" id="{0B0B4545-9FD2-4E7E-8C7E-F3F0109E2DE1}"/>
              </a:ext>
            </a:extLst>
          </p:cNvPr>
          <p:cNvSpPr>
            <a:spLocks/>
          </p:cNvSpPr>
          <p:nvPr/>
        </p:nvSpPr>
        <p:spPr bwMode="auto">
          <a:xfrm>
            <a:off x="159774" y="5143500"/>
            <a:ext cx="533400" cy="14478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4C486B1E-FE26-4478-B28E-096CEE91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8" y="5446861"/>
            <a:ext cx="546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函数体</a:t>
            </a:r>
          </a:p>
        </p:txBody>
      </p:sp>
      <p:sp>
        <p:nvSpPr>
          <p:cNvPr id="4105" name="AutoShape 9">
            <a:extLst>
              <a:ext uri="{FF2B5EF4-FFF2-40B4-BE49-F238E27FC236}">
                <a16:creationId xmlns:a16="http://schemas.microsoft.com/office/drawing/2014/main" id="{85D63C7C-242F-4A3C-8CFA-2977BF9CC0E9}"/>
              </a:ext>
            </a:extLst>
          </p:cNvPr>
          <p:cNvSpPr>
            <a:spLocks/>
          </p:cNvSpPr>
          <p:nvPr/>
        </p:nvSpPr>
        <p:spPr bwMode="auto">
          <a:xfrm>
            <a:off x="4116388" y="3733800"/>
            <a:ext cx="4343400" cy="342900"/>
          </a:xfrm>
          <a:prstGeom prst="accentCallout2">
            <a:avLst>
              <a:gd name="adj1" fmla="val 33333"/>
              <a:gd name="adj2" fmla="val -1755"/>
              <a:gd name="adj3" fmla="val 33333"/>
              <a:gd name="adj4" fmla="val -67287"/>
              <a:gd name="adj5" fmla="val 718426"/>
              <a:gd name="adj6" fmla="val -67796"/>
            </a:avLst>
          </a:prstGeom>
          <a:noFill/>
          <a:ln w="9525">
            <a:solidFill>
              <a:srgbClr val="66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函数的类型，返回值的类型。</a:t>
            </a:r>
          </a:p>
        </p:txBody>
      </p:sp>
      <p:sp>
        <p:nvSpPr>
          <p:cNvPr id="4106" name="AutoShape 10">
            <a:extLst>
              <a:ext uri="{FF2B5EF4-FFF2-40B4-BE49-F238E27FC236}">
                <a16:creationId xmlns:a16="http://schemas.microsoft.com/office/drawing/2014/main" id="{D064E11D-6F0B-4EEC-9DAB-057E69CA3879}"/>
              </a:ext>
            </a:extLst>
          </p:cNvPr>
          <p:cNvSpPr>
            <a:spLocks/>
          </p:cNvSpPr>
          <p:nvPr/>
        </p:nvSpPr>
        <p:spPr bwMode="auto">
          <a:xfrm>
            <a:off x="3886200" y="4238625"/>
            <a:ext cx="4724400" cy="866775"/>
          </a:xfrm>
          <a:prstGeom prst="accentCallout2">
            <a:avLst>
              <a:gd name="adj1" fmla="val 13185"/>
              <a:gd name="adj2" fmla="val -1611"/>
              <a:gd name="adj3" fmla="val 13185"/>
              <a:gd name="adj4" fmla="val -51144"/>
              <a:gd name="adj5" fmla="val 60963"/>
              <a:gd name="adj6" fmla="val -50977"/>
            </a:avLst>
          </a:prstGeom>
          <a:noFill/>
          <a:ln w="9525">
            <a:solidFill>
              <a:srgbClr val="66FF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函数名（用标识符命名），引用函数的标志，并得到结果。</a:t>
            </a:r>
          </a:p>
        </p:txBody>
      </p:sp>
      <p:sp>
        <p:nvSpPr>
          <p:cNvPr id="4107" name="AutoShape 11">
            <a:extLst>
              <a:ext uri="{FF2B5EF4-FFF2-40B4-BE49-F238E27FC236}">
                <a16:creationId xmlns:a16="http://schemas.microsoft.com/office/drawing/2014/main" id="{802EAC15-FF96-480B-A939-D599BFAA849D}"/>
              </a:ext>
            </a:extLst>
          </p:cNvPr>
          <p:cNvSpPr>
            <a:spLocks/>
          </p:cNvSpPr>
          <p:nvPr/>
        </p:nvSpPr>
        <p:spPr bwMode="auto">
          <a:xfrm>
            <a:off x="3876675" y="5330825"/>
            <a:ext cx="2741613" cy="457200"/>
          </a:xfrm>
          <a:prstGeom prst="accentCallout2">
            <a:avLst>
              <a:gd name="adj1" fmla="val 25000"/>
              <a:gd name="adj2" fmla="val -2778"/>
              <a:gd name="adj3" fmla="val 25000"/>
              <a:gd name="adj4" fmla="val -35727"/>
              <a:gd name="adj5" fmla="val -75620"/>
              <a:gd name="adj6" fmla="val -35782"/>
            </a:avLst>
          </a:prstGeom>
          <a:noFill/>
          <a:ln w="9525">
            <a:solidFill>
              <a:srgbClr val="00FF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函数参数说明表。</a:t>
            </a:r>
          </a:p>
        </p:txBody>
      </p:sp>
      <p:sp>
        <p:nvSpPr>
          <p:cNvPr id="4108" name="Text Box 12">
            <a:extLst>
              <a:ext uri="{FF2B5EF4-FFF2-40B4-BE49-F238E27FC236}">
                <a16:creationId xmlns:a16="http://schemas.microsoft.com/office/drawing/2014/main" id="{52BC7D99-3722-487A-A49A-8A92673D7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833" y="5867400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定义！</a:t>
            </a:r>
          </a:p>
        </p:txBody>
      </p:sp>
      <p:sp>
        <p:nvSpPr>
          <p:cNvPr id="4109" name="Text Box 13">
            <a:extLst>
              <a:ext uri="{FF2B5EF4-FFF2-40B4-BE49-F238E27FC236}">
                <a16:creationId xmlns:a16="http://schemas.microsoft.com/office/drawing/2014/main" id="{750FC1DA-AA3D-4DCF-93E0-FF9E5218E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2710656"/>
            <a:ext cx="141286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调用！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0" grpId="0" autoUpdateAnimBg="0"/>
      <p:bldP spid="4102" grpId="0" autoUpdateAnimBg="0"/>
      <p:bldP spid="4104" grpId="0" autoUpdateAnimBg="0"/>
      <p:bldP spid="4105" grpId="0" animBg="1" autoUpdateAnimBg="0"/>
      <p:bldP spid="4106" grpId="0" animBg="1" autoUpdateAnimBg="0"/>
      <p:bldP spid="4107" grpId="0" animBg="1" autoUpdateAnimBg="0"/>
      <p:bldP spid="4108" grpId="0" autoUpdateAnimBg="0"/>
      <p:bldP spid="410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BE757007-B54F-4CBF-8ECD-C8D256569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533400" cy="60960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66FF33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举例：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在数组中查找第一个出现的数据。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F24392DE-BBCC-46DA-B3A9-6F9E236AA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87313"/>
            <a:ext cx="5574260" cy="649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*Search(int *, int &amp;, int);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a[10] = {12, 34, 67, 89, 123, 456, 43, -33, 136, -256};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</a:t>
            </a:r>
            <a:r>
              <a:rPr lang="en-US" altLang="zh-CN" sz="16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iSel</a:t>
            </a: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*p = NULL;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cin</a:t>
            </a: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&gt;&gt; </a:t>
            </a:r>
            <a:r>
              <a:rPr lang="en-US" altLang="zh-CN" sz="16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iSel</a:t>
            </a: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p = Search(a, </a:t>
            </a:r>
            <a:r>
              <a:rPr lang="en-US" altLang="zh-CN" sz="16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iSel</a:t>
            </a: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10);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if(p == NULL){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</a:t>
            </a:r>
            <a:r>
              <a:rPr lang="en-US" altLang="zh-CN" sz="16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iSel</a:t>
            </a: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" not found!" &lt;&lt; </a:t>
            </a:r>
            <a:r>
              <a:rPr lang="en-US" altLang="zh-CN" sz="16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endl</a:t>
            </a: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else{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</a:t>
            </a:r>
            <a:r>
              <a:rPr lang="en-US" altLang="zh-CN" sz="16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iSel</a:t>
            </a: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"\'s position is: " &lt;&lt; p - a &lt;&lt; </a:t>
            </a:r>
            <a:r>
              <a:rPr lang="en-US" altLang="zh-CN" sz="16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endl</a:t>
            </a: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*Search(int *</a:t>
            </a:r>
            <a:r>
              <a:rPr lang="en-US" altLang="zh-CN" sz="16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pArg</a:t>
            </a: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int &amp;s, int num){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*p = NULL;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for (p = </a:t>
            </a:r>
            <a:r>
              <a:rPr lang="en-US" altLang="zh-CN" sz="16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pArg</a:t>
            </a: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 p &lt; </a:t>
            </a:r>
            <a:r>
              <a:rPr lang="en-US" altLang="zh-CN" sz="16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pArg</a:t>
            </a: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+ num; ++p){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if(*p == s){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return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NULL;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zh-CN" sz="1600" b="1" dirty="0">
              <a:solidFill>
                <a:srgbClr val="FFFF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7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F446512-FE2C-4A47-9E7E-D397FEC30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pPr eaLnBrk="1" hangingPunct="1"/>
            <a:r>
              <a:rPr kumimoji="0"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6.6  </a:t>
            </a:r>
            <a:r>
              <a:rPr kumimoji="0" lang="zh-CN" altLang="en-US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指向函数的指针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C9BDE4A4-FB87-417A-9C91-B3D5627B0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17550"/>
            <a:ext cx="9042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概念：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函数为程序模块，函数要装载到内存中，函数在内存中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其首地址称为函数的入口地址，用函数名表示。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语言可以通过指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针指向函数的入口地址，从而实现通过指针对函数的调用。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C1C169A-BD42-41FD-909C-8BEE47076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2667000" cy="3962400"/>
          </a:xfrm>
          <a:prstGeom prst="rect">
            <a:avLst/>
          </a:prstGeom>
          <a:noFill/>
          <a:ln w="9525">
            <a:solidFill>
              <a:srgbClr val="00FF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1ADD14D9-DFD3-4D8E-9A6C-B75F2D4E2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3" y="2782888"/>
            <a:ext cx="179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c=max(a,b);</a:t>
            </a: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4AF071BF-DDD4-48F6-9248-8BACB76BB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962400"/>
            <a:ext cx="27368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int max(int x,int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  return (x&gt;=y?x:y);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30DE7829-2480-4093-A270-46FE9AD89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764088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2400</a:t>
            </a:r>
          </a:p>
        </p:txBody>
      </p:sp>
      <p:sp>
        <p:nvSpPr>
          <p:cNvPr id="27658" name="AutoShape 10">
            <a:extLst>
              <a:ext uri="{FF2B5EF4-FFF2-40B4-BE49-F238E27FC236}">
                <a16:creationId xmlns:a16="http://schemas.microsoft.com/office/drawing/2014/main" id="{A83A7BE1-473C-4049-8FF6-44D6D23BDD4C}"/>
              </a:ext>
            </a:extLst>
          </p:cNvPr>
          <p:cNvSpPr>
            <a:spLocks/>
          </p:cNvSpPr>
          <p:nvPr/>
        </p:nvSpPr>
        <p:spPr bwMode="auto">
          <a:xfrm>
            <a:off x="5029200" y="3048000"/>
            <a:ext cx="838200" cy="19812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00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59" name="Text Box 11">
            <a:extLst>
              <a:ext uri="{FF2B5EF4-FFF2-40B4-BE49-F238E27FC236}">
                <a16:creationId xmlns:a16="http://schemas.microsoft.com/office/drawing/2014/main" id="{E783214B-9F77-4894-90A7-5A08C7F0B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324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指向函数指针的定义：</a:t>
            </a:r>
            <a:endParaRPr lang="zh-CN" altLang="en-US" sz="2400"/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4375009B-531E-4971-8C6B-F3C213B11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2286000"/>
            <a:ext cx="309441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type</a:t>
            </a:r>
            <a:r>
              <a:rPr lang="en-US" altLang="zh-CN" b="1" dirty="0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( *p )</a:t>
            </a: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(… );</a:t>
            </a:r>
          </a:p>
        </p:txBody>
      </p:sp>
      <p:sp>
        <p:nvSpPr>
          <p:cNvPr id="27661" name="AutoShape 13">
            <a:extLst>
              <a:ext uri="{FF2B5EF4-FFF2-40B4-BE49-F238E27FC236}">
                <a16:creationId xmlns:a16="http://schemas.microsoft.com/office/drawing/2014/main" id="{16B82563-6F7C-44EB-8EEB-BFCCF5E76ECA}"/>
              </a:ext>
            </a:extLst>
          </p:cNvPr>
          <p:cNvSpPr>
            <a:spLocks/>
          </p:cNvSpPr>
          <p:nvPr/>
        </p:nvSpPr>
        <p:spPr bwMode="auto">
          <a:xfrm>
            <a:off x="2714625" y="3886200"/>
            <a:ext cx="2073275" cy="533400"/>
          </a:xfrm>
          <a:prstGeom prst="accentCallout2">
            <a:avLst>
              <a:gd name="adj1" fmla="val 21431"/>
              <a:gd name="adj2" fmla="val -3676"/>
              <a:gd name="adj3" fmla="val 21431"/>
              <a:gd name="adj4" fmla="val -66005"/>
              <a:gd name="adj5" fmla="val -165181"/>
              <a:gd name="adj6" fmla="val -66157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函数的类型。</a:t>
            </a:r>
          </a:p>
        </p:txBody>
      </p:sp>
      <p:sp>
        <p:nvSpPr>
          <p:cNvPr id="27662" name="AutoShape 14">
            <a:extLst>
              <a:ext uri="{FF2B5EF4-FFF2-40B4-BE49-F238E27FC236}">
                <a16:creationId xmlns:a16="http://schemas.microsoft.com/office/drawing/2014/main" id="{E6826A58-2FA1-4FE7-AFD0-16407F50B348}"/>
              </a:ext>
            </a:extLst>
          </p:cNvPr>
          <p:cNvSpPr>
            <a:spLocks/>
          </p:cNvSpPr>
          <p:nvPr/>
        </p:nvSpPr>
        <p:spPr bwMode="auto">
          <a:xfrm>
            <a:off x="2700338" y="3276600"/>
            <a:ext cx="914400" cy="6096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74829"/>
              <a:gd name="adj5" fmla="val -46875"/>
              <a:gd name="adj6" fmla="val -75523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指针</a:t>
            </a:r>
          </a:p>
        </p:txBody>
      </p:sp>
      <p:sp>
        <p:nvSpPr>
          <p:cNvPr id="27663" name="AutoShape 15">
            <a:extLst>
              <a:ext uri="{FF2B5EF4-FFF2-40B4-BE49-F238E27FC236}">
                <a16:creationId xmlns:a16="http://schemas.microsoft.com/office/drawing/2014/main" id="{623521F1-B078-49B9-9F53-FE158EF55AD4}"/>
              </a:ext>
            </a:extLst>
          </p:cNvPr>
          <p:cNvSpPr>
            <a:spLocks/>
          </p:cNvSpPr>
          <p:nvPr/>
        </p:nvSpPr>
        <p:spPr bwMode="auto">
          <a:xfrm>
            <a:off x="3657600" y="2514600"/>
            <a:ext cx="914400" cy="333375"/>
          </a:xfrm>
          <a:prstGeom prst="callout1">
            <a:avLst>
              <a:gd name="adj1" fmla="val 122856"/>
              <a:gd name="adj2" fmla="val 87500"/>
              <a:gd name="adj3" fmla="val 122856"/>
              <a:gd name="adj4" fmla="val -65625"/>
            </a:avLst>
          </a:prstGeom>
          <a:noFill/>
          <a:ln w="9525">
            <a:solidFill>
              <a:srgbClr val="FFFFCC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函数</a:t>
            </a:r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50961012-FDD4-4415-8BC8-CDB517ED3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029200"/>
            <a:ext cx="171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使用过程：</a:t>
            </a:r>
            <a:endParaRPr lang="zh-CN" altLang="en-US" sz="2400"/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1FA59A6D-BD3C-4843-BF7D-EE457107F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37188"/>
            <a:ext cx="62325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99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>
                <a:solidFill>
                  <a:srgbClr val="99FFCC"/>
                </a:solidFill>
                <a:latin typeface="Arial" panose="020B0604020202020204" pitchFamily="34" charset="0"/>
                <a:ea typeface="楷体_GB2312" pitchFamily="49" charset="-122"/>
              </a:rPr>
              <a:t>定义函数和指向函数的指针；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99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99FFCC"/>
                </a:solidFill>
                <a:latin typeface="Arial" panose="020B0604020202020204" pitchFamily="34" charset="0"/>
                <a:ea typeface="楷体_GB2312" pitchFamily="49" charset="-122"/>
              </a:rPr>
              <a:t>指针指向函数；  </a:t>
            </a:r>
            <a:r>
              <a:rPr lang="en-US" altLang="zh-CN" sz="2400" b="1">
                <a:solidFill>
                  <a:srgbClr val="99FFCC"/>
                </a:solidFill>
                <a:latin typeface="Arial" panose="020B0604020202020204" pitchFamily="34" charset="0"/>
                <a:ea typeface="楷体_GB2312" pitchFamily="49" charset="-122"/>
              </a:rPr>
              <a:t>p=funname;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99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lang="zh-CN" altLang="en-US" sz="2400" b="1">
                <a:solidFill>
                  <a:srgbClr val="99FFCC"/>
                </a:solidFill>
                <a:latin typeface="Arial" panose="020B0604020202020204" pitchFamily="34" charset="0"/>
                <a:ea typeface="楷体_GB2312" pitchFamily="49" charset="-122"/>
              </a:rPr>
              <a:t>通过指针引用函数。格式：   </a:t>
            </a:r>
            <a:r>
              <a:rPr lang="en-US" altLang="zh-CN" sz="2400" b="1">
                <a:solidFill>
                  <a:srgbClr val="99FFCC"/>
                </a:solidFill>
                <a:latin typeface="Arial" panose="020B0604020202020204" pitchFamily="34" charset="0"/>
                <a:ea typeface="楷体_GB2312" pitchFamily="49" charset="-122"/>
              </a:rPr>
              <a:t>(* p)(</a:t>
            </a:r>
            <a:r>
              <a:rPr lang="zh-CN" altLang="en-US" sz="2400" b="1">
                <a:solidFill>
                  <a:srgbClr val="99FFCC"/>
                </a:solidFill>
                <a:latin typeface="Arial" panose="020B0604020202020204" pitchFamily="34" charset="0"/>
                <a:ea typeface="楷体_GB2312" pitchFamily="49" charset="-122"/>
              </a:rPr>
              <a:t>实参表</a:t>
            </a:r>
            <a:r>
              <a:rPr lang="en-US" altLang="zh-CN" sz="2400" b="1">
                <a:solidFill>
                  <a:srgbClr val="99FFCC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8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3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autoUpdateAnimBg="0"/>
      <p:bldP spid="27655" grpId="0" autoUpdateAnimBg="0"/>
      <p:bldP spid="27656" grpId="0" autoUpdateAnimBg="0"/>
      <p:bldP spid="27657" grpId="0" autoUpdateAnimBg="0"/>
      <p:bldP spid="27659" grpId="0" autoUpdateAnimBg="0"/>
      <p:bldP spid="27660" grpId="0" autoUpdateAnimBg="0"/>
      <p:bldP spid="27661" grpId="0" animBg="1" autoUpdateAnimBg="0"/>
      <p:bldP spid="27662" grpId="0" animBg="1" autoUpdateAnimBg="0"/>
      <p:bldP spid="27663" grpId="0" animBg="1" autoUpdateAnimBg="0"/>
      <p:bldP spid="27664" grpId="0" autoUpdateAnimBg="0"/>
      <p:bldP spid="2766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0ADC1B8-5AE0-4153-A46C-F8CE29049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 algn="l" eaLnBrk="1" hangingPunct="1"/>
            <a:r>
              <a:rPr lang="zh-CN" altLang="en-US" sz="2400" b="1">
                <a:solidFill>
                  <a:srgbClr val="F8F8F8"/>
                </a:solidFill>
                <a:latin typeface="Arial" panose="020B0604020202020204" pitchFamily="34" charset="0"/>
                <a:ea typeface="楷体_GB2312" pitchFamily="49" charset="-122"/>
              </a:rPr>
              <a:t>举例：求</a:t>
            </a:r>
            <a:r>
              <a:rPr lang="en-US" altLang="zh-CN" sz="2400" b="1">
                <a:solidFill>
                  <a:srgbClr val="F8F8F8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F8F8F8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b="1">
                <a:solidFill>
                  <a:srgbClr val="F8F8F8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2400" b="1">
                <a:solidFill>
                  <a:srgbClr val="F8F8F8"/>
                </a:solidFill>
                <a:latin typeface="Arial" panose="020B0604020202020204" pitchFamily="34" charset="0"/>
                <a:ea typeface="楷体_GB2312" pitchFamily="49" charset="-122"/>
              </a:rPr>
              <a:t>的最大值。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C13E7D42-1D40-462C-8785-E0786E7CF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762000"/>
            <a:ext cx="4657342" cy="600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lmax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(int, int);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int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a,b,c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int (*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funp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)(int, int);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funp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lmax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cin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&gt;&gt;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c = (*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funp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)(a,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"The max is : " &lt;&lt;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lmax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(int x, int y){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return (x &gt; y? x : 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400" b="1" dirty="0">
              <a:solidFill>
                <a:srgbClr val="00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8676" name="AutoShape 4">
            <a:extLst>
              <a:ext uri="{FF2B5EF4-FFF2-40B4-BE49-F238E27FC236}">
                <a16:creationId xmlns:a16="http://schemas.microsoft.com/office/drawing/2014/main" id="{52B44176-C811-4FF9-B208-216286EBF2EF}"/>
              </a:ext>
            </a:extLst>
          </p:cNvPr>
          <p:cNvSpPr>
            <a:spLocks/>
          </p:cNvSpPr>
          <p:nvPr/>
        </p:nvSpPr>
        <p:spPr bwMode="auto">
          <a:xfrm>
            <a:off x="3443288" y="2514600"/>
            <a:ext cx="3505200" cy="381000"/>
          </a:xfrm>
          <a:prstGeom prst="callout1">
            <a:avLst>
              <a:gd name="adj1" fmla="val 120000"/>
              <a:gd name="adj2" fmla="val 96741"/>
              <a:gd name="adj3" fmla="val 120000"/>
              <a:gd name="adj4" fmla="val -17120"/>
            </a:avLst>
          </a:prstGeom>
          <a:noFill/>
          <a:ln w="9525">
            <a:solidFill>
              <a:srgbClr val="FFFF00"/>
            </a:solidFill>
            <a:miter lim="800000"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说明指向函数的指针。</a:t>
            </a:r>
          </a:p>
        </p:txBody>
      </p:sp>
      <p:sp>
        <p:nvSpPr>
          <p:cNvPr id="28677" name="AutoShape 5">
            <a:extLst>
              <a:ext uri="{FF2B5EF4-FFF2-40B4-BE49-F238E27FC236}">
                <a16:creationId xmlns:a16="http://schemas.microsoft.com/office/drawing/2014/main" id="{AD97D733-59E9-491D-AF6D-3C9C6CDD787E}"/>
              </a:ext>
            </a:extLst>
          </p:cNvPr>
          <p:cNvSpPr>
            <a:spLocks/>
          </p:cNvSpPr>
          <p:nvPr/>
        </p:nvSpPr>
        <p:spPr bwMode="auto">
          <a:xfrm>
            <a:off x="3519488" y="3009900"/>
            <a:ext cx="3352800" cy="280988"/>
          </a:xfrm>
          <a:prstGeom prst="callout1">
            <a:avLst>
              <a:gd name="adj1" fmla="val 127120"/>
              <a:gd name="adj2" fmla="val 96593"/>
              <a:gd name="adj3" fmla="val 127120"/>
              <a:gd name="adj4" fmla="val -24718"/>
            </a:avLst>
          </a:prstGeom>
          <a:noFill/>
          <a:ln w="9525">
            <a:solidFill>
              <a:srgbClr val="CCECFF"/>
            </a:solidFill>
            <a:miter lim="800000"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ECFF"/>
                </a:solidFill>
                <a:latin typeface="Arial" panose="020B0604020202020204" pitchFamily="34" charset="0"/>
                <a:ea typeface="楷体_GB2312" pitchFamily="49" charset="-122"/>
              </a:rPr>
              <a:t>指针指向函数。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DD5DAE90-4AD6-4990-BFA0-501B0D8AE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67382"/>
            <a:ext cx="1066800" cy="457200"/>
          </a:xfrm>
          <a:prstGeom prst="rect">
            <a:avLst/>
          </a:prstGeom>
          <a:noFill/>
          <a:ln w="9525">
            <a:solidFill>
              <a:srgbClr val="CCE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D0E7FAF3-BD04-4C74-ABB8-66D9FE283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4572000"/>
            <a:ext cx="839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ECFF"/>
                </a:solidFill>
                <a:latin typeface="Arial" panose="020B0604020202020204" pitchFamily="34" charset="0"/>
                <a:ea typeface="楷体_GB2312" pitchFamily="49" charset="-122"/>
              </a:rPr>
              <a:t>funp</a:t>
            </a: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89E2D138-01A6-4E4C-A020-157D93800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4567382"/>
            <a:ext cx="87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lmax</a:t>
            </a:r>
            <a:endParaRPr lang="en-US" altLang="zh-CN" sz="2400" b="1" dirty="0">
              <a:solidFill>
                <a:srgbClr val="00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8681" name="AutoShape 9">
            <a:extLst>
              <a:ext uri="{FF2B5EF4-FFF2-40B4-BE49-F238E27FC236}">
                <a16:creationId xmlns:a16="http://schemas.microsoft.com/office/drawing/2014/main" id="{345BC682-B2EC-4A0C-8467-6C3F45E046BB}"/>
              </a:ext>
            </a:extLst>
          </p:cNvPr>
          <p:cNvSpPr>
            <a:spLocks/>
          </p:cNvSpPr>
          <p:nvPr/>
        </p:nvSpPr>
        <p:spPr bwMode="auto">
          <a:xfrm>
            <a:off x="4510088" y="3648075"/>
            <a:ext cx="3033712" cy="300038"/>
          </a:xfrm>
          <a:prstGeom prst="callout1">
            <a:avLst>
              <a:gd name="adj1" fmla="val 125398"/>
              <a:gd name="adj2" fmla="val 96231"/>
              <a:gd name="adj3" fmla="val 125398"/>
              <a:gd name="adj4" fmla="val -48667"/>
            </a:avLst>
          </a:prstGeom>
          <a:noFill/>
          <a:ln w="9525">
            <a:solidFill>
              <a:srgbClr val="66FF33"/>
            </a:solidFill>
            <a:miter lim="800000"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通过指针引用函数。</a:t>
            </a:r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C74A3FF3-F83C-40DF-8FD0-025A7D08A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1" y="4077072"/>
            <a:ext cx="1008112" cy="463846"/>
          </a:xfrm>
          <a:prstGeom prst="rect">
            <a:avLst/>
          </a:prstGeom>
          <a:solidFill>
            <a:srgbClr val="194081"/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lmax</a:t>
            </a:r>
            <a:endParaRPr lang="en-US" altLang="zh-CN" sz="2400" b="1" dirty="0">
              <a:solidFill>
                <a:srgbClr val="00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autoUpdateAnimBg="0"/>
      <p:bldP spid="28676" grpId="0" animBg="1" autoUpdateAnimBg="0"/>
      <p:bldP spid="28677" grpId="0" animBg="1" autoUpdateAnimBg="0"/>
      <p:bldP spid="28679" grpId="0" autoUpdateAnimBg="0"/>
      <p:bldP spid="28680" grpId="0" autoUpdateAnimBg="0"/>
      <p:bldP spid="28681" grpId="0" animBg="1" autoUpdateAnimBg="0"/>
      <p:bldP spid="28682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DB06819-5950-467A-926C-E469B3F98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8135" y="404664"/>
            <a:ext cx="328934" cy="5976664"/>
          </a:xfrm>
        </p:spPr>
        <p:txBody>
          <a:bodyPr vert="eaVert"/>
          <a:lstStyle/>
          <a:p>
            <a:pPr algn="l" eaLnBrk="1" hangingPunct="1"/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举例：通过参数传递，求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之和、之差。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77D808FB-7D99-4376-BA06-7E6CDF4C2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879" y="18473"/>
            <a:ext cx="4747110" cy="701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int Add(</a:t>
            </a:r>
            <a:r>
              <a:rPr lang="en-US" altLang="zh-CN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int,int</a:t>
            </a:r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int Sub(</a:t>
            </a:r>
            <a:r>
              <a:rPr lang="en-US" altLang="zh-CN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int,int</a:t>
            </a:r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);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int </a:t>
            </a:r>
            <a:r>
              <a:rPr lang="en-US" altLang="zh-CN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funa</a:t>
            </a:r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int,int,int</a:t>
            </a:r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(*)(</a:t>
            </a:r>
            <a:r>
              <a:rPr lang="en-US" altLang="zh-CN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int,int</a:t>
            </a:r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int  a, b,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cin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&gt;&gt;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c =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funa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(a, b, </a:t>
            </a:r>
            <a:r>
              <a:rPr lang="en-US" altLang="zh-CN" sz="1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Add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a &lt;&lt; '+' &lt;&lt; b &lt;&lt; '=' &lt;&lt; c &lt;&lt;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c =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funa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(a, b, </a:t>
            </a:r>
            <a:r>
              <a:rPr lang="en-US" altLang="zh-CN" sz="1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Sub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a &lt;&lt; '-' &lt;&lt; b &lt;&lt; '=' &lt;&lt; c &lt;&lt;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int </a:t>
            </a:r>
            <a:r>
              <a:rPr lang="en-US" altLang="zh-CN" sz="1800" b="1" dirty="0" err="1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funa</a:t>
            </a:r>
            <a:r>
              <a:rPr lang="en-US" altLang="zh-CN" sz="18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(int x, int y, int (*</a:t>
            </a:r>
            <a:r>
              <a:rPr lang="en-US" altLang="zh-CN" sz="1800" b="1" dirty="0" err="1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funp</a:t>
            </a:r>
            <a:r>
              <a:rPr lang="en-US" altLang="zh-CN" sz="18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)(</a:t>
            </a:r>
            <a:r>
              <a:rPr lang="en-US" altLang="zh-CN" sz="1800" b="1" dirty="0" err="1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int,int</a:t>
            </a:r>
            <a:r>
              <a:rPr lang="en-US" altLang="zh-CN" sz="18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    return </a:t>
            </a:r>
            <a:r>
              <a:rPr lang="en-US" altLang="zh-CN" sz="18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(*</a:t>
            </a:r>
            <a:r>
              <a:rPr lang="en-US" altLang="zh-CN" sz="18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funp</a:t>
            </a:r>
            <a:r>
              <a:rPr lang="en-US" altLang="zh-CN" sz="18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)(</a:t>
            </a:r>
            <a:r>
              <a:rPr lang="en-US" altLang="zh-CN" sz="18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x,y</a:t>
            </a:r>
            <a:r>
              <a:rPr lang="en-US" altLang="zh-CN" sz="18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en-US" altLang="zh-CN" sz="18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Add(int x, int y){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return (x + 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Sub(int x, int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return (x - 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E3D20F52-84FA-46E4-87BC-C8BBDB759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435" y="2708920"/>
            <a:ext cx="734510" cy="0"/>
          </a:xfrm>
          <a:prstGeom prst="line">
            <a:avLst/>
          </a:prstGeom>
          <a:noFill/>
          <a:ln w="38100">
            <a:solidFill>
              <a:srgbClr val="00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4E2B3912-91FC-4817-AD57-C1FC0C566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944" y="2708920"/>
            <a:ext cx="0" cy="1371600"/>
          </a:xfrm>
          <a:prstGeom prst="line">
            <a:avLst/>
          </a:prstGeom>
          <a:noFill/>
          <a:ln w="38100">
            <a:solidFill>
              <a:srgbClr val="00FF99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9710" name="Line 14">
            <a:extLst>
              <a:ext uri="{FF2B5EF4-FFF2-40B4-BE49-F238E27FC236}">
                <a16:creationId xmlns:a16="http://schemas.microsoft.com/office/drawing/2014/main" id="{754FEA7E-94FE-4019-AFD2-40BC48D30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134" y="4725144"/>
            <a:ext cx="17526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71E59CC1-961B-49CB-B99E-5E2E055D65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9734" y="4725144"/>
            <a:ext cx="1527" cy="432047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1B29FB32-DA7E-49BA-9216-921AE885FE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3367" y="5151075"/>
            <a:ext cx="1076367" cy="2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69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7641F26-B9C1-4F63-B072-EF8DD7541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6.7  </a:t>
            </a:r>
            <a:r>
              <a:rPr lang="zh-CN" altLang="en-US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递归函数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E6E90478-0549-4177-905B-A55308991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0"/>
            <a:ext cx="7510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概念：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函数直接或间接地自我调用称为递归函数。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E9F3B760-A93E-4987-9AF0-43E3F5ED2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21923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int  fun1(int 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…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z=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fun1(y);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400">
              <a:solidFill>
                <a:srgbClr val="FFFF00"/>
              </a:solidFill>
            </a:endParaRP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4535F79F-ED28-4CF3-B6CB-9C61B4572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143000"/>
            <a:ext cx="52292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int  fun1(int x)           int   fun2(int  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{                          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…                                …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z=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fun2(y);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c=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fun1(a);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…                                …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}                                   } </a:t>
            </a:r>
            <a:endParaRPr lang="en-US" altLang="zh-CN" sz="2400">
              <a:solidFill>
                <a:srgbClr val="FFFF00"/>
              </a:solidFill>
            </a:endParaRPr>
          </a:p>
        </p:txBody>
      </p:sp>
      <p:sp>
        <p:nvSpPr>
          <p:cNvPr id="30726" name="AutoShape 6">
            <a:extLst>
              <a:ext uri="{FF2B5EF4-FFF2-40B4-BE49-F238E27FC236}">
                <a16:creationId xmlns:a16="http://schemas.microsoft.com/office/drawing/2014/main" id="{5B2F58B8-981E-4B68-B184-A252D0BE1065}"/>
              </a:ext>
            </a:extLst>
          </p:cNvPr>
          <p:cNvSpPr>
            <a:spLocks/>
          </p:cNvSpPr>
          <p:nvPr/>
        </p:nvSpPr>
        <p:spPr bwMode="auto">
          <a:xfrm>
            <a:off x="1704975" y="2957513"/>
            <a:ext cx="2435225" cy="428625"/>
          </a:xfrm>
          <a:prstGeom prst="accentCallout2">
            <a:avLst>
              <a:gd name="adj1" fmla="val 26667"/>
              <a:gd name="adj2" fmla="val -3130"/>
              <a:gd name="adj3" fmla="val 26667"/>
              <a:gd name="adj4" fmla="val -13755"/>
              <a:gd name="adj5" fmla="val -78148"/>
              <a:gd name="adj6" fmla="val -14014"/>
            </a:avLst>
          </a:prstGeom>
          <a:noFill/>
          <a:ln w="9525">
            <a:solidFill>
              <a:srgbClr val="00FF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CC"/>
                </a:solidFill>
                <a:ea typeface="楷体_GB2312" pitchFamily="49" charset="-122"/>
              </a:rPr>
              <a:t>直接引用自身。</a:t>
            </a:r>
          </a:p>
        </p:txBody>
      </p:sp>
      <p:sp>
        <p:nvSpPr>
          <p:cNvPr id="30727" name="AutoShape 7">
            <a:extLst>
              <a:ext uri="{FF2B5EF4-FFF2-40B4-BE49-F238E27FC236}">
                <a16:creationId xmlns:a16="http://schemas.microsoft.com/office/drawing/2014/main" id="{4550FB8D-D7A1-457C-8355-3B4FAE542FC9}"/>
              </a:ext>
            </a:extLst>
          </p:cNvPr>
          <p:cNvSpPr>
            <a:spLocks/>
          </p:cNvSpPr>
          <p:nvPr/>
        </p:nvSpPr>
        <p:spPr bwMode="auto">
          <a:xfrm>
            <a:off x="4038600" y="3228975"/>
            <a:ext cx="2454275" cy="544513"/>
          </a:xfrm>
          <a:prstGeom prst="accentCallout3">
            <a:avLst>
              <a:gd name="adj1" fmla="val 20991"/>
              <a:gd name="adj2" fmla="val 103106"/>
              <a:gd name="adj3" fmla="val 20991"/>
              <a:gd name="adj4" fmla="val 116366"/>
              <a:gd name="adj5" fmla="val -150435"/>
              <a:gd name="adj6" fmla="val 116366"/>
              <a:gd name="adj7" fmla="val -150435"/>
              <a:gd name="adj8" fmla="val 60347"/>
            </a:avLst>
          </a:prstGeom>
          <a:noFill/>
          <a:ln w="9525">
            <a:solidFill>
              <a:srgbClr val="66FF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ea typeface="楷体_GB2312" pitchFamily="49" charset="-122"/>
              </a:rPr>
              <a:t>间接引用自身。</a:t>
            </a:r>
            <a:endParaRPr lang="zh-CN" altLang="en-US" sz="2400">
              <a:solidFill>
                <a:srgbClr val="66FF33"/>
              </a:solidFill>
            </a:endParaRPr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AD3D9496-266A-49D6-849B-417963DAD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52800"/>
            <a:ext cx="6308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递归在没有控制条件的情况下是无穷的递归。</a:t>
            </a:r>
            <a:endParaRPr lang="zh-CN" altLang="en-US" sz="2400"/>
          </a:p>
        </p:txBody>
      </p:sp>
      <p:sp>
        <p:nvSpPr>
          <p:cNvPr id="30729" name="Text Box 9">
            <a:extLst>
              <a:ext uri="{FF2B5EF4-FFF2-40B4-BE49-F238E27FC236}">
                <a16:creationId xmlns:a16="http://schemas.microsoft.com/office/drawing/2014/main" id="{3C72F80F-C8AD-4CDE-9A1C-B8BBB7CE9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3962400"/>
            <a:ext cx="3940800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"*****"  &lt;&lt;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main(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0730" name="Text Box 10">
            <a:extLst>
              <a:ext uri="{FF2B5EF4-FFF2-40B4-BE49-F238E27FC236}">
                <a16:creationId xmlns:a16="http://schemas.microsoft.com/office/drawing/2014/main" id="{DEE4D760-8464-4DD7-B909-2FB8FF33C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322893"/>
            <a:ext cx="703780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只有通过控制条件，使递归调用终止，才能应用 。</a:t>
            </a:r>
          </a:p>
        </p:txBody>
      </p:sp>
      <p:sp>
        <p:nvSpPr>
          <p:cNvPr id="30731" name="AutoShape 11">
            <a:extLst>
              <a:ext uri="{FF2B5EF4-FFF2-40B4-BE49-F238E27FC236}">
                <a16:creationId xmlns:a16="http://schemas.microsoft.com/office/drawing/2014/main" id="{BC6E23A0-A90F-4CA7-8963-1DA6ECED8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9594" y="4801334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000000"/>
              </a:gs>
              <a:gs pos="50000">
                <a:srgbClr val="66FF33"/>
              </a:gs>
              <a:gs pos="100000">
                <a:srgbClr val="000000"/>
              </a:gs>
            </a:gsLst>
            <a:lin ang="5400000" scaled="1"/>
          </a:gra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32" name="Text Box 12">
            <a:extLst>
              <a:ext uri="{FF2B5EF4-FFF2-40B4-BE49-F238E27FC236}">
                <a16:creationId xmlns:a16="http://schemas.microsoft.com/office/drawing/2014/main" id="{22920379-DF77-4B4E-888C-B4DD25352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328" y="3668962"/>
            <a:ext cx="3166549" cy="28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char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"*****" &lt;&lt;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cin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&gt;&gt;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ch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0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if(</a:t>
            </a:r>
            <a:r>
              <a:rPr lang="en-US" altLang="zh-CN" sz="2000" b="1" dirty="0" err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ch</a:t>
            </a:r>
            <a:r>
              <a:rPr lang="en-US" altLang="zh-CN" sz="20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!= '9'){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       main();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3" grpId="0" autoUpdateAnimBg="0"/>
      <p:bldP spid="30724" grpId="0" autoUpdateAnimBg="0"/>
      <p:bldP spid="30725" grpId="0" autoUpdateAnimBg="0"/>
      <p:bldP spid="30726" grpId="0" animBg="1" autoUpdateAnimBg="0"/>
      <p:bldP spid="30727" grpId="0" animBg="1" autoUpdateAnimBg="0"/>
      <p:bldP spid="30728" grpId="0" autoUpdateAnimBg="0"/>
      <p:bldP spid="30729" grpId="0" autoUpdateAnimBg="0"/>
      <p:bldP spid="30730" grpId="0" autoUpdateAnimBg="0"/>
      <p:bldP spid="3073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BA88DFF-8D19-446C-88F5-2EB9AD0A9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5725"/>
            <a:ext cx="7772400" cy="457200"/>
          </a:xfrm>
        </p:spPr>
        <p:txBody>
          <a:bodyPr/>
          <a:lstStyle/>
          <a:p>
            <a:pPr algn="l" eaLnBrk="1" hangingPunct="1"/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递归举例：求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n!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2334B825-D49A-4C4C-AAF1-7844F13F4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34616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n!=</a:t>
            </a:r>
          </a:p>
        </p:txBody>
      </p:sp>
      <p:sp>
        <p:nvSpPr>
          <p:cNvPr id="31748" name="AutoShape 4">
            <a:extLst>
              <a:ext uri="{FF2B5EF4-FFF2-40B4-BE49-F238E27FC236}">
                <a16:creationId xmlns:a16="http://schemas.microsoft.com/office/drawing/2014/main" id="{0C51D205-30DF-4411-9C9C-B2612C8F7090}"/>
              </a:ext>
            </a:extLst>
          </p:cNvPr>
          <p:cNvSpPr>
            <a:spLocks/>
          </p:cNvSpPr>
          <p:nvPr/>
        </p:nvSpPr>
        <p:spPr bwMode="auto">
          <a:xfrm>
            <a:off x="1295400" y="629816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rgbClr val="FFFFFF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FC333162-1659-43EA-BADC-BEE3ABED2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77416"/>
            <a:ext cx="264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1 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n=0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或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n=1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550615DC-A4AC-4BB0-B7AB-93D51ACF8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315616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n(n-1)!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n&gt;1</a:t>
            </a:r>
          </a:p>
        </p:txBody>
      </p:sp>
      <p:sp>
        <p:nvSpPr>
          <p:cNvPr id="31751" name="AutoShape 7">
            <a:extLst>
              <a:ext uri="{FF2B5EF4-FFF2-40B4-BE49-F238E27FC236}">
                <a16:creationId xmlns:a16="http://schemas.microsoft.com/office/drawing/2014/main" id="{1DCE1B5A-8BB1-4817-9DFD-548FF8A80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1304641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74BA6BC3-7DF9-400A-9697-A44B6EAAC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43000"/>
            <a:ext cx="849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f(n)=</a:t>
            </a:r>
          </a:p>
        </p:txBody>
      </p:sp>
      <p:sp>
        <p:nvSpPr>
          <p:cNvPr id="31753" name="AutoShape 9">
            <a:extLst>
              <a:ext uri="{FF2B5EF4-FFF2-40B4-BE49-F238E27FC236}">
                <a16:creationId xmlns:a16="http://schemas.microsoft.com/office/drawing/2014/main" id="{E8E601B9-46E0-4270-805A-D1BCD34406DE}"/>
              </a:ext>
            </a:extLst>
          </p:cNvPr>
          <p:cNvSpPr>
            <a:spLocks/>
          </p:cNvSpPr>
          <p:nvPr/>
        </p:nvSpPr>
        <p:spPr bwMode="auto">
          <a:xfrm>
            <a:off x="5867400" y="838200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rgbClr val="FFFFFF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54" name="Text Box 10">
            <a:extLst>
              <a:ext uri="{FF2B5EF4-FFF2-40B4-BE49-F238E27FC236}">
                <a16:creationId xmlns:a16="http://schemas.microsoft.com/office/drawing/2014/main" id="{64750266-0722-4259-B008-E629C951C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85800"/>
            <a:ext cx="264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1 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n=0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或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n=1</a:t>
            </a:r>
          </a:p>
        </p:txBody>
      </p:sp>
      <p:sp>
        <p:nvSpPr>
          <p:cNvPr id="31755" name="Text Box 11">
            <a:extLst>
              <a:ext uri="{FF2B5EF4-FFF2-40B4-BE49-F238E27FC236}">
                <a16:creationId xmlns:a16="http://schemas.microsoft.com/office/drawing/2014/main" id="{59B0A8EC-6AB8-4909-93A2-A72B9ED10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600200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f(n-1)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n&gt;1</a:t>
            </a:r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3AB22AA0-4469-4C05-92E0-134C2B1E1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29" y="1600200"/>
            <a:ext cx="2836331" cy="5357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long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lfac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(long);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long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i,x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cin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&gt;&gt;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x =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lfac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x &lt;&lt;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long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lfac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(long 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if (n == 0 || n == 1){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else{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 return(n *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lfac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(n - 1));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1757" name="Text Box 13">
            <a:extLst>
              <a:ext uri="{FF2B5EF4-FFF2-40B4-BE49-F238E27FC236}">
                <a16:creationId xmlns:a16="http://schemas.microsoft.com/office/drawing/2014/main" id="{0A593880-7D6C-465F-A1E0-BFBD8E10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40823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lfac(4)</a:t>
            </a:r>
          </a:p>
        </p:txBody>
      </p:sp>
      <p:sp>
        <p:nvSpPr>
          <p:cNvPr id="31758" name="Line 14">
            <a:extLst>
              <a:ext uri="{FF2B5EF4-FFF2-40B4-BE49-F238E27FC236}">
                <a16:creationId xmlns:a16="http://schemas.microsoft.com/office/drawing/2014/main" id="{4693EAB5-3B36-4E90-8B63-497D869AD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65438"/>
            <a:ext cx="0" cy="15240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59" name="Line 15">
            <a:extLst>
              <a:ext uri="{FF2B5EF4-FFF2-40B4-BE49-F238E27FC236}">
                <a16:creationId xmlns:a16="http://schemas.microsoft.com/office/drawing/2014/main" id="{9BDB9993-B861-475E-AF24-415419922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017838"/>
            <a:ext cx="838200" cy="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60" name="Text Box 16">
            <a:extLst>
              <a:ext uri="{FF2B5EF4-FFF2-40B4-BE49-F238E27FC236}">
                <a16:creationId xmlns:a16="http://schemas.microsoft.com/office/drawing/2014/main" id="{E33FBACD-0C70-48F0-9BEC-5233D47BC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13" y="2752725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4*lfac(3)</a:t>
            </a:r>
          </a:p>
        </p:txBody>
      </p:sp>
      <p:sp>
        <p:nvSpPr>
          <p:cNvPr id="31761" name="Line 17">
            <a:extLst>
              <a:ext uri="{FF2B5EF4-FFF2-40B4-BE49-F238E27FC236}">
                <a16:creationId xmlns:a16="http://schemas.microsoft.com/office/drawing/2014/main" id="{3FED4EE8-24C5-44AA-A153-A38CC2CB8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170238"/>
            <a:ext cx="0" cy="22860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62" name="Line 18">
            <a:extLst>
              <a:ext uri="{FF2B5EF4-FFF2-40B4-BE49-F238E27FC236}">
                <a16:creationId xmlns:a16="http://schemas.microsoft.com/office/drawing/2014/main" id="{9D524D34-4B70-43B0-821B-F1BDCF4DC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398838"/>
            <a:ext cx="990600" cy="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63" name="Text Box 19">
            <a:extLst>
              <a:ext uri="{FF2B5EF4-FFF2-40B4-BE49-F238E27FC236}">
                <a16:creationId xmlns:a16="http://schemas.microsoft.com/office/drawing/2014/main" id="{1198AE48-D62A-4982-AD2A-DF64103A5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3133725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3*lfac(2)</a:t>
            </a:r>
          </a:p>
        </p:txBody>
      </p:sp>
      <p:sp>
        <p:nvSpPr>
          <p:cNvPr id="31764" name="Line 20">
            <a:extLst>
              <a:ext uri="{FF2B5EF4-FFF2-40B4-BE49-F238E27FC236}">
                <a16:creationId xmlns:a16="http://schemas.microsoft.com/office/drawing/2014/main" id="{FE5CCBFE-7C7D-4087-84C2-E96119D7B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475038"/>
            <a:ext cx="0" cy="22860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65" name="Line 21">
            <a:extLst>
              <a:ext uri="{FF2B5EF4-FFF2-40B4-BE49-F238E27FC236}">
                <a16:creationId xmlns:a16="http://schemas.microsoft.com/office/drawing/2014/main" id="{DA6ED01F-A5F3-46FE-BA32-7895141EB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703638"/>
            <a:ext cx="914400" cy="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66" name="Text Box 22">
            <a:extLst>
              <a:ext uri="{FF2B5EF4-FFF2-40B4-BE49-F238E27FC236}">
                <a16:creationId xmlns:a16="http://schemas.microsoft.com/office/drawing/2014/main" id="{4028C52B-7DD1-4BFE-9FEA-D6F24EE94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575" y="3475038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2*flac(1)</a:t>
            </a:r>
          </a:p>
        </p:txBody>
      </p:sp>
      <p:sp>
        <p:nvSpPr>
          <p:cNvPr id="31767" name="Line 23">
            <a:extLst>
              <a:ext uri="{FF2B5EF4-FFF2-40B4-BE49-F238E27FC236}">
                <a16:creationId xmlns:a16="http://schemas.microsoft.com/office/drawing/2014/main" id="{DBECD8D5-152F-49E0-B606-7EA73BD22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3856038"/>
            <a:ext cx="0" cy="60960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68" name="Text Box 24">
            <a:extLst>
              <a:ext uri="{FF2B5EF4-FFF2-40B4-BE49-F238E27FC236}">
                <a16:creationId xmlns:a16="http://schemas.microsoft.com/office/drawing/2014/main" id="{46F60FA7-14EE-4A2A-A957-FE7FF4F38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8" y="4465638"/>
            <a:ext cx="63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CC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2*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31769" name="Line 25">
            <a:extLst>
              <a:ext uri="{FF2B5EF4-FFF2-40B4-BE49-F238E27FC236}">
                <a16:creationId xmlns:a16="http://schemas.microsoft.com/office/drawing/2014/main" id="{04EF89FC-4461-410A-9A57-BF10552AC5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4694238"/>
            <a:ext cx="1219200" cy="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70" name="Line 26">
            <a:extLst>
              <a:ext uri="{FF2B5EF4-FFF2-40B4-BE49-F238E27FC236}">
                <a16:creationId xmlns:a16="http://schemas.microsoft.com/office/drawing/2014/main" id="{54446C7C-5715-4F76-992C-A594126B1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694238"/>
            <a:ext cx="0" cy="22860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71" name="Text Box 27">
            <a:extLst>
              <a:ext uri="{FF2B5EF4-FFF2-40B4-BE49-F238E27FC236}">
                <a16:creationId xmlns:a16="http://schemas.microsoft.com/office/drawing/2014/main" id="{F737E0D2-5F30-4EF6-808C-D364FC835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4922838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3*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2*1</a:t>
            </a:r>
          </a:p>
        </p:txBody>
      </p:sp>
      <p:sp>
        <p:nvSpPr>
          <p:cNvPr id="31772" name="Line 28">
            <a:extLst>
              <a:ext uri="{FF2B5EF4-FFF2-40B4-BE49-F238E27FC236}">
                <a16:creationId xmlns:a16="http://schemas.microsoft.com/office/drawing/2014/main" id="{95F386BA-C698-45E9-A806-D9FC509326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5151438"/>
            <a:ext cx="1066800" cy="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73" name="Line 29">
            <a:extLst>
              <a:ext uri="{FF2B5EF4-FFF2-40B4-BE49-F238E27FC236}">
                <a16:creationId xmlns:a16="http://schemas.microsoft.com/office/drawing/2014/main" id="{FFFC2E34-B83F-4B9F-ADE8-2C4F9CD60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151438"/>
            <a:ext cx="0" cy="22860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74" name="Text Box 30">
            <a:extLst>
              <a:ext uri="{FF2B5EF4-FFF2-40B4-BE49-F238E27FC236}">
                <a16:creationId xmlns:a16="http://schemas.microsoft.com/office/drawing/2014/main" id="{F98FBF10-16BC-496E-898F-64BB85B9E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380038"/>
            <a:ext cx="121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4*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3*2*1</a:t>
            </a:r>
          </a:p>
        </p:txBody>
      </p:sp>
      <p:sp>
        <p:nvSpPr>
          <p:cNvPr id="31775" name="Line 31">
            <a:extLst>
              <a:ext uri="{FF2B5EF4-FFF2-40B4-BE49-F238E27FC236}">
                <a16:creationId xmlns:a16="http://schemas.microsoft.com/office/drawing/2014/main" id="{05C8994B-601A-40EF-A33B-73D17C7B8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932238"/>
            <a:ext cx="28956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76" name="Text Box 32">
            <a:extLst>
              <a:ext uri="{FF2B5EF4-FFF2-40B4-BE49-F238E27FC236}">
                <a16:creationId xmlns:a16="http://schemas.microsoft.com/office/drawing/2014/main" id="{04B8CE81-5747-4C7A-9F4F-42638C60B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3495675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递推</a:t>
            </a:r>
          </a:p>
        </p:txBody>
      </p:sp>
      <p:sp>
        <p:nvSpPr>
          <p:cNvPr id="31777" name="Line 33">
            <a:extLst>
              <a:ext uri="{FF2B5EF4-FFF2-40B4-BE49-F238E27FC236}">
                <a16:creationId xmlns:a16="http://schemas.microsoft.com/office/drawing/2014/main" id="{8927DE3A-BBED-4D4C-A4A2-370F331458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4389438"/>
            <a:ext cx="2514600" cy="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78" name="Text Box 34">
            <a:extLst>
              <a:ext uri="{FF2B5EF4-FFF2-40B4-BE49-F238E27FC236}">
                <a16:creationId xmlns:a16="http://schemas.microsoft.com/office/drawing/2014/main" id="{A4AC78FE-EFE6-4579-A689-C3017BBE2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050" y="40290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回归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autoUpdateAnimBg="0"/>
      <p:bldP spid="31749" grpId="0" autoUpdateAnimBg="0"/>
      <p:bldP spid="31750" grpId="0" autoUpdateAnimBg="0"/>
      <p:bldP spid="31752" grpId="0" autoUpdateAnimBg="0"/>
      <p:bldP spid="31754" grpId="0" autoUpdateAnimBg="0"/>
      <p:bldP spid="31755" grpId="0" autoUpdateAnimBg="0"/>
      <p:bldP spid="31756" grpId="0" autoUpdateAnimBg="0"/>
      <p:bldP spid="31757" grpId="0" autoUpdateAnimBg="0"/>
      <p:bldP spid="31760" grpId="0" autoUpdateAnimBg="0"/>
      <p:bldP spid="31763" grpId="0" autoUpdateAnimBg="0"/>
      <p:bldP spid="31766" grpId="0" autoUpdateAnimBg="0"/>
      <p:bldP spid="31768" grpId="0" autoUpdateAnimBg="0"/>
      <p:bldP spid="31771" grpId="0" autoUpdateAnimBg="0"/>
      <p:bldP spid="31774" grpId="0" autoUpdateAnimBg="0"/>
      <p:bldP spid="31776" grpId="0" autoUpdateAnimBg="0"/>
      <p:bldP spid="3177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F763646-D944-4577-8F73-AF1A71978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6.8  </a:t>
            </a:r>
            <a:r>
              <a:rPr lang="zh-CN" altLang="en-US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命令行参数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7283B906-ADD1-439B-A7C6-1F18093CB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54075"/>
            <a:ext cx="501865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如系统命令：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COPY</a:t>
            </a:r>
            <a:r>
              <a:rPr lang="en-US" altLang="zh-CN" sz="2400" b="1" dirty="0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A:\S.DOC   C:</a:t>
            </a:r>
          </a:p>
        </p:txBody>
      </p:sp>
      <p:sp>
        <p:nvSpPr>
          <p:cNvPr id="32772" name="AutoShape 4">
            <a:extLst>
              <a:ext uri="{FF2B5EF4-FFF2-40B4-BE49-F238E27FC236}">
                <a16:creationId xmlns:a16="http://schemas.microsoft.com/office/drawing/2014/main" id="{920C6F32-0DE5-407D-8598-7EC47AD080E8}"/>
              </a:ext>
            </a:extLst>
          </p:cNvPr>
          <p:cNvSpPr>
            <a:spLocks/>
          </p:cNvSpPr>
          <p:nvPr/>
        </p:nvSpPr>
        <p:spPr bwMode="auto">
          <a:xfrm>
            <a:off x="4090988" y="2173288"/>
            <a:ext cx="1344612" cy="357187"/>
          </a:xfrm>
          <a:prstGeom prst="accentCallout2">
            <a:avLst>
              <a:gd name="adj1" fmla="val 32000"/>
              <a:gd name="adj2" fmla="val -5667"/>
              <a:gd name="adj3" fmla="val 32000"/>
              <a:gd name="adj4" fmla="val -93505"/>
              <a:gd name="adj5" fmla="val -244000"/>
              <a:gd name="adj6" fmla="val -93861"/>
            </a:avLst>
          </a:prstGeom>
          <a:noFill/>
          <a:ln w="9525">
            <a:solidFill>
              <a:srgbClr val="00FFCC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命令。</a:t>
            </a:r>
          </a:p>
        </p:txBody>
      </p:sp>
      <p:sp>
        <p:nvSpPr>
          <p:cNvPr id="32773" name="AutoShape 5">
            <a:extLst>
              <a:ext uri="{FF2B5EF4-FFF2-40B4-BE49-F238E27FC236}">
                <a16:creationId xmlns:a16="http://schemas.microsoft.com/office/drawing/2014/main" id="{CF58B223-4B9A-4AE6-B07F-26BAA05E32CA}"/>
              </a:ext>
            </a:extLst>
          </p:cNvPr>
          <p:cNvSpPr>
            <a:spLocks/>
          </p:cNvSpPr>
          <p:nvPr/>
        </p:nvSpPr>
        <p:spPr bwMode="auto">
          <a:xfrm>
            <a:off x="5334000" y="1616075"/>
            <a:ext cx="3352800" cy="381000"/>
          </a:xfrm>
          <a:prstGeom prst="accentCallout2">
            <a:avLst>
              <a:gd name="adj1" fmla="val 30000"/>
              <a:gd name="adj2" fmla="val -2273"/>
              <a:gd name="adj3" fmla="val 30000"/>
              <a:gd name="adj4" fmla="val -15718"/>
              <a:gd name="adj5" fmla="val -71250"/>
              <a:gd name="adj6" fmla="val -15769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命令对象，命令参数。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8D3E815B-2E00-4D78-A77D-2DB79A242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606675"/>
            <a:ext cx="9137736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支持由主函数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main(),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在程序执行时，从操作系统接收传递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的参数。并记录参数供程序处理。主函数一般有两个参数。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11F2CB2B-6B8F-435E-A365-B55DA408A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28988"/>
            <a:ext cx="635171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main(</a:t>
            </a:r>
            <a:r>
              <a:rPr lang="en-US" altLang="zh-CN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int  </a:t>
            </a:r>
            <a:r>
              <a:rPr lang="en-US" altLang="zh-CN" b="1" dirty="0" err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argc</a:t>
            </a: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char *</a:t>
            </a:r>
            <a:r>
              <a:rPr lang="en-US" altLang="zh-CN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argv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[ ]</a:t>
            </a: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</a:p>
        </p:txBody>
      </p:sp>
      <p:sp>
        <p:nvSpPr>
          <p:cNvPr id="32776" name="AutoShape 8">
            <a:extLst>
              <a:ext uri="{FF2B5EF4-FFF2-40B4-BE49-F238E27FC236}">
                <a16:creationId xmlns:a16="http://schemas.microsoft.com/office/drawing/2014/main" id="{1892E6C5-9F82-45CB-BD29-86CC1129E559}"/>
              </a:ext>
            </a:extLst>
          </p:cNvPr>
          <p:cNvSpPr>
            <a:spLocks/>
          </p:cNvSpPr>
          <p:nvPr/>
        </p:nvSpPr>
        <p:spPr bwMode="auto">
          <a:xfrm>
            <a:off x="4191000" y="5743575"/>
            <a:ext cx="3962400" cy="823913"/>
          </a:xfrm>
          <a:prstGeom prst="accentCallout2">
            <a:avLst>
              <a:gd name="adj1" fmla="val 13875"/>
              <a:gd name="adj2" fmla="val -1921"/>
              <a:gd name="adj3" fmla="val 13875"/>
              <a:gd name="adj4" fmla="val -14824"/>
              <a:gd name="adj5" fmla="val -223699"/>
              <a:gd name="adj6" fmla="val -14903"/>
            </a:avLst>
          </a:prstGeom>
          <a:noFill/>
          <a:ln w="9525">
            <a:solidFill>
              <a:srgbClr val="66FF33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整型变量，记录包括命令行在内的字符串个数。</a:t>
            </a:r>
          </a:p>
        </p:txBody>
      </p:sp>
      <p:sp>
        <p:nvSpPr>
          <p:cNvPr id="32777" name="AutoShape 9">
            <a:extLst>
              <a:ext uri="{FF2B5EF4-FFF2-40B4-BE49-F238E27FC236}">
                <a16:creationId xmlns:a16="http://schemas.microsoft.com/office/drawing/2014/main" id="{976916AF-DA83-489E-89D0-33BD7DD7511F}"/>
              </a:ext>
            </a:extLst>
          </p:cNvPr>
          <p:cNvSpPr>
            <a:spLocks/>
          </p:cNvSpPr>
          <p:nvPr/>
        </p:nvSpPr>
        <p:spPr bwMode="auto">
          <a:xfrm>
            <a:off x="6605588" y="3962400"/>
            <a:ext cx="2386012" cy="1600200"/>
          </a:xfrm>
          <a:prstGeom prst="accentCallout2">
            <a:avLst>
              <a:gd name="adj1" fmla="val 7144"/>
              <a:gd name="adj2" fmla="val -3194"/>
              <a:gd name="adj3" fmla="val 7144"/>
              <a:gd name="adj4" fmla="val -22157"/>
              <a:gd name="adj5" fmla="val -9227"/>
              <a:gd name="adj6" fmla="val -22356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指向字符的指针数组。记录所有参数字符串的地址。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4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autoUpdateAnimBg="0"/>
      <p:bldP spid="32772" grpId="0" animBg="1" autoUpdateAnimBg="0"/>
      <p:bldP spid="32773" grpId="0" animBg="1" autoUpdateAnimBg="0"/>
      <p:bldP spid="32774" grpId="0" autoUpdateAnimBg="0"/>
      <p:bldP spid="32775" grpId="0" autoUpdateAnimBg="0"/>
      <p:bldP spid="32776" grpId="0" animBg="1" autoUpdateAnimBg="0"/>
      <p:bldP spid="32777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A5AAD99-2676-49DE-A335-B18D92D24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/>
          <a:lstStyle/>
          <a:p>
            <a:pPr algn="l" eaLnBrk="1" hangingPunct="1"/>
            <a:r>
              <a:rPr kumimoji="0"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举例：回显命令行参数。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E0B5CD42-D5DF-45BC-A899-C1F9DB4E7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748" y="1099132"/>
            <a:ext cx="6579343" cy="415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#include &lt;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cstdlib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main(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int  </a:t>
            </a:r>
            <a:r>
              <a:rPr lang="en-US" altLang="zh-CN" sz="2400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argc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, char  *</a:t>
            </a:r>
            <a:r>
              <a:rPr lang="en-US" altLang="zh-CN" sz="2400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argv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[ ]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for(int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= 1;i &lt;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argc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 ++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argv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[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] &lt;&lt; ((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argc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-1) ? ' ':'\n');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system("pause");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B4E6FF7D-616A-4EFC-98A9-F2741AEE5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430" y="4252596"/>
            <a:ext cx="280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test  How are you? 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265D20B7-8590-44EF-A65A-9D7881259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255" y="4252596"/>
            <a:ext cx="66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</a:rPr>
              <a:t>C:&gt;</a:t>
            </a:r>
          </a:p>
        </p:txBody>
      </p:sp>
      <p:sp>
        <p:nvSpPr>
          <p:cNvPr id="33833" name="Text Box 41">
            <a:extLst>
              <a:ext uri="{FF2B5EF4-FFF2-40B4-BE49-F238E27FC236}">
                <a16:creationId xmlns:a16="http://schemas.microsoft.com/office/drawing/2014/main" id="{A7ABEB31-59B6-4AA6-9CFF-C6E65D485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4976496"/>
            <a:ext cx="1206500" cy="466725"/>
          </a:xfrm>
          <a:prstGeom prst="rect">
            <a:avLst/>
          </a:prstGeom>
          <a:noFill/>
          <a:ln w="9525">
            <a:solidFill>
              <a:srgbClr val="00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argc   4</a:t>
            </a:r>
          </a:p>
        </p:txBody>
      </p:sp>
      <p:graphicFrame>
        <p:nvGraphicFramePr>
          <p:cNvPr id="33867" name="Group 75">
            <a:extLst>
              <a:ext uri="{FF2B5EF4-FFF2-40B4-BE49-F238E27FC236}">
                <a16:creationId xmlns:a16="http://schemas.microsoft.com/office/drawing/2014/main" id="{D87188C6-C139-4786-ACCE-AE2CBD9D8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61790"/>
              </p:ext>
            </p:extLst>
          </p:nvPr>
        </p:nvGraphicFramePr>
        <p:xfrm>
          <a:off x="5176664" y="4976496"/>
          <a:ext cx="1371600" cy="183688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argv[0]</a:t>
                      </a: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1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argv[1]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argv[2]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argv[3]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68" name="AutoShape 76">
            <a:extLst>
              <a:ext uri="{FF2B5EF4-FFF2-40B4-BE49-F238E27FC236}">
                <a16:creationId xmlns:a16="http://schemas.microsoft.com/office/drawing/2014/main" id="{9248FE97-D368-4FDF-8D52-D3ECCAE6E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264" y="5052696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000000"/>
              </a:gs>
              <a:gs pos="50000">
                <a:srgbClr val="FFFF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3869" name="AutoShape 77">
            <a:extLst>
              <a:ext uri="{FF2B5EF4-FFF2-40B4-BE49-F238E27FC236}">
                <a16:creationId xmlns:a16="http://schemas.microsoft.com/office/drawing/2014/main" id="{D82B969B-1495-4373-9F7A-6C4A1CCF3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264" y="5509896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000000"/>
              </a:gs>
              <a:gs pos="50000">
                <a:srgbClr val="FFFF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3870" name="AutoShape 78">
            <a:extLst>
              <a:ext uri="{FF2B5EF4-FFF2-40B4-BE49-F238E27FC236}">
                <a16:creationId xmlns:a16="http://schemas.microsoft.com/office/drawing/2014/main" id="{CEF0E929-2117-424F-907F-4F1D7314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264" y="5967096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000000"/>
              </a:gs>
              <a:gs pos="50000">
                <a:srgbClr val="FFFF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3871" name="AutoShape 79">
            <a:extLst>
              <a:ext uri="{FF2B5EF4-FFF2-40B4-BE49-F238E27FC236}">
                <a16:creationId xmlns:a16="http://schemas.microsoft.com/office/drawing/2014/main" id="{DCFDCC25-D454-4E1A-BC60-6775CA3F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264" y="6424296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000000"/>
              </a:gs>
              <a:gs pos="50000">
                <a:srgbClr val="FFFF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33890" name="Group 98">
            <a:extLst>
              <a:ext uri="{FF2B5EF4-FFF2-40B4-BE49-F238E27FC236}">
                <a16:creationId xmlns:a16="http://schemas.microsoft.com/office/drawing/2014/main" id="{072B208E-3D28-44E0-85FB-B00FCE71E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13021"/>
              </p:ext>
            </p:extLst>
          </p:nvPr>
        </p:nvGraphicFramePr>
        <p:xfrm>
          <a:off x="7538864" y="4976496"/>
          <a:ext cx="1371600" cy="183688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test\0</a:t>
                      </a: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1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Hello\0</a:t>
                      </a: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are\0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you?\0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autoUpdateAnimBg="0"/>
      <p:bldP spid="33796" grpId="0" autoUpdateAnimBg="0"/>
      <p:bldP spid="33797" grpId="0" autoUpdateAnimBg="0"/>
      <p:bldP spid="33833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A00E63E-5222-49A9-A90A-384B846AA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6.9  </a:t>
            </a:r>
            <a:r>
              <a:rPr lang="zh-CN" altLang="en-US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编译预处理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457CFBDA-8222-44F9-8DEF-AE8C1FE82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8" y="838200"/>
            <a:ext cx="9107278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C ++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除了说明语句、执行语句及控制语句外，还有一类</a:t>
            </a: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编译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预处理语句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。该类语句的作用是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在编译时对程序作一定的处理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足特定的处理要求。编译预处理是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语言的重要特征。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BED015E3-0434-4942-B059-5C3128DBB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416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编译预处理语句的语法形式：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66144948-AA10-4417-AD3D-CB1C5538D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5" y="2286000"/>
            <a:ext cx="3192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</a:t>
            </a:r>
            <a:r>
              <a:rPr lang="zh-CN" altLang="en-US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关键词   参数表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FEB932AD-2E2C-4BFB-A54F-63F906789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3200"/>
            <a:ext cx="538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编译预处理语句不用；作为结束标志！</a:t>
            </a:r>
            <a:endParaRPr lang="zh-CN" altLang="en-US" sz="2400">
              <a:solidFill>
                <a:srgbClr val="00FFCC"/>
              </a:solidFill>
            </a:endParaRP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56078429-8FAB-4650-8950-80BAE2A0B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3124200"/>
            <a:ext cx="232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⒈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宏定义预处理</a:t>
            </a: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A0E67AA4-A077-4430-BEF3-12A9FE256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05200"/>
            <a:ext cx="293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不带参数的宏定义</a:t>
            </a:r>
            <a:endParaRPr lang="zh-CN" altLang="en-US" sz="2400">
              <a:solidFill>
                <a:srgbClr val="00FFCC"/>
              </a:solidFill>
            </a:endParaRPr>
          </a:p>
        </p:txBody>
      </p:sp>
      <p:sp>
        <p:nvSpPr>
          <p:cNvPr id="34826" name="Text Box 10">
            <a:extLst>
              <a:ext uri="{FF2B5EF4-FFF2-40B4-BE49-F238E27FC236}">
                <a16:creationId xmlns:a16="http://schemas.microsoft.com/office/drawing/2014/main" id="{1528331E-5032-4E4D-826A-77043E741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86200"/>
            <a:ext cx="722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作用：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定义常量名，提高程序的可读性，便于修改。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34827" name="Text Box 11">
            <a:extLst>
              <a:ext uri="{FF2B5EF4-FFF2-40B4-BE49-F238E27FC236}">
                <a16:creationId xmlns:a16="http://schemas.microsoft.com/office/drawing/2014/main" id="{16CBC3F1-8EEF-449C-BE70-6C5B5375E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67200"/>
            <a:ext cx="428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格式：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#define   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宏名  字符串</a:t>
            </a: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A2366E94-1812-4ACC-B4A7-4EA841E96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651375"/>
            <a:ext cx="3346086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#define  PI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3.1415926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float 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cin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&gt;&gt;r;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PI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*r*r);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4829" name="Text Box 13">
            <a:extLst>
              <a:ext uri="{FF2B5EF4-FFF2-40B4-BE49-F238E27FC236}">
                <a16:creationId xmlns:a16="http://schemas.microsoft.com/office/drawing/2014/main" id="{95B334D7-FF38-441E-867C-9CEB2B9D6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648200"/>
            <a:ext cx="385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编译时用字符串替代宏名。</a:t>
            </a:r>
          </a:p>
        </p:txBody>
      </p:sp>
      <p:sp>
        <p:nvSpPr>
          <p:cNvPr id="34830" name="Line 14">
            <a:extLst>
              <a:ext uri="{FF2B5EF4-FFF2-40B4-BE49-F238E27FC236}">
                <a16:creationId xmlns:a16="http://schemas.microsoft.com/office/drawing/2014/main" id="{90CE31E0-A9F9-40C9-8A0E-B0A48FAB4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9975" y="5029200"/>
            <a:ext cx="0" cy="10668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0472B74A-AFAB-4010-9907-42F592C372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7785" y="6096000"/>
            <a:ext cx="98219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4832" name="Line 16">
            <a:extLst>
              <a:ext uri="{FF2B5EF4-FFF2-40B4-BE49-F238E27FC236}">
                <a16:creationId xmlns:a16="http://schemas.microsoft.com/office/drawing/2014/main" id="{10A60AEA-267E-4975-B069-F63113439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785" y="6096000"/>
            <a:ext cx="0" cy="408462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4833" name="Text Box 17">
            <a:extLst>
              <a:ext uri="{FF2B5EF4-FFF2-40B4-BE49-F238E27FC236}">
                <a16:creationId xmlns:a16="http://schemas.microsoft.com/office/drawing/2014/main" id="{1243254C-E01F-49F2-B9EE-2BEF877B4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731" y="6400800"/>
            <a:ext cx="162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3.1415926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20" grpId="0" autoUpdateAnimBg="0"/>
      <p:bldP spid="34821" grpId="0" autoUpdateAnimBg="0"/>
      <p:bldP spid="34822" grpId="0" autoUpdateAnimBg="0"/>
      <p:bldP spid="34823" grpId="0" autoUpdateAnimBg="0"/>
      <p:bldP spid="34824" grpId="0" autoUpdateAnimBg="0"/>
      <p:bldP spid="34825" grpId="0" autoUpdateAnimBg="0"/>
      <p:bldP spid="34826" grpId="0" autoUpdateAnimBg="0"/>
      <p:bldP spid="34827" grpId="0" autoUpdateAnimBg="0"/>
      <p:bldP spid="34828" grpId="0" autoUpdateAnimBg="0"/>
      <p:bldP spid="34829" grpId="0" autoUpdateAnimBg="0"/>
      <p:bldP spid="3483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F669CD0-8B38-4018-9EDE-9B0413ACF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zh-CN" altLang="en-US" sz="2400" b="1">
                <a:solidFill>
                  <a:srgbClr val="66FF33"/>
                </a:solidFill>
                <a:ea typeface="楷体_GB2312" pitchFamily="49" charset="-122"/>
              </a:rPr>
              <a:t>说明：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DE0C9F5C-0B21-4ADC-92F4-8691770CA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5083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宏名一般用大写；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编译时用字符串无条件替代宏名；</a:t>
            </a:r>
            <a:endParaRPr lang="zh-CN" altLang="en-US" sz="2400">
              <a:solidFill>
                <a:srgbClr val="00FFCC"/>
              </a:solidFill>
            </a:endParaRP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5B890D7A-1C41-424D-9EFA-107FD4E8D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55750"/>
            <a:ext cx="34163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#define  PI  3.1415926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PI*r*r</a:t>
            </a:r>
          </a:p>
        </p:txBody>
      </p:sp>
      <p:sp>
        <p:nvSpPr>
          <p:cNvPr id="35845" name="AutoShape 5">
            <a:extLst>
              <a:ext uri="{FF2B5EF4-FFF2-40B4-BE49-F238E27FC236}">
                <a16:creationId xmlns:a16="http://schemas.microsoft.com/office/drawing/2014/main" id="{9D0AF882-AF56-4B31-B416-918B42DEC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9395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143BB63B-860C-4DE5-BF60-962AF2329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86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3.1415926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*r*r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7A655F98-7ABF-4266-B691-62138B547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3" y="2682875"/>
            <a:ext cx="91201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⑶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宏名的有效范围，从定义到程序尾。也可以通过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#undef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修改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定义范围。</a:t>
            </a:r>
            <a:endParaRPr lang="zh-CN" altLang="en-US" sz="2400">
              <a:solidFill>
                <a:srgbClr val="00FFCC"/>
              </a:solidFill>
            </a:endParaRP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2CF94AA1-32ED-42B2-B62F-8B84E2F5D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524250"/>
            <a:ext cx="2366651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#define  G  9.8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main(void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#undef   G</a:t>
            </a:r>
          </a:p>
        </p:txBody>
      </p:sp>
      <p:sp>
        <p:nvSpPr>
          <p:cNvPr id="35849" name="AutoShape 9">
            <a:extLst>
              <a:ext uri="{FF2B5EF4-FFF2-40B4-BE49-F238E27FC236}">
                <a16:creationId xmlns:a16="http://schemas.microsoft.com/office/drawing/2014/main" id="{DB2F59DC-12CD-4BBE-93C5-1F617A5945AD}"/>
              </a:ext>
            </a:extLst>
          </p:cNvPr>
          <p:cNvSpPr>
            <a:spLocks/>
          </p:cNvSpPr>
          <p:nvPr/>
        </p:nvSpPr>
        <p:spPr bwMode="auto">
          <a:xfrm>
            <a:off x="928688" y="3733800"/>
            <a:ext cx="533400" cy="18288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A8135423-52C1-422C-AB83-0B6AEDAF7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038600"/>
            <a:ext cx="5461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的范围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C656FF13-2070-464E-AE7F-08D367595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15000"/>
            <a:ext cx="6613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⑷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可以在宏定义的字符串中使用已定义的宏名。</a:t>
            </a:r>
            <a:endParaRPr lang="zh-CN" altLang="en-US" sz="2400">
              <a:solidFill>
                <a:srgbClr val="00FFCC"/>
              </a:solidFill>
            </a:endParaRP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411BBB22-518F-413F-B81B-CE5B5779A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0"/>
            <a:ext cx="441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⑸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”   ”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字符串中的宏名不替换。</a:t>
            </a:r>
            <a:endParaRPr lang="zh-CN" altLang="en-US" sz="2400">
              <a:solidFill>
                <a:srgbClr val="00FFCC"/>
              </a:solidFill>
            </a:endParaRPr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0B9C54C7-B704-43C0-91CD-1D0E4AFD3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21088"/>
            <a:ext cx="2974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#define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3.0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#define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PI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3.14159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#define   S 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PI</a:t>
            </a: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R*R</a:t>
            </a: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66EC6718-ED36-4E14-8AAB-FF327C88B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724400"/>
            <a:ext cx="288121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"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=“ &lt;&lt; S;</a:t>
            </a:r>
          </a:p>
        </p:txBody>
      </p:sp>
      <p:sp>
        <p:nvSpPr>
          <p:cNvPr id="35855" name="AutoShape 15">
            <a:extLst>
              <a:ext uri="{FF2B5EF4-FFF2-40B4-BE49-F238E27FC236}">
                <a16:creationId xmlns:a16="http://schemas.microsoft.com/office/drawing/2014/main" id="{F91C5671-FA93-4B33-A92E-C2BEF95EA1D7}"/>
              </a:ext>
            </a:extLst>
          </p:cNvPr>
          <p:cNvSpPr>
            <a:spLocks/>
          </p:cNvSpPr>
          <p:nvPr/>
        </p:nvSpPr>
        <p:spPr bwMode="auto">
          <a:xfrm>
            <a:off x="7818437" y="5379142"/>
            <a:ext cx="1489075" cy="455613"/>
          </a:xfrm>
          <a:prstGeom prst="accentCallout2">
            <a:avLst>
              <a:gd name="adj1" fmla="val 25088"/>
              <a:gd name="adj2" fmla="val -5116"/>
              <a:gd name="adj3" fmla="val 25088"/>
              <a:gd name="adj4" fmla="val -37528"/>
              <a:gd name="adj5" fmla="val -52264"/>
              <a:gd name="adj6" fmla="val -37528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不替换。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build="p" autoUpdateAnimBg="0"/>
      <p:bldP spid="35844" grpId="0" autoUpdateAnimBg="0"/>
      <p:bldP spid="35846" grpId="0" autoUpdateAnimBg="0"/>
      <p:bldP spid="35847" grpId="0" autoUpdateAnimBg="0"/>
      <p:bldP spid="35848" grpId="0" autoUpdateAnimBg="0"/>
      <p:bldP spid="35849" grpId="0" animBg="1" autoUpdateAnimBg="0"/>
      <p:bldP spid="35850" grpId="0" autoUpdateAnimBg="0"/>
      <p:bldP spid="35851" grpId="0" autoUpdateAnimBg="0"/>
      <p:bldP spid="35852" grpId="0" autoUpdateAnimBg="0"/>
      <p:bldP spid="35853" grpId="0" autoUpdateAnimBg="0"/>
      <p:bldP spid="35854" grpId="0" autoUpdateAnimBg="0"/>
      <p:bldP spid="3585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575D0246-15E2-4B7B-AED5-2967CB1A7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15938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FFFF00"/>
                </a:solidFill>
                <a:ea typeface="华文新魏" panose="02010800040101010101" pitchFamily="2" charset="-122"/>
              </a:rPr>
              <a:t>函数定义的功能</a:t>
            </a:r>
          </a:p>
        </p:txBody>
      </p:sp>
      <p:sp>
        <p:nvSpPr>
          <p:cNvPr id="93189" name="Text Box 5">
            <a:extLst>
              <a:ext uri="{FF2B5EF4-FFF2-40B4-BE49-F238E27FC236}">
                <a16:creationId xmlns:a16="http://schemas.microsoft.com/office/drawing/2014/main" id="{72DB271C-B23F-4094-8CED-B55FF798A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844675"/>
            <a:ext cx="5484812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FFCC"/>
                </a:solidFill>
                <a:ea typeface="楷体_GB2312" pitchFamily="49" charset="-122"/>
              </a:rPr>
              <a:t>函数定义是要确定如下四点：</a:t>
            </a:r>
          </a:p>
          <a:p>
            <a:pPr eaLnBrk="1" hangingPunct="1">
              <a:spcBef>
                <a:spcPct val="0"/>
              </a:spcBef>
              <a:buClr>
                <a:srgbClr val="FF9900"/>
              </a:buClr>
              <a:buFont typeface="Webdings" panose="05030102010509060703" pitchFamily="18" charset="2"/>
              <a:buChar char="ý"/>
            </a:pPr>
            <a:r>
              <a:rPr lang="zh-CN" altLang="en-US" b="1">
                <a:solidFill>
                  <a:srgbClr val="FFFFCC"/>
                </a:solidFill>
                <a:ea typeface="楷体_GB2312" pitchFamily="49" charset="-122"/>
              </a:rPr>
              <a:t>名称</a:t>
            </a:r>
          </a:p>
          <a:p>
            <a:pPr eaLnBrk="1" hangingPunct="1">
              <a:spcBef>
                <a:spcPct val="0"/>
              </a:spcBef>
              <a:buClr>
                <a:srgbClr val="FF9900"/>
              </a:buClr>
              <a:buFont typeface="Webdings" panose="05030102010509060703" pitchFamily="18" charset="2"/>
              <a:buChar char="ý"/>
            </a:pPr>
            <a:r>
              <a:rPr lang="zh-CN" altLang="en-US" b="1">
                <a:solidFill>
                  <a:srgbClr val="FFFFCC"/>
                </a:solidFill>
                <a:ea typeface="楷体_GB2312" pitchFamily="49" charset="-122"/>
              </a:rPr>
              <a:t>函数的类型</a:t>
            </a:r>
          </a:p>
          <a:p>
            <a:pPr eaLnBrk="1" hangingPunct="1">
              <a:spcBef>
                <a:spcPct val="0"/>
              </a:spcBef>
              <a:buClr>
                <a:srgbClr val="FF9900"/>
              </a:buClr>
              <a:buFont typeface="Webdings" panose="05030102010509060703" pitchFamily="18" charset="2"/>
              <a:buChar char="ý"/>
            </a:pPr>
            <a:r>
              <a:rPr lang="zh-CN" altLang="en-US" b="1">
                <a:solidFill>
                  <a:srgbClr val="FFFFCC"/>
                </a:solidFill>
                <a:ea typeface="楷体_GB2312" pitchFamily="49" charset="-122"/>
              </a:rPr>
              <a:t>函数的参数</a:t>
            </a:r>
          </a:p>
          <a:p>
            <a:pPr eaLnBrk="1" hangingPunct="1">
              <a:spcBef>
                <a:spcPct val="0"/>
              </a:spcBef>
              <a:buClr>
                <a:srgbClr val="FF9900"/>
              </a:buClr>
              <a:buFont typeface="Webdings" panose="05030102010509060703" pitchFamily="18" charset="2"/>
              <a:buChar char="ý"/>
            </a:pPr>
            <a:r>
              <a:rPr lang="zh-CN" altLang="en-US" b="1">
                <a:solidFill>
                  <a:srgbClr val="FFFFCC"/>
                </a:solidFill>
                <a:ea typeface="楷体_GB2312" pitchFamily="49" charset="-122"/>
              </a:rPr>
              <a:t>函数的功能</a:t>
            </a: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1E9E6D3-07B5-4ED2-A39D-6B3865E21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00FFCC"/>
                </a:solidFill>
                <a:ea typeface="华文新魏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00FFCC"/>
                </a:solidFill>
                <a:ea typeface="楷体_GB2312" pitchFamily="49" charset="-122"/>
              </a:rPr>
              <a:t>带参数的宏定义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3337C6B1-5D0C-4005-9A4B-7FB37EA3B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655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格式：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#define  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宏名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参数表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)   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含参数的字符串</a:t>
            </a: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92ADFD91-96A1-467C-AF41-980300C5C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27150"/>
            <a:ext cx="33258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#define  S( a , b )   a*b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area=S( 4 , 3 );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F7F96FF6-181A-41EF-8E5A-F771F594E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8" y="1219200"/>
            <a:ext cx="171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替换过程：</a:t>
            </a:r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40D34519-E276-47A0-8800-E1B3E1B559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752600"/>
            <a:ext cx="304800" cy="381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5F54BACE-9598-4B33-8EF1-E74BFD2CB6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1752600"/>
            <a:ext cx="304800" cy="381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F9A5D97D-9F36-4C2F-A3E5-085E9769F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1627188"/>
            <a:ext cx="477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①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将实际参数替换宏定义的参数。</a:t>
            </a:r>
          </a:p>
        </p:txBody>
      </p:sp>
      <p:sp>
        <p:nvSpPr>
          <p:cNvPr id="36873" name="AutoShape 9">
            <a:extLst>
              <a:ext uri="{FF2B5EF4-FFF2-40B4-BE49-F238E27FC236}">
                <a16:creationId xmlns:a16="http://schemas.microsoft.com/office/drawing/2014/main" id="{2892581B-25EC-404F-84D8-680D036E1C8C}"/>
              </a:ext>
            </a:extLst>
          </p:cNvPr>
          <p:cNvSpPr>
            <a:spLocks/>
          </p:cNvSpPr>
          <p:nvPr/>
        </p:nvSpPr>
        <p:spPr bwMode="auto">
          <a:xfrm rot="5400000">
            <a:off x="3009900" y="800100"/>
            <a:ext cx="304800" cy="9906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6874" name="AutoShape 10">
            <a:extLst>
              <a:ext uri="{FF2B5EF4-FFF2-40B4-BE49-F238E27FC236}">
                <a16:creationId xmlns:a16="http://schemas.microsoft.com/office/drawing/2014/main" id="{64D4955F-E8FE-4CBF-8912-7BE9436F0082}"/>
              </a:ext>
            </a:extLst>
          </p:cNvPr>
          <p:cNvSpPr>
            <a:spLocks/>
          </p:cNvSpPr>
          <p:nvPr/>
        </p:nvSpPr>
        <p:spPr bwMode="auto">
          <a:xfrm rot="5400000">
            <a:off x="3314700" y="800100"/>
            <a:ext cx="304800" cy="9906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ABAEFE4F-FBA0-4B97-83CD-012189A14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2008188"/>
            <a:ext cx="354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②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替换字符串中的参数。</a:t>
            </a:r>
          </a:p>
        </p:txBody>
      </p:sp>
      <p:sp>
        <p:nvSpPr>
          <p:cNvPr id="36876" name="Line 12">
            <a:extLst>
              <a:ext uri="{FF2B5EF4-FFF2-40B4-BE49-F238E27FC236}">
                <a16:creationId xmlns:a16="http://schemas.microsoft.com/office/drawing/2014/main" id="{39975037-F702-4C27-9579-231B23349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752600"/>
            <a:ext cx="533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6877" name="Line 13">
            <a:extLst>
              <a:ext uri="{FF2B5EF4-FFF2-40B4-BE49-F238E27FC236}">
                <a16:creationId xmlns:a16="http://schemas.microsoft.com/office/drawing/2014/main" id="{3740A6C1-0FBE-46FE-A301-FCDAC1CB7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1828800"/>
            <a:ext cx="45720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6878" name="Line 14">
            <a:extLst>
              <a:ext uri="{FF2B5EF4-FFF2-40B4-BE49-F238E27FC236}">
                <a16:creationId xmlns:a16="http://schemas.microsoft.com/office/drawing/2014/main" id="{7EE48127-86D5-4C1A-9577-2F54FC1C7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438400"/>
            <a:ext cx="1143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6879" name="Text Box 15">
            <a:extLst>
              <a:ext uri="{FF2B5EF4-FFF2-40B4-BE49-F238E27FC236}">
                <a16:creationId xmlns:a16="http://schemas.microsoft.com/office/drawing/2014/main" id="{223950AF-367A-4180-80C3-E64A5F9B6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425" y="2389188"/>
            <a:ext cx="232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③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替换整个宏。</a:t>
            </a:r>
          </a:p>
        </p:txBody>
      </p:sp>
      <p:sp>
        <p:nvSpPr>
          <p:cNvPr id="36880" name="Text Box 16">
            <a:extLst>
              <a:ext uri="{FF2B5EF4-FFF2-40B4-BE49-F238E27FC236}">
                <a16:creationId xmlns:a16="http://schemas.microsoft.com/office/drawing/2014/main" id="{4B450943-E27E-4866-AB4D-12BD83D28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438400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4*3</a:t>
            </a:r>
          </a:p>
        </p:txBody>
      </p:sp>
      <p:sp>
        <p:nvSpPr>
          <p:cNvPr id="36881" name="Text Box 17">
            <a:extLst>
              <a:ext uri="{FF2B5EF4-FFF2-40B4-BE49-F238E27FC236}">
                <a16:creationId xmlns:a16="http://schemas.microsoft.com/office/drawing/2014/main" id="{B90E6BA6-9248-4EC7-B630-0F7E98778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3200"/>
            <a:ext cx="355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带参的宏与函数的区别：</a:t>
            </a:r>
            <a:endParaRPr lang="zh-CN" altLang="en-US" sz="2400"/>
          </a:p>
        </p:txBody>
      </p:sp>
      <p:sp>
        <p:nvSpPr>
          <p:cNvPr id="36882" name="Text Box 18">
            <a:extLst>
              <a:ext uri="{FF2B5EF4-FFF2-40B4-BE49-F238E27FC236}">
                <a16:creationId xmlns:a16="http://schemas.microsoft.com/office/drawing/2014/main" id="{E21ED592-C905-4137-80E2-F4318EDCC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24200"/>
            <a:ext cx="875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带参宏不分配内存单元，不返回值，只是在编译时按规则替换。</a:t>
            </a:r>
            <a:endParaRPr lang="zh-CN" altLang="en-US" sz="2400">
              <a:solidFill>
                <a:srgbClr val="00FFCC"/>
              </a:solidFill>
            </a:endParaRPr>
          </a:p>
        </p:txBody>
      </p:sp>
      <p:sp>
        <p:nvSpPr>
          <p:cNvPr id="36883" name="Text Box 19">
            <a:extLst>
              <a:ext uri="{FF2B5EF4-FFF2-40B4-BE49-F238E27FC236}">
                <a16:creationId xmlns:a16="http://schemas.microsoft.com/office/drawing/2014/main" id="{CCDE9115-F66E-429C-8EEA-806230FD0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05200"/>
            <a:ext cx="293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关于带参宏的说明：</a:t>
            </a:r>
            <a:endParaRPr lang="zh-CN" altLang="en-US" sz="2400"/>
          </a:p>
        </p:txBody>
      </p:sp>
      <p:sp>
        <p:nvSpPr>
          <p:cNvPr id="36884" name="Text Box 20">
            <a:extLst>
              <a:ext uri="{FF2B5EF4-FFF2-40B4-BE49-F238E27FC236}">
                <a16:creationId xmlns:a16="http://schemas.microsoft.com/office/drawing/2014/main" id="{C8F9516C-74DB-4FE4-8FB6-7AFD58D2E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86200"/>
            <a:ext cx="569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①</a:t>
            </a:r>
            <a:r>
              <a:rPr lang="zh-CN" altLang="en-US" sz="2400" b="1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要严格按格式书写，否则会造成错误。</a:t>
            </a:r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36885" name="Text Box 21">
            <a:extLst>
              <a:ext uri="{FF2B5EF4-FFF2-40B4-BE49-F238E27FC236}">
                <a16:creationId xmlns:a16="http://schemas.microsoft.com/office/drawing/2014/main" id="{6C9786FD-0FDC-4442-B178-092EF2E97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83075"/>
            <a:ext cx="4708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#define  S  (a,b)  a*b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S(3,4)</a:t>
            </a: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被替换成：  </a:t>
            </a: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(a,b)  a*b(3,4) 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6886" name="Text Box 22">
            <a:extLst>
              <a:ext uri="{FF2B5EF4-FFF2-40B4-BE49-F238E27FC236}">
                <a16:creationId xmlns:a16="http://schemas.microsoft.com/office/drawing/2014/main" id="{3F6DC41F-E99B-445F-A340-19DCEA978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029200"/>
            <a:ext cx="6919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②</a:t>
            </a:r>
            <a:r>
              <a:rPr lang="zh-CN" altLang="en-US" sz="2400" b="1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参数有可能用到表达式时，参数字符要加（）。</a:t>
            </a:r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36887" name="Text Box 23">
            <a:extLst>
              <a:ext uri="{FF2B5EF4-FFF2-40B4-BE49-F238E27FC236}">
                <a16:creationId xmlns:a16="http://schemas.microsoft.com/office/drawing/2014/main" id="{FBDB78BE-C2AC-4475-8017-FD028D8A7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5502275"/>
            <a:ext cx="39385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#define  S(r)  PI*r*r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S(a+b)</a:t>
            </a: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替换为：</a:t>
            </a: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PI*a+b*a+b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6888" name="Text Box 24">
            <a:extLst>
              <a:ext uri="{FF2B5EF4-FFF2-40B4-BE49-F238E27FC236}">
                <a16:creationId xmlns:a16="http://schemas.microsoft.com/office/drawing/2014/main" id="{77E03A55-E0FF-4A0C-865C-D737FF5D9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86400"/>
            <a:ext cx="4344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#define  S(r)  PI*(r)*(r)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S(a+b)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替换为：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PI*(a+b)*(a+b)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0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0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autoUpdateAnimBg="0"/>
      <p:bldP spid="36868" grpId="0" autoUpdateAnimBg="0"/>
      <p:bldP spid="36869" grpId="0" autoUpdateAnimBg="0"/>
      <p:bldP spid="36872" grpId="0" autoUpdateAnimBg="0"/>
      <p:bldP spid="36875" grpId="0" autoUpdateAnimBg="0"/>
      <p:bldP spid="36879" grpId="0" autoUpdateAnimBg="0"/>
      <p:bldP spid="36880" grpId="0" autoUpdateAnimBg="0"/>
      <p:bldP spid="36881" grpId="0" autoUpdateAnimBg="0"/>
      <p:bldP spid="36882" grpId="0" autoUpdateAnimBg="0"/>
      <p:bldP spid="36883" grpId="0" autoUpdateAnimBg="0"/>
      <p:bldP spid="36884" grpId="0" autoUpdateAnimBg="0"/>
      <p:bldP spid="36885" grpId="0" autoUpdateAnimBg="0"/>
      <p:bldP spid="36886" grpId="0" autoUpdateAnimBg="0"/>
      <p:bldP spid="36887" grpId="0" autoUpdateAnimBg="0"/>
      <p:bldP spid="3688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960475F-9569-473A-9669-A005769CE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kumimoji="0" lang="en-US" altLang="zh-CN" sz="2400" b="1">
                <a:solidFill>
                  <a:srgbClr val="FFFF00"/>
                </a:solidFill>
                <a:ea typeface="华文新魏" panose="02010800040101010101" pitchFamily="2" charset="-122"/>
              </a:rPr>
              <a:t>⒉</a:t>
            </a:r>
            <a:r>
              <a:rPr kumimoji="0" lang="zh-CN" altLang="en-US" sz="2400" b="1">
                <a:solidFill>
                  <a:srgbClr val="FFFF00"/>
                </a:solidFill>
                <a:ea typeface="楷体_GB2312" pitchFamily="49" charset="-122"/>
              </a:rPr>
              <a:t>文件包含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EFB67222-6B3C-401D-BC03-BB4B3693F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717550"/>
            <a:ext cx="4841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格式：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FF"/>
                </a:solidFill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#include  &lt;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被包含的文件名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3399FF"/>
                </a:solidFill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#include  ”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被包含的文件名”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81BB98AB-103B-4BB5-85F2-C65870512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8" y="1844675"/>
            <a:ext cx="4075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&lt;  &gt;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表示编译系统定义路径；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“   ”表示用户指明路径。</a:t>
            </a:r>
            <a:endParaRPr lang="zh-CN" altLang="en-US" sz="2400">
              <a:solidFill>
                <a:srgbClr val="00FFCC"/>
              </a:solidFill>
            </a:endParaRP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E91AC411-DBE7-4335-A885-DA21CA60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2590800"/>
            <a:ext cx="692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作用：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将指定的文件的内容和当前文件一起编译。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B21D722F-6F9B-415D-9A8A-C582F7C32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71800"/>
            <a:ext cx="110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说明：</a:t>
            </a:r>
            <a:endParaRPr lang="zh-CN" altLang="en-US" sz="2400"/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90A63839-56A4-4D4D-97E6-81881F1D2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52800"/>
            <a:ext cx="5091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一个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#include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只能包含一个文件。</a:t>
            </a:r>
            <a:endParaRPr lang="zh-CN" altLang="en-US" sz="2400">
              <a:solidFill>
                <a:srgbClr val="00FFCC"/>
              </a:solidFill>
            </a:endParaRP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44E80C6C-DABF-4E39-81AA-FBEF368A6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477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被包含文件可以嵌套包含文件。</a:t>
            </a:r>
            <a:endParaRPr lang="zh-CN" altLang="en-US" sz="2400">
              <a:solidFill>
                <a:srgbClr val="00FFCC"/>
              </a:solidFill>
            </a:endParaRP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9B7BF9D0-0220-4476-9DCD-F0360C956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14800"/>
            <a:ext cx="722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一般将宏定义及函数的原型声明放在包含文件中。</a:t>
            </a:r>
            <a:endParaRPr lang="zh-CN" altLang="en-US" sz="2400">
              <a:solidFill>
                <a:srgbClr val="00FFCC"/>
              </a:solidFill>
            </a:endParaRPr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92067197-B7EB-499A-9E9A-4A5D8F6B1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95800"/>
            <a:ext cx="657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⑷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被包含的文件一般扩展名为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.h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，称为头文件。</a:t>
            </a:r>
            <a:endParaRPr lang="zh-CN" altLang="en-US" sz="2400">
              <a:solidFill>
                <a:srgbClr val="00FF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build="p" autoUpdateAnimBg="0"/>
      <p:bldP spid="37892" grpId="0" build="p" autoUpdateAnimBg="0"/>
      <p:bldP spid="37893" grpId="0" autoUpdateAnimBg="0"/>
      <p:bldP spid="37894" grpId="0" autoUpdateAnimBg="0"/>
      <p:bldP spid="37895" grpId="0" autoUpdateAnimBg="0"/>
      <p:bldP spid="37896" grpId="0" autoUpdateAnimBg="0"/>
      <p:bldP spid="37897" grpId="0" autoUpdateAnimBg="0"/>
      <p:bldP spid="3789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BD8455C-54B2-4798-9459-ED8489E7F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875"/>
            <a:ext cx="7772400" cy="533400"/>
          </a:xfrm>
        </p:spPr>
        <p:txBody>
          <a:bodyPr/>
          <a:lstStyle/>
          <a:p>
            <a:pPr algn="l" eaLnBrk="1" hangingPunct="1"/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文件包含举例：求半径为</a:t>
            </a: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的园面积、园周长。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8EC1F908-EB5B-43C8-94AC-3D414BA7A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476250"/>
            <a:ext cx="5607923" cy="637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#include  "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my.h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float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r,fArea,fLen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cin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&gt;&gt;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fArea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= S(r);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fLen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=L(r);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"Area = " &lt;&lt;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fArea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"Len = " &lt;&lt;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fLen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float  S(float r){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return  PI * r * r;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float  L(float r){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return  2.f * PI *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00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8916" name="AutoShape 4">
            <a:extLst>
              <a:ext uri="{FF2B5EF4-FFF2-40B4-BE49-F238E27FC236}">
                <a16:creationId xmlns:a16="http://schemas.microsoft.com/office/drawing/2014/main" id="{B2047761-5594-4FC8-8894-AC9B7B6DFA10}"/>
              </a:ext>
            </a:extLst>
          </p:cNvPr>
          <p:cNvSpPr>
            <a:spLocks/>
          </p:cNvSpPr>
          <p:nvPr/>
        </p:nvSpPr>
        <p:spPr bwMode="auto">
          <a:xfrm>
            <a:off x="5148064" y="908720"/>
            <a:ext cx="3852862" cy="2231454"/>
          </a:xfrm>
          <a:prstGeom prst="accentCallout2">
            <a:avLst>
              <a:gd name="adj1" fmla="val 7315"/>
              <a:gd name="adj2" fmla="val -1977"/>
              <a:gd name="adj3" fmla="val -6815"/>
              <a:gd name="adj4" fmla="val -7962"/>
              <a:gd name="adj5" fmla="val -8239"/>
              <a:gd name="adj6" fmla="val -50446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#include 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const float PI = 3.141592f;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float  S(float);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float  L(float);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using namespace std;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utoUpdateAnimBg="0"/>
      <p:bldP spid="3891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4A0473E-5CF9-4BC1-937D-A8CA046F4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⒊</a:t>
            </a: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条件编译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E917780A-9A0C-45F4-B3B3-A84413A97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762000"/>
            <a:ext cx="90408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      C ++</a:t>
            </a: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可以通过条件控制，让编译系统编译不同的程序段，从而</a:t>
            </a:r>
            <a:endParaRPr lang="en-US" altLang="zh-CN" sz="2400" b="1" dirty="0">
              <a:solidFill>
                <a:srgbClr val="00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提高程序的移植性并方便调试。</a:t>
            </a:r>
            <a:endParaRPr lang="zh-CN" altLang="en-US" sz="2400" dirty="0">
              <a:solidFill>
                <a:srgbClr val="00FFCC"/>
              </a:solidFill>
            </a:endParaRP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74B4F51D-B4B2-4D7F-82D7-91A9C6B2B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0"/>
            <a:ext cx="324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条件编译有三种形式：</a:t>
            </a:r>
            <a:endParaRPr lang="zh-CN" altLang="en-US" sz="2400"/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58257D44-4542-4238-B333-D68023E7C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1968500"/>
            <a:ext cx="24495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#ifdef   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标识符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program seg1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program seg2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#endif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5CB3F8BA-1BF2-4B1B-9F1A-714868159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4267200"/>
            <a:ext cx="24495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#ifndef   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标识符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program seg1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#else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program seg2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#endif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713DD5F6-B9F8-4A19-9BFA-FB1305E5B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2682875"/>
            <a:ext cx="40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5E5C75B6-545D-45FA-90BF-661A65AE9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906963"/>
            <a:ext cx="406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4AAF884B-1536-4E36-A1EF-40D750AD1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400" y="2667000"/>
            <a:ext cx="40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</a:p>
        </p:txBody>
      </p:sp>
      <p:sp>
        <p:nvSpPr>
          <p:cNvPr id="39946" name="Text Box 10">
            <a:extLst>
              <a:ext uri="{FF2B5EF4-FFF2-40B4-BE49-F238E27FC236}">
                <a16:creationId xmlns:a16="http://schemas.microsoft.com/office/drawing/2014/main" id="{6A00ABB6-AAF2-4A55-941A-C754537B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1981200"/>
            <a:ext cx="244951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#if   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表达式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program seg1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#else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program seg2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#endif</a:t>
            </a:r>
          </a:p>
        </p:txBody>
      </p:sp>
      <p:sp>
        <p:nvSpPr>
          <p:cNvPr id="39947" name="Line 11">
            <a:extLst>
              <a:ext uri="{FF2B5EF4-FFF2-40B4-BE49-F238E27FC236}">
                <a16:creationId xmlns:a16="http://schemas.microsoft.com/office/drawing/2014/main" id="{86ED1A2C-4FED-4BA9-9509-36EA86A90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962400"/>
            <a:ext cx="0" cy="533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9948" name="AutoShape 12">
            <a:extLst>
              <a:ext uri="{FF2B5EF4-FFF2-40B4-BE49-F238E27FC236}">
                <a16:creationId xmlns:a16="http://schemas.microsoft.com/office/drawing/2014/main" id="{EE368D30-6F1E-4BBE-A5D2-FBEFD6CB4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495800"/>
            <a:ext cx="1676400" cy="762000"/>
          </a:xfrm>
          <a:prstGeom prst="flowChartDecision">
            <a:avLst/>
          </a:prstGeom>
          <a:noFill/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条件？</a:t>
            </a: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38AA4DAD-2DE1-4BAB-A0F3-D8BF992CA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满足</a:t>
            </a:r>
          </a:p>
        </p:txBody>
      </p:sp>
      <p:sp>
        <p:nvSpPr>
          <p:cNvPr id="39950" name="Line 14">
            <a:extLst>
              <a:ext uri="{FF2B5EF4-FFF2-40B4-BE49-F238E27FC236}">
                <a16:creationId xmlns:a16="http://schemas.microsoft.com/office/drawing/2014/main" id="{C4E2A497-FE32-4694-9C15-0CC2F02074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4876800"/>
            <a:ext cx="762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9951" name="Line 15">
            <a:extLst>
              <a:ext uri="{FF2B5EF4-FFF2-40B4-BE49-F238E27FC236}">
                <a16:creationId xmlns:a16="http://schemas.microsoft.com/office/drawing/2014/main" id="{A869C250-06BE-4C78-9B7C-A5D1EFBD7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76800"/>
            <a:ext cx="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9952" name="Rectangle 16">
            <a:extLst>
              <a:ext uri="{FF2B5EF4-FFF2-40B4-BE49-F238E27FC236}">
                <a16:creationId xmlns:a16="http://schemas.microsoft.com/office/drawing/2014/main" id="{BAB655DD-138D-4038-996C-6E5AEBAF5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1828800" cy="5334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编译程序段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39953" name="Text Box 17">
            <a:extLst>
              <a:ext uri="{FF2B5EF4-FFF2-40B4-BE49-F238E27FC236}">
                <a16:creationId xmlns:a16="http://schemas.microsoft.com/office/drawing/2014/main" id="{EBE056B3-1AB4-4E3A-8F5F-C566279C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913" y="4419600"/>
            <a:ext cx="1100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不满足</a:t>
            </a:r>
          </a:p>
        </p:txBody>
      </p:sp>
      <p:sp>
        <p:nvSpPr>
          <p:cNvPr id="39954" name="Line 18">
            <a:extLst>
              <a:ext uri="{FF2B5EF4-FFF2-40B4-BE49-F238E27FC236}">
                <a16:creationId xmlns:a16="http://schemas.microsoft.com/office/drawing/2014/main" id="{A342D679-B1B4-4B83-9BA4-57941EEEC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876800"/>
            <a:ext cx="8382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9955" name="Line 19">
            <a:extLst>
              <a:ext uri="{FF2B5EF4-FFF2-40B4-BE49-F238E27FC236}">
                <a16:creationId xmlns:a16="http://schemas.microsoft.com/office/drawing/2014/main" id="{AD4D557A-2F99-46D6-8C83-6F5F6BB5C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876800"/>
            <a:ext cx="0" cy="4572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9956" name="Rectangle 20">
            <a:extLst>
              <a:ext uri="{FF2B5EF4-FFF2-40B4-BE49-F238E27FC236}">
                <a16:creationId xmlns:a16="http://schemas.microsoft.com/office/drawing/2014/main" id="{9A7632BA-5378-4257-81E7-1D0BD6A17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1828800" cy="5334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编译程序段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</a:p>
        </p:txBody>
      </p:sp>
      <p:sp>
        <p:nvSpPr>
          <p:cNvPr id="39957" name="Line 21">
            <a:extLst>
              <a:ext uri="{FF2B5EF4-FFF2-40B4-BE49-F238E27FC236}">
                <a16:creationId xmlns:a16="http://schemas.microsoft.com/office/drawing/2014/main" id="{21E69E71-B248-43B8-B7D7-7B2513697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867400"/>
            <a:ext cx="0" cy="381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9958" name="Line 22">
            <a:extLst>
              <a:ext uri="{FF2B5EF4-FFF2-40B4-BE49-F238E27FC236}">
                <a16:creationId xmlns:a16="http://schemas.microsoft.com/office/drawing/2014/main" id="{419D4640-8EF1-47EC-8B04-A76009BD7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867400"/>
            <a:ext cx="0" cy="3810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9959" name="Line 23">
            <a:extLst>
              <a:ext uri="{FF2B5EF4-FFF2-40B4-BE49-F238E27FC236}">
                <a16:creationId xmlns:a16="http://schemas.microsoft.com/office/drawing/2014/main" id="{0006DD33-38DE-4C32-84D2-50E814573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6248400"/>
            <a:ext cx="3276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9960" name="Line 24">
            <a:extLst>
              <a:ext uri="{FF2B5EF4-FFF2-40B4-BE49-F238E27FC236}">
                <a16:creationId xmlns:a16="http://schemas.microsoft.com/office/drawing/2014/main" id="{AED1C313-D8B2-4B5F-A341-6FFB4298D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6248400"/>
            <a:ext cx="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39" grpId="0" autoUpdateAnimBg="0"/>
      <p:bldP spid="39940" grpId="0" autoUpdateAnimBg="0"/>
      <p:bldP spid="39941" grpId="0" autoUpdateAnimBg="0"/>
      <p:bldP spid="39942" grpId="0" autoUpdateAnimBg="0"/>
      <p:bldP spid="39943" grpId="0" autoUpdateAnimBg="0"/>
      <p:bldP spid="39944" grpId="0" autoUpdateAnimBg="0"/>
      <p:bldP spid="39945" grpId="0" autoUpdateAnimBg="0"/>
      <p:bldP spid="39946" grpId="0" autoUpdateAnimBg="0"/>
      <p:bldP spid="39948" grpId="0" animBg="1" autoUpdateAnimBg="0"/>
      <p:bldP spid="39949" grpId="0" autoUpdateAnimBg="0"/>
      <p:bldP spid="39952" grpId="0" animBg="1" autoUpdateAnimBg="0"/>
      <p:bldP spid="39953" grpId="0" autoUpdateAnimBg="0"/>
      <p:bldP spid="3995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C2B164D-1524-4930-A8B0-A0F22BADE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66FFFF"/>
                </a:solidFill>
                <a:ea typeface="华文新魏" panose="02010800040101010101" pitchFamily="2" charset="-122"/>
              </a:rPr>
              <a:t>⒉</a:t>
            </a:r>
            <a:r>
              <a:rPr lang="zh-CN" altLang="en-US" sz="2400" b="1">
                <a:solidFill>
                  <a:srgbClr val="66FFFF"/>
                </a:solidFill>
                <a:ea typeface="楷体_GB2312" pitchFamily="49" charset="-122"/>
              </a:rPr>
              <a:t>函数的定义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8A8AD2DD-9FDE-4907-B317-C7731CEE8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765175"/>
            <a:ext cx="454818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格式：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3399FF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type</a:t>
            </a:r>
            <a:r>
              <a:rPr lang="en-US" altLang="zh-CN" sz="2400" b="1">
                <a:solidFill>
                  <a:srgbClr val="3399FF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函数名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参数说明表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rPr>
              <a:t>  	     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内部说明语句 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	     功能语句 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400">
              <a:solidFill>
                <a:srgbClr val="FFFFCC"/>
              </a:solidFill>
            </a:endParaRPr>
          </a:p>
        </p:txBody>
      </p:sp>
      <p:sp>
        <p:nvSpPr>
          <p:cNvPr id="5124" name="AutoShape 4">
            <a:extLst>
              <a:ext uri="{FF2B5EF4-FFF2-40B4-BE49-F238E27FC236}">
                <a16:creationId xmlns:a16="http://schemas.microsoft.com/office/drawing/2014/main" id="{B2CF1190-D187-4FD6-AF62-C5D978647470}"/>
              </a:ext>
            </a:extLst>
          </p:cNvPr>
          <p:cNvSpPr>
            <a:spLocks/>
          </p:cNvSpPr>
          <p:nvPr/>
        </p:nvSpPr>
        <p:spPr bwMode="auto">
          <a:xfrm>
            <a:off x="3657600" y="1804988"/>
            <a:ext cx="4281488" cy="709612"/>
          </a:xfrm>
          <a:prstGeom prst="callout1">
            <a:avLst>
              <a:gd name="adj1" fmla="val 110736"/>
              <a:gd name="adj2" fmla="val 97329"/>
              <a:gd name="adj3" fmla="val 110736"/>
              <a:gd name="adj4" fmla="val -13681"/>
            </a:avLst>
          </a:prstGeom>
          <a:noFill/>
          <a:ln w="9525">
            <a:solidFill>
              <a:srgbClr val="66FFF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如果函数有返回值，应含有</a:t>
            </a:r>
            <a:r>
              <a:rPr lang="en-US" altLang="zh-CN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return</a:t>
            </a: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语句。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F2F27E9-4C3C-4E82-BB67-D91C351A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071563"/>
            <a:ext cx="3276600" cy="31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66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max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x ,int  y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{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int z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z=x&gt;=y? x : y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66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return ( z)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29E425DC-7956-4585-98B8-FEC0A3A41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3048000"/>
            <a:ext cx="118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ea typeface="楷体_GB2312" pitchFamily="49" charset="-122"/>
              </a:rPr>
              <a:t>说明：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endParaRPr lang="zh-CN" altLang="en-US" sz="2400"/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A4C4D7FC-DF84-4494-BD4A-E39585569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784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⑴</a:t>
            </a:r>
            <a:r>
              <a:rPr lang="zh-CN" altLang="en-US" sz="2400" b="1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函数不能嵌套定义，但可以嵌套引用，包括引用自己。</a:t>
            </a: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3EFF7A3F-CB49-458E-B41C-C715391D9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3870325"/>
            <a:ext cx="24892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max(int x,int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0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int  cx(int c,int 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     }   /*Error  !*/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en-US" altLang="zh-CN" sz="20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…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  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4D3F57DB-88DB-4AE1-8E33-9FB61207D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8" y="3810000"/>
            <a:ext cx="89328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 ⑵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函数如果无返回值，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type 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应说明为空类型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void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。函数无参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数应定义成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void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8A3D1CE4-E679-43BA-9C66-1E21BE95A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648200"/>
            <a:ext cx="236855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void </a:t>
            </a:r>
            <a:r>
              <a:rPr lang="en-US" altLang="zh-CN" sz="240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 Bell(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void</a:t>
            </a:r>
            <a:r>
              <a:rPr lang="en-US" altLang="zh-CN" sz="240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  cout &lt;&lt; "\007";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400">
              <a:solidFill>
                <a:srgbClr val="66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build="p" autoUpdateAnimBg="0"/>
      <p:bldP spid="5124" grpId="0" animBg="1" autoUpdateAnimBg="0"/>
      <p:bldP spid="5125" grpId="0" autoUpdateAnimBg="0"/>
      <p:bldP spid="5126" grpId="0" autoUpdateAnimBg="0"/>
      <p:bldP spid="5127" grpId="0" autoUpdateAnimBg="0"/>
      <p:bldP spid="5128" grpId="0" autoUpdateAnimBg="0"/>
      <p:bldP spid="5129" grpId="0" autoUpdateAnimBg="0"/>
      <p:bldP spid="513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E77CAA6-6BCA-4F64-9D93-D825ECBEC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00FFCC"/>
                </a:solidFill>
                <a:ea typeface="华文新魏" panose="02010800040101010101" pitchFamily="2" charset="-122"/>
              </a:rPr>
              <a:t>⒊</a:t>
            </a:r>
            <a:r>
              <a:rPr lang="zh-CN" altLang="en-US" sz="2400" b="1" dirty="0">
                <a:solidFill>
                  <a:srgbClr val="00FFCC"/>
                </a:solidFill>
                <a:ea typeface="楷体_GB2312" pitchFamily="49" charset="-122"/>
              </a:rPr>
              <a:t>函数的调用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84955D81-E040-4FDE-9E12-AB5C49187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28663"/>
            <a:ext cx="7340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00FFCC"/>
                </a:solidFill>
                <a:latin typeface="楷体_GB2312" pitchFamily="49" charset="-122"/>
                <a:ea typeface="楷体_GB2312" pitchFamily="49" charset="-122"/>
              </a:rPr>
              <a:t>调用方式：</a:t>
            </a:r>
            <a:r>
              <a:rPr lang="zh-CN" altLang="en-US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    函数名</a:t>
            </a:r>
            <a:r>
              <a:rPr lang="en-US" altLang="zh-CN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实参表</a:t>
            </a:r>
            <a:r>
              <a:rPr lang="en-US" altLang="zh-CN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ea typeface="楷体_GB2312" pitchFamily="49" charset="-122"/>
              </a:rPr>
              <a:t>         </a:t>
            </a: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实参应在数量、类型、位置上与形参一一对应。</a:t>
            </a:r>
            <a:endParaRPr lang="en-US" altLang="zh-CN" sz="2400" dirty="0">
              <a:solidFill>
                <a:srgbClr val="FFFFCC"/>
              </a:solidFill>
            </a:endParaRP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49C4D405-432B-4AB6-810D-A9C05E9B3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03425"/>
            <a:ext cx="634206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FFCC"/>
                </a:solidFill>
                <a:ea typeface="楷体_GB2312" pitchFamily="49" charset="-122"/>
              </a:rPr>
              <a:t>一般引用方式有三种：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语 句 形  式：    </a:t>
            </a: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max(a,b)</a:t>
            </a: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表达式形式：    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c = max(a, b)*2 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函 数 参  数：    </a:t>
            </a:r>
            <a:r>
              <a:rPr lang="en-US" altLang="zh-CN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c = max (a , max (b , d ))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build="p" autoUpdateAnimBg="0"/>
      <p:bldP spid="614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2361AE4-FABA-4A2F-A72E-7E96DF90B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00FF99"/>
                </a:solidFill>
                <a:ea typeface="华文新魏" panose="02010800040101010101" pitchFamily="2" charset="-122"/>
              </a:rPr>
              <a:t>⑵</a:t>
            </a:r>
            <a:r>
              <a:rPr lang="zh-CN" altLang="en-US" sz="2400" b="1" dirty="0">
                <a:solidFill>
                  <a:srgbClr val="00FF99"/>
                </a:solidFill>
                <a:ea typeface="楷体_GB2312" pitchFamily="49" charset="-122"/>
              </a:rPr>
              <a:t>调用过程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017662CA-27B0-4529-9929-D7C690FF9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620688"/>
            <a:ext cx="3214639" cy="47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main (void){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a ,b ,c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cin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&gt;&gt;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 = max( a ,b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"Max =  " &lt;&lt;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max ( int x ,  int  y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 z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z=x&gt;y? x : y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(z)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39471415-256D-405B-B67F-19B6B1DD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181600"/>
            <a:ext cx="85153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⑴</a:t>
            </a: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先计算实参的值，从右向左向函数传递调赋值给形参。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75CA7078-7264-4B63-8608-1ED048D46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378075"/>
            <a:ext cx="762000" cy="381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31BBB87E-AA5F-4AA5-BC55-AFB5859BD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59075"/>
            <a:ext cx="762000" cy="381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827A0B8F-85E9-405D-942F-AB798AF6D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113" y="2341563"/>
            <a:ext cx="3667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0A88E081-278A-40E2-AA56-4C3799742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78075"/>
            <a:ext cx="762000" cy="381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1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CCA46682-8EF9-46B8-B117-3FDCCAE08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59075"/>
            <a:ext cx="762000" cy="381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1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56A522DA-4C55-4EFF-9642-A3FAA1CC4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393950"/>
            <a:ext cx="38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y</a:t>
            </a:r>
          </a:p>
        </p:txBody>
      </p:sp>
      <p:sp>
        <p:nvSpPr>
          <p:cNvPr id="7179" name="Line 11">
            <a:extLst>
              <a:ext uri="{FF2B5EF4-FFF2-40B4-BE49-F238E27FC236}">
                <a16:creationId xmlns:a16="http://schemas.microsoft.com/office/drawing/2014/main" id="{E53B2C4A-8A48-4121-8B63-EABF234ED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987675"/>
            <a:ext cx="914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5A1CB0AF-EDF5-4990-BCE5-F21379A19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37807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</a:p>
        </p:txBody>
      </p:sp>
      <p:sp>
        <p:nvSpPr>
          <p:cNvPr id="7181" name="Line 13">
            <a:extLst>
              <a:ext uri="{FF2B5EF4-FFF2-40B4-BE49-F238E27FC236}">
                <a16:creationId xmlns:a16="http://schemas.microsoft.com/office/drawing/2014/main" id="{070708E3-9F4E-4136-9574-89DE78C72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606675"/>
            <a:ext cx="914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20AE779B-45FE-4759-B933-28029D40B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75907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</a:p>
        </p:txBody>
      </p:sp>
      <p:sp>
        <p:nvSpPr>
          <p:cNvPr id="7183" name="Text Box 15">
            <a:extLst>
              <a:ext uri="{FF2B5EF4-FFF2-40B4-BE49-F238E27FC236}">
                <a16:creationId xmlns:a16="http://schemas.microsoft.com/office/drawing/2014/main" id="{B9A8503C-E4BB-4F7C-ADBE-64A5F71F4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562600"/>
            <a:ext cx="9002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转移在函数中运行，执行到一个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return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语句，将返回表达式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的值。由函数名带回给调用函数。</a:t>
            </a:r>
          </a:p>
        </p:txBody>
      </p:sp>
      <p:sp>
        <p:nvSpPr>
          <p:cNvPr id="7184" name="Line 16">
            <a:extLst>
              <a:ext uri="{FF2B5EF4-FFF2-40B4-BE49-F238E27FC236}">
                <a16:creationId xmlns:a16="http://schemas.microsoft.com/office/drawing/2014/main" id="{8B3FB06B-C2D3-400D-9B97-0BA17ED576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824" y="2420888"/>
            <a:ext cx="16002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85" name="Line 17">
            <a:extLst>
              <a:ext uri="{FF2B5EF4-FFF2-40B4-BE49-F238E27FC236}">
                <a16:creationId xmlns:a16="http://schemas.microsoft.com/office/drawing/2014/main" id="{B24D026E-9094-447A-970A-E8B21D942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824" y="2420888"/>
            <a:ext cx="0" cy="16764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86" name="Line 18">
            <a:extLst>
              <a:ext uri="{FF2B5EF4-FFF2-40B4-BE49-F238E27FC236}">
                <a16:creationId xmlns:a16="http://schemas.microsoft.com/office/drawing/2014/main" id="{54357D5F-2DE8-49C7-9866-511A041D0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824" y="4097288"/>
            <a:ext cx="685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87" name="Rectangle 19">
            <a:extLst>
              <a:ext uri="{FF2B5EF4-FFF2-40B4-BE49-F238E27FC236}">
                <a16:creationId xmlns:a16="http://schemas.microsoft.com/office/drawing/2014/main" id="{4268A830-8952-4CA5-9B86-F17EA3148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692275"/>
            <a:ext cx="762000" cy="381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4F78DEFF-E934-49A3-A87B-9CB2B46C3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6002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z</a:t>
            </a:r>
          </a:p>
        </p:txBody>
      </p:sp>
      <p:sp>
        <p:nvSpPr>
          <p:cNvPr id="7189" name="Line 21">
            <a:extLst>
              <a:ext uri="{FF2B5EF4-FFF2-40B4-BE49-F238E27FC236}">
                <a16:creationId xmlns:a16="http://schemas.microsoft.com/office/drawing/2014/main" id="{1D97501D-7634-48BE-9653-DCD04A194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624" y="4097288"/>
            <a:ext cx="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0" name="Text Box 22">
            <a:extLst>
              <a:ext uri="{FF2B5EF4-FFF2-40B4-BE49-F238E27FC236}">
                <a16:creationId xmlns:a16="http://schemas.microsoft.com/office/drawing/2014/main" id="{9AA17D54-F155-42D5-A6AB-17F8F272F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69227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</a:p>
        </p:txBody>
      </p:sp>
      <p:sp>
        <p:nvSpPr>
          <p:cNvPr id="7191" name="Line 23">
            <a:extLst>
              <a:ext uri="{FF2B5EF4-FFF2-40B4-BE49-F238E27FC236}">
                <a16:creationId xmlns:a16="http://schemas.microsoft.com/office/drawing/2014/main" id="{B5320089-59D5-4E2D-85B1-EF95F1D4D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624" y="4478288"/>
            <a:ext cx="0" cy="3048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2" name="Line 24">
            <a:extLst>
              <a:ext uri="{FF2B5EF4-FFF2-40B4-BE49-F238E27FC236}">
                <a16:creationId xmlns:a16="http://schemas.microsoft.com/office/drawing/2014/main" id="{69C267FA-D8FF-402E-9AE8-23C875B0A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624" y="4783088"/>
            <a:ext cx="19812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3" name="Line 25">
            <a:extLst>
              <a:ext uri="{FF2B5EF4-FFF2-40B4-BE49-F238E27FC236}">
                <a16:creationId xmlns:a16="http://schemas.microsoft.com/office/drawing/2014/main" id="{FF3BEEB4-4DF7-47FF-9356-B59C23ADB0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7824" y="4173488"/>
            <a:ext cx="0" cy="6096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4" name="Line 26">
            <a:extLst>
              <a:ext uri="{FF2B5EF4-FFF2-40B4-BE49-F238E27FC236}">
                <a16:creationId xmlns:a16="http://schemas.microsoft.com/office/drawing/2014/main" id="{C9BB9FE0-9254-4703-8271-3A2024600B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68624" y="3716288"/>
            <a:ext cx="1219200" cy="4572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5" name="Line 27">
            <a:extLst>
              <a:ext uri="{FF2B5EF4-FFF2-40B4-BE49-F238E27FC236}">
                <a16:creationId xmlns:a16="http://schemas.microsoft.com/office/drawing/2014/main" id="{4B4997C3-0F3B-4C0C-B9C0-1E374CDBDE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8624" y="2497088"/>
            <a:ext cx="0" cy="12192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6" name="Line 28">
            <a:extLst>
              <a:ext uri="{FF2B5EF4-FFF2-40B4-BE49-F238E27FC236}">
                <a16:creationId xmlns:a16="http://schemas.microsoft.com/office/drawing/2014/main" id="{D2027556-6744-450F-88ED-1703E364B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6624" y="2497088"/>
            <a:ext cx="7620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7" name="Line 29">
            <a:extLst>
              <a:ext uri="{FF2B5EF4-FFF2-40B4-BE49-F238E27FC236}">
                <a16:creationId xmlns:a16="http://schemas.microsoft.com/office/drawing/2014/main" id="{8A69D8C2-FA26-4399-92BA-8006C49B3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624" y="2497088"/>
            <a:ext cx="0" cy="3810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EF3F887E-C6D4-4BC8-A572-10BABAA7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3246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函数如果没有</a:t>
            </a:r>
            <a:r>
              <a:rPr lang="en-US" altLang="zh-CN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return</a:t>
            </a: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语句，由最后一个</a:t>
            </a:r>
            <a:r>
              <a:rPr lang="en-US" altLang="zh-CN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返回一个不确定的值！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  <p:bldP spid="7172" grpId="0" autoUpdateAnimBg="0"/>
      <p:bldP spid="7173" grpId="0" animBg="1" autoUpdateAnimBg="0"/>
      <p:bldP spid="7174" grpId="0" animBg="1" autoUpdateAnimBg="0"/>
      <p:bldP spid="7175" grpId="0" autoUpdateAnimBg="0"/>
      <p:bldP spid="7176" grpId="0" animBg="1" autoUpdateAnimBg="0"/>
      <p:bldP spid="7177" grpId="0" animBg="1" autoUpdateAnimBg="0"/>
      <p:bldP spid="7178" grpId="0" autoUpdateAnimBg="0"/>
      <p:bldP spid="7180" grpId="0" autoUpdateAnimBg="0"/>
      <p:bldP spid="7182" grpId="0" autoUpdateAnimBg="0"/>
      <p:bldP spid="7183" grpId="0" autoUpdateAnimBg="0"/>
      <p:bldP spid="7188" grpId="0" autoUpdateAnimBg="0"/>
      <p:bldP spid="7190" grpId="0" autoUpdateAnimBg="0"/>
      <p:bldP spid="719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A7050EC-5695-4EBD-91FC-16D1A86AC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关于返回值的几点说明：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EC2918E6-4C34-4051-B106-D03655929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0"/>
            <a:ext cx="9312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函数可以通过一个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return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语句返回一个值，也可以不返回值，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此时应在定义函数时用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void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类型加以说明。</a:t>
            </a:r>
            <a:endParaRPr lang="zh-CN" altLang="en-US" sz="2400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6922F59C-9193-4161-8421-BA01BDCB2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63675"/>
            <a:ext cx="9051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⑵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函数中可以出现多个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return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语句，遇到一个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return 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语句，则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返回值，且返回调用函数，继续执行。</a:t>
            </a:r>
            <a:endParaRPr lang="zh-CN" altLang="en-US" sz="2400"/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950894A6-7CAF-401E-94C4-9BD28E0BE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4800600"/>
            <a:ext cx="340995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max ( int  x , int y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if (x&gt;=y ) </a:t>
            </a:r>
            <a:r>
              <a:rPr lang="en-US" altLang="zh-CN" sz="2400" b="1">
                <a:solidFill>
                  <a:srgbClr val="00FF9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return  x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return  y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 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BECD51E4-D512-491D-A3F8-A7A34CDF9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25675"/>
            <a:ext cx="9023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ea typeface="华文新魏" panose="02010800040101010101" pitchFamily="2" charset="-122"/>
              </a:rPr>
              <a:t>        ⑶</a:t>
            </a:r>
            <a:r>
              <a:rPr lang="zh-CN" altLang="en-US" sz="2400" b="1">
                <a:solidFill>
                  <a:srgbClr val="66FF33"/>
                </a:solidFill>
                <a:ea typeface="楷体_GB2312" pitchFamily="49" charset="-122"/>
              </a:rPr>
              <a:t>返回值的类型应与函数的类型一致，如不一致，以函数类型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ea typeface="楷体_GB2312" pitchFamily="49" charset="-122"/>
              </a:rPr>
              <a:t>为准，</a:t>
            </a:r>
            <a:r>
              <a:rPr lang="zh-CN" altLang="en-US" sz="2400" b="1">
                <a:solidFill>
                  <a:srgbClr val="FFFFFF"/>
                </a:solidFill>
                <a:ea typeface="楷体_GB2312" pitchFamily="49" charset="-122"/>
              </a:rPr>
              <a:t>先转换为函数类型后，</a:t>
            </a:r>
            <a:r>
              <a:rPr lang="zh-CN" altLang="en-US" sz="2400" b="1">
                <a:solidFill>
                  <a:srgbClr val="66FF33"/>
                </a:solidFill>
                <a:ea typeface="楷体_GB2312" pitchFamily="49" charset="-122"/>
              </a:rPr>
              <a:t>再返回。</a:t>
            </a:r>
            <a:endParaRPr lang="zh-CN" altLang="en-US" sz="2400"/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5D29CA56-9AA9-47D5-846A-92E90BBF6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498975"/>
            <a:ext cx="4252912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max(void)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float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return z;/* z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先转化为整型*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400">
              <a:solidFill>
                <a:srgbClr val="FFFFCC"/>
              </a:solidFill>
            </a:endParaRP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3D35AAEE-7753-4CF5-9BBB-FD1FBBD72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" y="2987675"/>
            <a:ext cx="9070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宋体" panose="02010600030101010101" pitchFamily="2" charset="-122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rgbClr val="66FF33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⑷</a:t>
            </a:r>
            <a:r>
              <a:rPr lang="zh-CN" altLang="en-US" sz="2400" b="1">
                <a:solidFill>
                  <a:srgbClr val="66FF33"/>
                </a:solidFill>
                <a:latin typeface="宋体" panose="02010600030101010101" pitchFamily="2" charset="-122"/>
                <a:ea typeface="楷体_GB2312" pitchFamily="49" charset="-122"/>
              </a:rPr>
              <a:t>为了确保参数和返回值类型正确，一般须在函数调用前对其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宋体" panose="02010600030101010101" pitchFamily="2" charset="-122"/>
                <a:ea typeface="楷体_GB2312" pitchFamily="49" charset="-122"/>
              </a:rPr>
              <a:t>类型和参数的类型加以说明，该说明称之为</a:t>
            </a:r>
            <a:r>
              <a:rPr lang="zh-CN" altLang="en-US" sz="2400" b="1">
                <a:solidFill>
                  <a:srgbClr val="F8F8F8"/>
                </a:solidFill>
                <a:latin typeface="宋体" panose="02010600030101010101" pitchFamily="2" charset="-122"/>
                <a:ea typeface="楷体_GB2312" pitchFamily="49" charset="-122"/>
              </a:rPr>
              <a:t>原型声明</a:t>
            </a:r>
            <a:r>
              <a:rPr lang="zh-CN" altLang="en-US" sz="2400" b="1">
                <a:solidFill>
                  <a:srgbClr val="66FF33"/>
                </a:solidFill>
                <a:latin typeface="宋体" panose="02010600030101010101" pitchFamily="2" charset="-122"/>
                <a:ea typeface="楷体_GB2312" pitchFamily="49" charset="-122"/>
              </a:rPr>
              <a:t>。</a:t>
            </a:r>
            <a:endParaRPr lang="zh-CN" altLang="en-US" sz="2400"/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46723C1D-28CD-4E0E-9AD8-446DC5EA0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3810000"/>
            <a:ext cx="3084513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9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imax ( int  ,int 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main (void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int  x,y,z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z=imax ( x,y 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       …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}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endParaRPr lang="en-US" altLang="zh-CN" sz="2400">
              <a:solidFill>
                <a:srgbClr val="FFFFCC"/>
              </a:solidFill>
            </a:endParaRPr>
          </a:p>
        </p:txBody>
      </p:sp>
      <p:sp>
        <p:nvSpPr>
          <p:cNvPr id="8202" name="AutoShape 10">
            <a:extLst>
              <a:ext uri="{FF2B5EF4-FFF2-40B4-BE49-F238E27FC236}">
                <a16:creationId xmlns:a16="http://schemas.microsoft.com/office/drawing/2014/main" id="{3295495D-4E36-4B6A-B504-1E8BF116EF2E}"/>
              </a:ext>
            </a:extLst>
          </p:cNvPr>
          <p:cNvSpPr>
            <a:spLocks/>
          </p:cNvSpPr>
          <p:nvPr/>
        </p:nvSpPr>
        <p:spPr bwMode="auto">
          <a:xfrm>
            <a:off x="5638800" y="3810000"/>
            <a:ext cx="3200400" cy="365125"/>
          </a:xfrm>
          <a:prstGeom prst="callout1">
            <a:avLst>
              <a:gd name="adj1" fmla="val 120870"/>
              <a:gd name="adj2" fmla="val 96431"/>
              <a:gd name="adj3" fmla="val 120870"/>
              <a:gd name="adj4" fmla="val -18801"/>
            </a:avLst>
          </a:prstGeom>
          <a:noFill/>
          <a:ln w="9525">
            <a:solidFill>
              <a:srgbClr val="00FF99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99"/>
                </a:solidFill>
                <a:ea typeface="楷体_GB2312" pitchFamily="49" charset="-122"/>
              </a:rPr>
              <a:t>原型声明语句，加；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196" grpId="0" autoUpdateAnimBg="0"/>
      <p:bldP spid="8197" grpId="0" autoUpdateAnimBg="0"/>
      <p:bldP spid="8198" grpId="0" autoUpdateAnimBg="0"/>
      <p:bldP spid="8199" grpId="0" autoUpdateAnimBg="0"/>
      <p:bldP spid="8200" grpId="0" autoUpdateAnimBg="0"/>
      <p:bldP spid="8201" grpId="0" autoUpdateAnimBg="0"/>
      <p:bldP spid="820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0DB85D5-E2C6-4F40-AA69-A967F5348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flipH="1">
            <a:off x="5435600" y="63500"/>
            <a:ext cx="3457575" cy="400050"/>
          </a:xfrm>
        </p:spPr>
        <p:txBody>
          <a:bodyPr/>
          <a:lstStyle/>
          <a:p>
            <a:pPr algn="l" eaLnBrk="1" hangingPunct="1"/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举例：通过函数求 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en-US" altLang="zh-CN" sz="2400" b="1" baseline="460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n 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BDB87C60-9F74-4C5E-A96D-48FD921DF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261938"/>
            <a:ext cx="5949950" cy="686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double 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dPow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(float , int)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float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cin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&gt;&gt; x &gt;&gt;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&lt;&lt; x &lt;&lt; "^" &lt;&lt; n  &lt;&lt; " = " &lt;&lt;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dPow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(x,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double 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dPow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(float x ,int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double  p=1.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for (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= 1;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&lt;= n;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p = p *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00FF99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0" name="AutoShape 4">
            <a:extLst>
              <a:ext uri="{FF2B5EF4-FFF2-40B4-BE49-F238E27FC236}">
                <a16:creationId xmlns:a16="http://schemas.microsoft.com/office/drawing/2014/main" id="{66B16A66-7BFC-4F06-A751-6F868221CA05}"/>
              </a:ext>
            </a:extLst>
          </p:cNvPr>
          <p:cNvSpPr>
            <a:spLocks/>
          </p:cNvSpPr>
          <p:nvPr/>
        </p:nvSpPr>
        <p:spPr bwMode="auto">
          <a:xfrm>
            <a:off x="5435600" y="764704"/>
            <a:ext cx="1728688" cy="381000"/>
          </a:xfrm>
          <a:prstGeom prst="callout1">
            <a:avLst>
              <a:gd name="adj1" fmla="val 120000"/>
              <a:gd name="adj2" fmla="val 94120"/>
              <a:gd name="adj3" fmla="val 122424"/>
              <a:gd name="adj4" fmla="val -156371"/>
            </a:avLst>
          </a:prstGeom>
          <a:noFill/>
          <a:ln w="9525">
            <a:solidFill>
              <a:srgbClr val="FFFF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原型声明。</a:t>
            </a:r>
          </a:p>
        </p:txBody>
      </p:sp>
      <p:sp>
        <p:nvSpPr>
          <p:cNvPr id="9221" name="AutoShape 5">
            <a:extLst>
              <a:ext uri="{FF2B5EF4-FFF2-40B4-BE49-F238E27FC236}">
                <a16:creationId xmlns:a16="http://schemas.microsoft.com/office/drawing/2014/main" id="{A3090FBE-5B1D-4FF0-BBFC-2DD8D26CC7E8}"/>
              </a:ext>
            </a:extLst>
          </p:cNvPr>
          <p:cNvSpPr>
            <a:spLocks/>
          </p:cNvSpPr>
          <p:nvPr/>
        </p:nvSpPr>
        <p:spPr bwMode="auto">
          <a:xfrm>
            <a:off x="76200" y="3895725"/>
            <a:ext cx="609600" cy="2701925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00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1">
              <a:solidFill>
                <a:srgbClr val="00FF99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E1A87C71-D25E-46AB-B6D2-D12679DB4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" y="4383088"/>
            <a:ext cx="54610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99"/>
                </a:solidFill>
                <a:latin typeface="Arial" panose="020B0604020202020204" pitchFamily="34" charset="0"/>
                <a:ea typeface="楷体_GB2312" pitchFamily="49" charset="-122"/>
              </a:rPr>
              <a:t>定义函数</a:t>
            </a:r>
          </a:p>
        </p:txBody>
      </p:sp>
      <p:sp>
        <p:nvSpPr>
          <p:cNvPr id="9223" name="AutoShape 7">
            <a:extLst>
              <a:ext uri="{FF2B5EF4-FFF2-40B4-BE49-F238E27FC236}">
                <a16:creationId xmlns:a16="http://schemas.microsoft.com/office/drawing/2014/main" id="{4BDAED2D-A3FD-4C39-9E80-4BE2DB41C7BC}"/>
              </a:ext>
            </a:extLst>
          </p:cNvPr>
          <p:cNvSpPr>
            <a:spLocks/>
          </p:cNvSpPr>
          <p:nvPr/>
        </p:nvSpPr>
        <p:spPr bwMode="auto">
          <a:xfrm>
            <a:off x="6948488" y="2060575"/>
            <a:ext cx="1938337" cy="400050"/>
          </a:xfrm>
          <a:prstGeom prst="accentCallout2">
            <a:avLst>
              <a:gd name="adj1" fmla="val 28569"/>
              <a:gd name="adj2" fmla="val -3931"/>
              <a:gd name="adj3" fmla="val 28569"/>
              <a:gd name="adj4" fmla="val -62000"/>
              <a:gd name="adj5" fmla="val 192856"/>
              <a:gd name="adj6" fmla="val -62162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调用函数。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  <p:bldP spid="9220" grpId="0" animBg="1" autoUpdateAnimBg="0"/>
      <p:bldP spid="9221" grpId="0" animBg="1" autoUpdateAnimBg="0"/>
      <p:bldP spid="9222" grpId="0" autoUpdateAnimBg="0"/>
      <p:bldP spid="9223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3333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DADE2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800080"/>
          </a:solidFill>
          <a:prstDash val="solid"/>
          <a:round/>
          <a:headEnd type="triangle" w="lg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800080"/>
          </a:solidFill>
          <a:prstDash val="solid"/>
          <a:round/>
          <a:headEnd type="triangle" w="lg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5444</Words>
  <Application>Microsoft Office PowerPoint</Application>
  <PresentationFormat>全屏显示(4:3)</PresentationFormat>
  <Paragraphs>909</Paragraphs>
  <Slides>43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Arial Unicode MS</vt:lpstr>
      <vt:lpstr>等线</vt:lpstr>
      <vt:lpstr>华文新魏</vt:lpstr>
      <vt:lpstr>华文行楷</vt:lpstr>
      <vt:lpstr>楷体_GB2312</vt:lpstr>
      <vt:lpstr>宋体</vt:lpstr>
      <vt:lpstr>微软雅黑</vt:lpstr>
      <vt:lpstr>Arial</vt:lpstr>
      <vt:lpstr>Times New Roman</vt:lpstr>
      <vt:lpstr>Webdings</vt:lpstr>
      <vt:lpstr>Wingdings</vt:lpstr>
      <vt:lpstr>默认设计模板</vt:lpstr>
      <vt:lpstr>第六章  函   数</vt:lpstr>
      <vt:lpstr>结构化程序设计概述</vt:lpstr>
      <vt:lpstr>6.1 函数的定义和调用</vt:lpstr>
      <vt:lpstr>函数定义的功能</vt:lpstr>
      <vt:lpstr>⒉函数的定义</vt:lpstr>
      <vt:lpstr>⒊函数的调用</vt:lpstr>
      <vt:lpstr>⑵调用过程</vt:lpstr>
      <vt:lpstr>关于返回值的几点说明：</vt:lpstr>
      <vt:lpstr>举例：通过函数求 xn 。</vt:lpstr>
      <vt:lpstr>⒋内联函数</vt:lpstr>
      <vt:lpstr>⒌函数的重载</vt:lpstr>
      <vt:lpstr>6.2 变量的存储类型及作用域</vt:lpstr>
      <vt:lpstr>变量的四种存储类型</vt:lpstr>
      <vt:lpstr>⒈局部动态类型</vt:lpstr>
      <vt:lpstr>⒊局部static(静态)存储类型</vt:lpstr>
      <vt:lpstr>⒋外部变量（extern存储类型、全局变量）</vt:lpstr>
      <vt:lpstr>关于全局变量的几点说明：</vt:lpstr>
      <vt:lpstr>关于全局变量的几点说明：</vt:lpstr>
      <vt:lpstr>全局变量的副作用</vt:lpstr>
      <vt:lpstr>6.3 函数间的数据传递</vt:lpstr>
      <vt:lpstr>函数间数据传递方式</vt:lpstr>
      <vt:lpstr>⒈使用参数传递数据</vt:lpstr>
      <vt:lpstr>⑵传地址方式</vt:lpstr>
      <vt:lpstr>⒉通过引用传递参数</vt:lpstr>
      <vt:lpstr>⒉全局变量传递参数和结果</vt:lpstr>
      <vt:lpstr>6.4  数组与函数参数</vt:lpstr>
      <vt:lpstr>举例：通过函数将字符串中的大写字母转换为小写字母。</vt:lpstr>
      <vt:lpstr>     【案例： 】求5行5列矩阵的主、副对角线上元素之和。注意，两条对角线相交的元素只加一次。</vt:lpstr>
      <vt:lpstr>6.5  返回指针的函数</vt:lpstr>
      <vt:lpstr>举例：在数组中查找第一个出现的数据。</vt:lpstr>
      <vt:lpstr>6.6  指向函数的指针</vt:lpstr>
      <vt:lpstr>举例：求a、b的最大值。</vt:lpstr>
      <vt:lpstr>举例：通过参数传递，求a、b之和、之差。</vt:lpstr>
      <vt:lpstr>6.7  递归函数</vt:lpstr>
      <vt:lpstr>递归举例：求n!。</vt:lpstr>
      <vt:lpstr>6.8  命令行参数</vt:lpstr>
      <vt:lpstr>举例：回显命令行参数。</vt:lpstr>
      <vt:lpstr>6.9  编译预处理</vt:lpstr>
      <vt:lpstr>说明：</vt:lpstr>
      <vt:lpstr>⑵带参数的宏定义</vt:lpstr>
      <vt:lpstr>⒉文件包含</vt:lpstr>
      <vt:lpstr>文件包含举例：求半径为r的园面积、园周长。</vt:lpstr>
      <vt:lpstr>⒊条件编译</vt:lpstr>
    </vt:vector>
  </TitlesOfParts>
  <Company>HAO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 文  件</dc:title>
  <dc:creator>XUAN</dc:creator>
  <cp:lastModifiedBy>heyang0509@outlook.com</cp:lastModifiedBy>
  <cp:revision>115</cp:revision>
  <dcterms:created xsi:type="dcterms:W3CDTF">2001-06-14T13:44:45Z</dcterms:created>
  <dcterms:modified xsi:type="dcterms:W3CDTF">2022-01-01T16:09:48Z</dcterms:modified>
</cp:coreProperties>
</file>