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5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49" r:id="rId13"/>
    <p:sldId id="307" r:id="rId14"/>
    <p:sldId id="308" r:id="rId15"/>
    <p:sldId id="309" r:id="rId16"/>
    <p:sldId id="312" r:id="rId17"/>
    <p:sldId id="313" r:id="rId18"/>
    <p:sldId id="314" r:id="rId19"/>
    <p:sldId id="350" r:id="rId20"/>
    <p:sldId id="317" r:id="rId21"/>
    <p:sldId id="318" r:id="rId22"/>
    <p:sldId id="319" r:id="rId23"/>
    <p:sldId id="320" r:id="rId24"/>
    <p:sldId id="321" r:id="rId25"/>
    <p:sldId id="323" r:id="rId26"/>
    <p:sldId id="322" r:id="rId27"/>
    <p:sldId id="325" r:id="rId28"/>
    <p:sldId id="326" r:id="rId29"/>
    <p:sldId id="327" r:id="rId30"/>
    <p:sldId id="328" r:id="rId31"/>
    <p:sldId id="329" r:id="rId32"/>
    <p:sldId id="330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51" r:id="rId43"/>
    <p:sldId id="331" r:id="rId44"/>
    <p:sldId id="332" r:id="rId45"/>
    <p:sldId id="333" r:id="rId46"/>
    <p:sldId id="334" r:id="rId47"/>
    <p:sldId id="352" r:id="rId48"/>
    <p:sldId id="292" r:id="rId49"/>
    <p:sldId id="294" r:id="rId50"/>
    <p:sldId id="353" r:id="rId51"/>
    <p:sldId id="344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00FF00"/>
    <a:srgbClr val="FFFF00"/>
    <a:srgbClr val="CC0066"/>
    <a:srgbClr val="00FFFF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04B8D-05DA-4ABF-80D9-D28E2FFACFD5}" v="280" dt="2021-10-23T13:20:32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3fcc78b2861389" providerId="LiveId" clId="{96F41279-5D1F-4931-B4EC-0F77FED079EA}"/>
    <pc:docChg chg="custSel delSld modSld">
      <pc:chgData name="" userId="f83fcc78b2861389" providerId="LiveId" clId="{96F41279-5D1F-4931-B4EC-0F77FED079EA}" dt="2021-10-04T03:23:40.661" v="1322" actId="1076"/>
      <pc:docMkLst>
        <pc:docMk/>
      </pc:docMkLst>
      <pc:sldChg chg="modSp">
        <pc:chgData name="" userId="f83fcc78b2861389" providerId="LiveId" clId="{96F41279-5D1F-4931-B4EC-0F77FED079EA}" dt="2021-10-03T07:17:22.059" v="1267" actId="1076"/>
        <pc:sldMkLst>
          <pc:docMk/>
          <pc:sldMk cId="0" sldId="295"/>
        </pc:sldMkLst>
        <pc:picChg chg="mod">
          <ac:chgData name="" userId="f83fcc78b2861389" providerId="LiveId" clId="{96F41279-5D1F-4931-B4EC-0F77FED079EA}" dt="2021-10-03T07:17:22.059" v="1267" actId="1076"/>
          <ac:picMkLst>
            <pc:docMk/>
            <pc:sldMk cId="0" sldId="295"/>
            <ac:picMk id="3075" creationId="{F1DB180E-8799-4A85-A662-BB54C507CF47}"/>
          </ac:picMkLst>
        </pc:picChg>
      </pc:sldChg>
      <pc:sldChg chg="modSp">
        <pc:chgData name="" userId="f83fcc78b2861389" providerId="LiveId" clId="{96F41279-5D1F-4931-B4EC-0F77FED079EA}" dt="2021-10-03T06:15:16.584" v="11" actId="20577"/>
        <pc:sldMkLst>
          <pc:docMk/>
          <pc:sldMk cId="0" sldId="297"/>
        </pc:sldMkLst>
        <pc:spChg chg="mod">
          <ac:chgData name="" userId="f83fcc78b2861389" providerId="LiveId" clId="{96F41279-5D1F-4931-B4EC-0F77FED079EA}" dt="2021-10-03T06:15:16.584" v="11" actId="20577"/>
          <ac:spMkLst>
            <pc:docMk/>
            <pc:sldMk cId="0" sldId="297"/>
            <ac:spMk id="49155" creationId="{1CCD0570-8825-4317-BAD4-29E50FF34BA7}"/>
          </ac:spMkLst>
        </pc:spChg>
      </pc:sldChg>
      <pc:sldChg chg="modSp">
        <pc:chgData name="" userId="f83fcc78b2861389" providerId="LiveId" clId="{96F41279-5D1F-4931-B4EC-0F77FED079EA}" dt="2021-10-03T06:15:38.162" v="18" actId="1038"/>
        <pc:sldMkLst>
          <pc:docMk/>
          <pc:sldMk cId="0" sldId="298"/>
        </pc:sldMkLst>
        <pc:spChg chg="mod">
          <ac:chgData name="" userId="f83fcc78b2861389" providerId="LiveId" clId="{96F41279-5D1F-4931-B4EC-0F77FED079EA}" dt="2021-10-03T06:15:38.162" v="18" actId="1038"/>
          <ac:spMkLst>
            <pc:docMk/>
            <pc:sldMk cId="0" sldId="298"/>
            <ac:spMk id="50180" creationId="{7A107886-055B-484B-8DBC-28AE4B559081}"/>
          </ac:spMkLst>
        </pc:spChg>
      </pc:sldChg>
      <pc:sldChg chg="addSp delSp modSp delAnim modAnim">
        <pc:chgData name="" userId="f83fcc78b2861389" providerId="LiveId" clId="{96F41279-5D1F-4931-B4EC-0F77FED079EA}" dt="2021-10-03T06:32:40.346" v="352" actId="478"/>
        <pc:sldMkLst>
          <pc:docMk/>
          <pc:sldMk cId="0" sldId="309"/>
        </pc:sldMkLst>
        <pc:spChg chg="add mod">
          <ac:chgData name="" userId="f83fcc78b2861389" providerId="LiveId" clId="{96F41279-5D1F-4931-B4EC-0F77FED079EA}" dt="2021-10-03T06:32:06.058" v="324"/>
          <ac:spMkLst>
            <pc:docMk/>
            <pc:sldMk cId="0" sldId="309"/>
            <ac:spMk id="9" creationId="{D3613B87-9042-4CA0-8560-FE3DEE39E3C9}"/>
          </ac:spMkLst>
        </pc:spChg>
        <pc:spChg chg="add mod">
          <ac:chgData name="" userId="f83fcc78b2861389" providerId="LiveId" clId="{96F41279-5D1F-4931-B4EC-0F77FED079EA}" dt="2021-10-03T06:32:34.662" v="351" actId="6549"/>
          <ac:spMkLst>
            <pc:docMk/>
            <pc:sldMk cId="0" sldId="309"/>
            <ac:spMk id="10" creationId="{A07B60AE-3C12-4AF6-8F4E-4CA7C798D7D9}"/>
          </ac:spMkLst>
        </pc:spChg>
        <pc:spChg chg="mod">
          <ac:chgData name="" userId="f83fcc78b2861389" providerId="LiveId" clId="{96F41279-5D1F-4931-B4EC-0F77FED079EA}" dt="2021-10-03T06:26:12.466" v="52"/>
          <ac:spMkLst>
            <pc:docMk/>
            <pc:sldMk cId="0" sldId="309"/>
            <ac:spMk id="61443" creationId="{B2382D6B-10D6-4F20-BF9A-B2BFE7D61D63}"/>
          </ac:spMkLst>
        </pc:spChg>
        <pc:spChg chg="del mod">
          <ac:chgData name="" userId="f83fcc78b2861389" providerId="LiveId" clId="{96F41279-5D1F-4931-B4EC-0F77FED079EA}" dt="2021-10-03T06:26:16.070" v="53" actId="478"/>
          <ac:spMkLst>
            <pc:docMk/>
            <pc:sldMk cId="0" sldId="309"/>
            <ac:spMk id="61444" creationId="{A0C347C0-E726-4A52-9DB0-F37A777673D3}"/>
          </ac:spMkLst>
        </pc:spChg>
        <pc:spChg chg="del">
          <ac:chgData name="" userId="f83fcc78b2861389" providerId="LiveId" clId="{96F41279-5D1F-4931-B4EC-0F77FED079EA}" dt="2021-10-03T06:25:36.933" v="20" actId="478"/>
          <ac:spMkLst>
            <pc:docMk/>
            <pc:sldMk cId="0" sldId="309"/>
            <ac:spMk id="61445" creationId="{0DC81AD7-B8BC-4532-AF53-64F81BCFC096}"/>
          </ac:spMkLst>
        </pc:spChg>
        <pc:spChg chg="mod">
          <ac:chgData name="" userId="f83fcc78b2861389" providerId="LiveId" clId="{96F41279-5D1F-4931-B4EC-0F77FED079EA}" dt="2021-10-03T06:30:10.230" v="165"/>
          <ac:spMkLst>
            <pc:docMk/>
            <pc:sldMk cId="0" sldId="309"/>
            <ac:spMk id="61446" creationId="{5348A251-E742-43A2-9DED-6843156474CD}"/>
          </ac:spMkLst>
        </pc:spChg>
        <pc:spChg chg="mod">
          <ac:chgData name="" userId="f83fcc78b2861389" providerId="LiveId" clId="{96F41279-5D1F-4931-B4EC-0F77FED079EA}" dt="2021-10-03T06:30:35.241" v="184" actId="1076"/>
          <ac:spMkLst>
            <pc:docMk/>
            <pc:sldMk cId="0" sldId="309"/>
            <ac:spMk id="61447" creationId="{85551CD0-3855-4593-9DEF-18F58114432D}"/>
          </ac:spMkLst>
        </pc:spChg>
        <pc:spChg chg="del">
          <ac:chgData name="" userId="f83fcc78b2861389" providerId="LiveId" clId="{96F41279-5D1F-4931-B4EC-0F77FED079EA}" dt="2021-10-03T06:32:40.346" v="352" actId="478"/>
          <ac:spMkLst>
            <pc:docMk/>
            <pc:sldMk cId="0" sldId="309"/>
            <ac:spMk id="61448" creationId="{12A7438E-76CE-4779-ACDC-73242406DA5F}"/>
          </ac:spMkLst>
        </pc:spChg>
      </pc:sldChg>
      <pc:sldChg chg="modSp">
        <pc:chgData name="" userId="f83fcc78b2861389" providerId="LiveId" clId="{96F41279-5D1F-4931-B4EC-0F77FED079EA}" dt="2021-10-03T06:34:18.735" v="398" actId="6549"/>
        <pc:sldMkLst>
          <pc:docMk/>
          <pc:sldMk cId="0" sldId="312"/>
        </pc:sldMkLst>
        <pc:spChg chg="mod">
          <ac:chgData name="" userId="f83fcc78b2861389" providerId="LiveId" clId="{96F41279-5D1F-4931-B4EC-0F77FED079EA}" dt="2021-10-03T06:34:18.735" v="398" actId="6549"/>
          <ac:spMkLst>
            <pc:docMk/>
            <pc:sldMk cId="0" sldId="312"/>
            <ac:spMk id="64515" creationId="{79F3C18B-7EDF-4408-A686-908D1215A86D}"/>
          </ac:spMkLst>
        </pc:spChg>
      </pc:sldChg>
      <pc:sldChg chg="modSp modAnim">
        <pc:chgData name="" userId="f83fcc78b2861389" providerId="LiveId" clId="{96F41279-5D1F-4931-B4EC-0F77FED079EA}" dt="2021-10-04T02:47:21.877" v="1274" actId="14100"/>
        <pc:sldMkLst>
          <pc:docMk/>
          <pc:sldMk cId="0" sldId="318"/>
        </pc:sldMkLst>
        <pc:spChg chg="mod">
          <ac:chgData name="" userId="f83fcc78b2861389" providerId="LiveId" clId="{96F41279-5D1F-4931-B4EC-0F77FED079EA}" dt="2021-10-03T06:41:05.143" v="707" actId="1035"/>
          <ac:spMkLst>
            <pc:docMk/>
            <pc:sldMk cId="0" sldId="318"/>
            <ac:spMk id="70658" creationId="{D7D1C0AD-1437-45F8-9FEC-150928788CA3}"/>
          </ac:spMkLst>
        </pc:spChg>
        <pc:spChg chg="mod">
          <ac:chgData name="" userId="f83fcc78b2861389" providerId="LiveId" clId="{96F41279-5D1F-4931-B4EC-0F77FED079EA}" dt="2021-10-03T06:41:01.133" v="704" actId="1035"/>
          <ac:spMkLst>
            <pc:docMk/>
            <pc:sldMk cId="0" sldId="318"/>
            <ac:spMk id="70660" creationId="{66D480AA-AE8D-4A8A-971C-E0E715EB1A26}"/>
          </ac:spMkLst>
        </pc:spChg>
        <pc:spChg chg="mod">
          <ac:chgData name="" userId="f83fcc78b2861389" providerId="LiveId" clId="{96F41279-5D1F-4931-B4EC-0F77FED079EA}" dt="2021-10-04T02:46:52.878" v="1268"/>
          <ac:spMkLst>
            <pc:docMk/>
            <pc:sldMk cId="0" sldId="318"/>
            <ac:spMk id="70661" creationId="{981B1B20-1707-4B19-90B0-1EE485D56F77}"/>
          </ac:spMkLst>
        </pc:spChg>
        <pc:spChg chg="mod">
          <ac:chgData name="" userId="f83fcc78b2861389" providerId="LiveId" clId="{96F41279-5D1F-4931-B4EC-0F77FED079EA}" dt="2021-10-04T02:47:01.655" v="1269" actId="1076"/>
          <ac:spMkLst>
            <pc:docMk/>
            <pc:sldMk cId="0" sldId="318"/>
            <ac:spMk id="70662" creationId="{7B9207CE-626B-41AE-92D5-C924635CC183}"/>
          </ac:spMkLst>
        </pc:spChg>
        <pc:spChg chg="mod">
          <ac:chgData name="" userId="f83fcc78b2861389" providerId="LiveId" clId="{96F41279-5D1F-4931-B4EC-0F77FED079EA}" dt="2021-10-04T02:47:09.536" v="1271" actId="14100"/>
          <ac:spMkLst>
            <pc:docMk/>
            <pc:sldMk cId="0" sldId="318"/>
            <ac:spMk id="70663" creationId="{26BFD9CD-1F21-49EF-958C-B55895B73D74}"/>
          </ac:spMkLst>
        </pc:spChg>
        <pc:spChg chg="mod">
          <ac:chgData name="" userId="f83fcc78b2861389" providerId="LiveId" clId="{96F41279-5D1F-4931-B4EC-0F77FED079EA}" dt="2021-10-04T02:47:13.162" v="1272" actId="1076"/>
          <ac:spMkLst>
            <pc:docMk/>
            <pc:sldMk cId="0" sldId="318"/>
            <ac:spMk id="70664" creationId="{1D77E2AD-4E59-4DF3-AA2C-798C07D3E4AD}"/>
          </ac:spMkLst>
        </pc:spChg>
        <pc:spChg chg="mod">
          <ac:chgData name="" userId="f83fcc78b2861389" providerId="LiveId" clId="{96F41279-5D1F-4931-B4EC-0F77FED079EA}" dt="2021-10-04T02:47:21.877" v="1274" actId="14100"/>
          <ac:spMkLst>
            <pc:docMk/>
            <pc:sldMk cId="0" sldId="318"/>
            <ac:spMk id="70665" creationId="{823F034C-A041-40C1-A833-520F5D111CB3}"/>
          </ac:spMkLst>
        </pc:spChg>
      </pc:sldChg>
      <pc:sldChg chg="delSp modSp delAnim">
        <pc:chgData name="" userId="f83fcc78b2861389" providerId="LiveId" clId="{96F41279-5D1F-4931-B4EC-0F77FED079EA}" dt="2021-10-04T02:57:28.936" v="1288" actId="478"/>
        <pc:sldMkLst>
          <pc:docMk/>
          <pc:sldMk cId="0" sldId="319"/>
        </pc:sldMkLst>
        <pc:spChg chg="mod">
          <ac:chgData name="" userId="f83fcc78b2861389" providerId="LiveId" clId="{96F41279-5D1F-4931-B4EC-0F77FED079EA}" dt="2021-10-04T02:56:51.417" v="1279" actId="20577"/>
          <ac:spMkLst>
            <pc:docMk/>
            <pc:sldMk cId="0" sldId="319"/>
            <ac:spMk id="71683" creationId="{E45A5FF3-B8A5-4E8A-991A-7950ADD80F08}"/>
          </ac:spMkLst>
        </pc:spChg>
        <pc:spChg chg="mod">
          <ac:chgData name="" userId="f83fcc78b2861389" providerId="LiveId" clId="{96F41279-5D1F-4931-B4EC-0F77FED079EA}" dt="2021-10-04T02:57:01.998" v="1280" actId="1076"/>
          <ac:spMkLst>
            <pc:docMk/>
            <pc:sldMk cId="0" sldId="319"/>
            <ac:spMk id="71684" creationId="{F105823A-1217-41CE-8DCE-F2BCCD201604}"/>
          </ac:spMkLst>
        </pc:spChg>
        <pc:spChg chg="mod">
          <ac:chgData name="" userId="f83fcc78b2861389" providerId="LiveId" clId="{96F41279-5D1F-4931-B4EC-0F77FED079EA}" dt="2021-10-04T02:57:22.037" v="1286" actId="14100"/>
          <ac:spMkLst>
            <pc:docMk/>
            <pc:sldMk cId="0" sldId="319"/>
            <ac:spMk id="71685" creationId="{1C6E96D1-E9AF-41B9-99E1-8CAE0F76435C}"/>
          </ac:spMkLst>
        </pc:spChg>
        <pc:spChg chg="mod">
          <ac:chgData name="" userId="f83fcc78b2861389" providerId="LiveId" clId="{96F41279-5D1F-4931-B4EC-0F77FED079EA}" dt="2021-10-04T02:57:25.290" v="1287" actId="1076"/>
          <ac:spMkLst>
            <pc:docMk/>
            <pc:sldMk cId="0" sldId="319"/>
            <ac:spMk id="71686" creationId="{7EC67F88-06D8-49FC-A49D-DEB7CD5E84F6}"/>
          </ac:spMkLst>
        </pc:spChg>
        <pc:spChg chg="mod">
          <ac:chgData name="" userId="f83fcc78b2861389" providerId="LiveId" clId="{96F41279-5D1F-4931-B4EC-0F77FED079EA}" dt="2021-10-04T02:57:05.012" v="1281" actId="1076"/>
          <ac:spMkLst>
            <pc:docMk/>
            <pc:sldMk cId="0" sldId="319"/>
            <ac:spMk id="71687" creationId="{1A829082-3BA0-4984-AF93-B148ED4A08AF}"/>
          </ac:spMkLst>
        </pc:spChg>
        <pc:spChg chg="del">
          <ac:chgData name="" userId="f83fcc78b2861389" providerId="LiveId" clId="{96F41279-5D1F-4931-B4EC-0F77FED079EA}" dt="2021-10-04T02:57:28.936" v="1288" actId="478"/>
          <ac:spMkLst>
            <pc:docMk/>
            <pc:sldMk cId="0" sldId="319"/>
            <ac:spMk id="71688" creationId="{EB723668-0F23-4CB1-929D-6DC99306F3D5}"/>
          </ac:spMkLst>
        </pc:spChg>
      </pc:sldChg>
      <pc:sldChg chg="delSp modSp delAnim modAnim">
        <pc:chgData name="" userId="f83fcc78b2861389" providerId="LiveId" clId="{96F41279-5D1F-4931-B4EC-0F77FED079EA}" dt="2021-10-04T03:01:07.033" v="1290" actId="478"/>
        <pc:sldMkLst>
          <pc:docMk/>
          <pc:sldMk cId="0" sldId="321"/>
        </pc:sldMkLst>
        <pc:spChg chg="mod">
          <ac:chgData name="" userId="f83fcc78b2861389" providerId="LiveId" clId="{96F41279-5D1F-4931-B4EC-0F77FED079EA}" dt="2021-10-04T03:00:58.507" v="1289"/>
          <ac:spMkLst>
            <pc:docMk/>
            <pc:sldMk cId="0" sldId="321"/>
            <ac:spMk id="73731" creationId="{A4F21586-C042-4EDE-9130-7697B9988DEB}"/>
          </ac:spMkLst>
        </pc:spChg>
        <pc:spChg chg="mod">
          <ac:chgData name="" userId="f83fcc78b2861389" providerId="LiveId" clId="{96F41279-5D1F-4931-B4EC-0F77FED079EA}" dt="2021-10-03T06:50:05.495" v="1115" actId="1076"/>
          <ac:spMkLst>
            <pc:docMk/>
            <pc:sldMk cId="0" sldId="321"/>
            <ac:spMk id="73732" creationId="{088F99A0-3DDC-4D50-87CA-8E1181E807D8}"/>
          </ac:spMkLst>
        </pc:spChg>
        <pc:spChg chg="mod">
          <ac:chgData name="" userId="f83fcc78b2861389" providerId="LiveId" clId="{96F41279-5D1F-4931-B4EC-0F77FED079EA}" dt="2021-10-03T06:50:15.660" v="1118" actId="1076"/>
          <ac:spMkLst>
            <pc:docMk/>
            <pc:sldMk cId="0" sldId="321"/>
            <ac:spMk id="73733" creationId="{C67B0700-556F-4476-8C4B-893AA20BD408}"/>
          </ac:spMkLst>
        </pc:spChg>
        <pc:spChg chg="mod">
          <ac:chgData name="" userId="f83fcc78b2861389" providerId="LiveId" clId="{96F41279-5D1F-4931-B4EC-0F77FED079EA}" dt="2021-10-03T06:49:37.150" v="1108" actId="14100"/>
          <ac:spMkLst>
            <pc:docMk/>
            <pc:sldMk cId="0" sldId="321"/>
            <ac:spMk id="73734" creationId="{582BF743-A4CB-415F-B32A-5739A7387AAD}"/>
          </ac:spMkLst>
        </pc:spChg>
        <pc:spChg chg="mod">
          <ac:chgData name="" userId="f83fcc78b2861389" providerId="LiveId" clId="{96F41279-5D1F-4931-B4EC-0F77FED079EA}" dt="2021-10-03T06:49:56.220" v="1112" actId="1076"/>
          <ac:spMkLst>
            <pc:docMk/>
            <pc:sldMk cId="0" sldId="321"/>
            <ac:spMk id="73735" creationId="{E27F6B94-FC8B-4305-827E-0CCE8FFA7A06}"/>
          </ac:spMkLst>
        </pc:spChg>
        <pc:spChg chg="mod">
          <ac:chgData name="" userId="f83fcc78b2861389" providerId="LiveId" clId="{96F41279-5D1F-4931-B4EC-0F77FED079EA}" dt="2021-10-03T06:50:30.156" v="1121" actId="14100"/>
          <ac:spMkLst>
            <pc:docMk/>
            <pc:sldMk cId="0" sldId="321"/>
            <ac:spMk id="73736" creationId="{B5568B3D-D1CE-4339-A3CD-8D9C304A6EA1}"/>
          </ac:spMkLst>
        </pc:spChg>
        <pc:spChg chg="mod">
          <ac:chgData name="" userId="f83fcc78b2861389" providerId="LiveId" clId="{96F41279-5D1F-4931-B4EC-0F77FED079EA}" dt="2021-10-03T06:50:34.199" v="1122" actId="1076"/>
          <ac:spMkLst>
            <pc:docMk/>
            <pc:sldMk cId="0" sldId="321"/>
            <ac:spMk id="73737" creationId="{7D318146-C2DF-48AC-B062-87740DF52A4B}"/>
          </ac:spMkLst>
        </pc:spChg>
        <pc:spChg chg="del">
          <ac:chgData name="" userId="f83fcc78b2861389" providerId="LiveId" clId="{96F41279-5D1F-4931-B4EC-0F77FED079EA}" dt="2021-10-04T03:01:07.033" v="1290" actId="478"/>
          <ac:spMkLst>
            <pc:docMk/>
            <pc:sldMk cId="0" sldId="321"/>
            <ac:spMk id="73738" creationId="{C8E484F0-9F83-4222-9233-FF938DE1C3C0}"/>
          </ac:spMkLst>
        </pc:spChg>
      </pc:sldChg>
      <pc:sldChg chg="modSp">
        <pc:chgData name="" userId="f83fcc78b2861389" providerId="LiveId" clId="{96F41279-5D1F-4931-B4EC-0F77FED079EA}" dt="2021-10-03T06:48:27.216" v="1086" actId="6549"/>
        <pc:sldMkLst>
          <pc:docMk/>
          <pc:sldMk cId="0" sldId="326"/>
        </pc:sldMkLst>
        <pc:spChg chg="mod">
          <ac:chgData name="" userId="f83fcc78b2861389" providerId="LiveId" clId="{96F41279-5D1F-4931-B4EC-0F77FED079EA}" dt="2021-10-03T06:47:24.157" v="1063"/>
          <ac:spMkLst>
            <pc:docMk/>
            <pc:sldMk cId="0" sldId="326"/>
            <ac:spMk id="78855" creationId="{866557CF-7E1F-4346-AC64-5794A6EEB042}"/>
          </ac:spMkLst>
        </pc:spChg>
        <pc:spChg chg="mod">
          <ac:chgData name="" userId="f83fcc78b2861389" providerId="LiveId" clId="{96F41279-5D1F-4931-B4EC-0F77FED079EA}" dt="2021-10-03T06:48:27.216" v="1086" actId="6549"/>
          <ac:spMkLst>
            <pc:docMk/>
            <pc:sldMk cId="0" sldId="326"/>
            <ac:spMk id="78856" creationId="{7BB94631-3E0E-41B8-82E3-1C90815BEA57}"/>
          </ac:spMkLst>
        </pc:spChg>
      </pc:sldChg>
      <pc:sldChg chg="modSp">
        <pc:chgData name="" userId="f83fcc78b2861389" providerId="LiveId" clId="{96F41279-5D1F-4931-B4EC-0F77FED079EA}" dt="2021-10-03T06:49:00.760" v="1104"/>
        <pc:sldMkLst>
          <pc:docMk/>
          <pc:sldMk cId="0" sldId="327"/>
        </pc:sldMkLst>
        <pc:spChg chg="mod">
          <ac:chgData name="" userId="f83fcc78b2861389" providerId="LiveId" clId="{96F41279-5D1F-4931-B4EC-0F77FED079EA}" dt="2021-10-03T06:48:35.816" v="1089"/>
          <ac:spMkLst>
            <pc:docMk/>
            <pc:sldMk cId="0" sldId="327"/>
            <ac:spMk id="79875" creationId="{3EFD6D82-44EF-4691-87B9-B9457613B4D5}"/>
          </ac:spMkLst>
        </pc:spChg>
        <pc:spChg chg="mod">
          <ac:chgData name="" userId="f83fcc78b2861389" providerId="LiveId" clId="{96F41279-5D1F-4931-B4EC-0F77FED079EA}" dt="2021-10-03T06:48:47.706" v="1096" actId="20577"/>
          <ac:spMkLst>
            <pc:docMk/>
            <pc:sldMk cId="0" sldId="327"/>
            <ac:spMk id="79877" creationId="{A4B39E7A-3703-4408-8A13-E6C6CF308648}"/>
          </ac:spMkLst>
        </pc:spChg>
        <pc:spChg chg="mod">
          <ac:chgData name="" userId="f83fcc78b2861389" providerId="LiveId" clId="{96F41279-5D1F-4931-B4EC-0F77FED079EA}" dt="2021-10-03T06:49:00.760" v="1104"/>
          <ac:spMkLst>
            <pc:docMk/>
            <pc:sldMk cId="0" sldId="327"/>
            <ac:spMk id="79881" creationId="{E59EA60B-3129-4F09-8CD8-4DF6833C99F7}"/>
          </ac:spMkLst>
        </pc:spChg>
      </pc:sldChg>
      <pc:sldChg chg="modSp">
        <pc:chgData name="" userId="f83fcc78b2861389" providerId="LiveId" clId="{96F41279-5D1F-4931-B4EC-0F77FED079EA}" dt="2021-10-04T03:01:36.742" v="1292" actId="20577"/>
        <pc:sldMkLst>
          <pc:docMk/>
          <pc:sldMk cId="0" sldId="328"/>
        </pc:sldMkLst>
        <pc:spChg chg="mod">
          <ac:chgData name="" userId="f83fcc78b2861389" providerId="LiveId" clId="{96F41279-5D1F-4931-B4EC-0F77FED079EA}" dt="2021-10-04T03:01:36.742" v="1292" actId="20577"/>
          <ac:spMkLst>
            <pc:docMk/>
            <pc:sldMk cId="0" sldId="328"/>
            <ac:spMk id="80899" creationId="{09047883-39FC-4333-897E-4F30ADDF7B92}"/>
          </ac:spMkLst>
        </pc:spChg>
        <pc:spChg chg="mod">
          <ac:chgData name="" userId="f83fcc78b2861389" providerId="LiveId" clId="{96F41279-5D1F-4931-B4EC-0F77FED079EA}" dt="2021-10-03T07:02:52.075" v="1124" actId="1076"/>
          <ac:spMkLst>
            <pc:docMk/>
            <pc:sldMk cId="0" sldId="328"/>
            <ac:spMk id="80900" creationId="{5F0F7960-7272-42D4-A9F9-C634CBF19F2B}"/>
          </ac:spMkLst>
        </pc:spChg>
        <pc:spChg chg="mod">
          <ac:chgData name="" userId="f83fcc78b2861389" providerId="LiveId" clId="{96F41279-5D1F-4931-B4EC-0F77FED079EA}" dt="2021-10-03T07:03:20.120" v="1131" actId="14100"/>
          <ac:spMkLst>
            <pc:docMk/>
            <pc:sldMk cId="0" sldId="328"/>
            <ac:spMk id="80901" creationId="{0164BCF0-5AA0-4820-A7CF-EE57261833AD}"/>
          </ac:spMkLst>
        </pc:spChg>
        <pc:spChg chg="mod">
          <ac:chgData name="" userId="f83fcc78b2861389" providerId="LiveId" clId="{96F41279-5D1F-4931-B4EC-0F77FED079EA}" dt="2021-10-03T07:03:26.844" v="1133" actId="1076"/>
          <ac:spMkLst>
            <pc:docMk/>
            <pc:sldMk cId="0" sldId="328"/>
            <ac:spMk id="80902" creationId="{46F237D5-401E-4839-85BB-C24F79807EAF}"/>
          </ac:spMkLst>
        </pc:spChg>
        <pc:spChg chg="mod">
          <ac:chgData name="" userId="f83fcc78b2861389" providerId="LiveId" clId="{96F41279-5D1F-4931-B4EC-0F77FED079EA}" dt="2021-10-03T07:03:13.717" v="1129" actId="1076"/>
          <ac:spMkLst>
            <pc:docMk/>
            <pc:sldMk cId="0" sldId="328"/>
            <ac:spMk id="80903" creationId="{30425DCA-EA29-4BFB-8DE1-9865916F4D06}"/>
          </ac:spMkLst>
        </pc:spChg>
      </pc:sldChg>
      <pc:sldChg chg="addSp delSp modSp delAnim">
        <pc:chgData name="" userId="f83fcc78b2861389" providerId="LiveId" clId="{96F41279-5D1F-4931-B4EC-0F77FED079EA}" dt="2021-10-03T07:16:28.277" v="1262" actId="207"/>
        <pc:sldMkLst>
          <pc:docMk/>
          <pc:sldMk cId="0" sldId="330"/>
        </pc:sldMkLst>
        <pc:spChg chg="add mod">
          <ac:chgData name="" userId="f83fcc78b2861389" providerId="LiveId" clId="{96F41279-5D1F-4931-B4EC-0F77FED079EA}" dt="2021-10-03T07:16:28.277" v="1262" actId="207"/>
          <ac:spMkLst>
            <pc:docMk/>
            <pc:sldMk cId="0" sldId="330"/>
            <ac:spMk id="2" creationId="{071DC1A6-AAB6-489C-A67A-1ADBD41C67CE}"/>
          </ac:spMkLst>
        </pc:spChg>
        <pc:spChg chg="del">
          <ac:chgData name="" userId="f83fcc78b2861389" providerId="LiveId" clId="{96F41279-5D1F-4931-B4EC-0F77FED079EA}" dt="2021-10-03T07:04:03.239" v="1134" actId="478"/>
          <ac:spMkLst>
            <pc:docMk/>
            <pc:sldMk cId="0" sldId="330"/>
            <ac:spMk id="82947" creationId="{FE3F9875-7F4F-4F02-8F70-BD0B55495227}"/>
          </ac:spMkLst>
        </pc:spChg>
        <pc:spChg chg="del">
          <ac:chgData name="" userId="f83fcc78b2861389" providerId="LiveId" clId="{96F41279-5D1F-4931-B4EC-0F77FED079EA}" dt="2021-10-03T07:04:05.808" v="1135" actId="478"/>
          <ac:spMkLst>
            <pc:docMk/>
            <pc:sldMk cId="0" sldId="330"/>
            <ac:spMk id="82948" creationId="{D49692A1-19A3-44CA-BC04-49A9E49452B2}"/>
          </ac:spMkLst>
        </pc:spChg>
        <pc:spChg chg="del">
          <ac:chgData name="" userId="f83fcc78b2861389" providerId="LiveId" clId="{96F41279-5D1F-4931-B4EC-0F77FED079EA}" dt="2021-10-03T07:04:07.135" v="1136" actId="478"/>
          <ac:spMkLst>
            <pc:docMk/>
            <pc:sldMk cId="0" sldId="330"/>
            <ac:spMk id="82949" creationId="{72E5861C-C184-43D7-B275-868ED081D4DF}"/>
          </ac:spMkLst>
        </pc:spChg>
        <pc:spChg chg="del mod">
          <ac:chgData name="" userId="f83fcc78b2861389" providerId="LiveId" clId="{96F41279-5D1F-4931-B4EC-0F77FED079EA}" dt="2021-10-03T07:04:09.337" v="1138" actId="478"/>
          <ac:spMkLst>
            <pc:docMk/>
            <pc:sldMk cId="0" sldId="330"/>
            <ac:spMk id="82950" creationId="{3FE8B3AE-8C47-40AD-845D-5F1D9C9F7BC7}"/>
          </ac:spMkLst>
        </pc:spChg>
        <pc:spChg chg="del">
          <ac:chgData name="" userId="f83fcc78b2861389" providerId="LiveId" clId="{96F41279-5D1F-4931-B4EC-0F77FED079EA}" dt="2021-10-03T07:04:10.295" v="1139" actId="478"/>
          <ac:spMkLst>
            <pc:docMk/>
            <pc:sldMk cId="0" sldId="330"/>
            <ac:spMk id="82951" creationId="{C015B082-9B11-4797-B8E7-18A7A69CCD25}"/>
          </ac:spMkLst>
        </pc:spChg>
        <pc:spChg chg="del">
          <ac:chgData name="" userId="f83fcc78b2861389" providerId="LiveId" clId="{96F41279-5D1F-4931-B4EC-0F77FED079EA}" dt="2021-10-03T07:04:11.387" v="1140" actId="478"/>
          <ac:spMkLst>
            <pc:docMk/>
            <pc:sldMk cId="0" sldId="330"/>
            <ac:spMk id="82952" creationId="{5B906F49-0E7D-49A8-8CA7-991342A86933}"/>
          </ac:spMkLst>
        </pc:spChg>
        <pc:spChg chg="del">
          <ac:chgData name="" userId="f83fcc78b2861389" providerId="LiveId" clId="{96F41279-5D1F-4931-B4EC-0F77FED079EA}" dt="2021-10-03T07:04:12.838" v="1141" actId="478"/>
          <ac:spMkLst>
            <pc:docMk/>
            <pc:sldMk cId="0" sldId="330"/>
            <ac:spMk id="82953" creationId="{E517F138-C28D-40CB-AFA0-5A3FFED4882F}"/>
          </ac:spMkLst>
        </pc:spChg>
        <pc:spChg chg="del">
          <ac:chgData name="" userId="f83fcc78b2861389" providerId="LiveId" clId="{96F41279-5D1F-4931-B4EC-0F77FED079EA}" dt="2021-10-03T07:04:14.793" v="1142" actId="478"/>
          <ac:spMkLst>
            <pc:docMk/>
            <pc:sldMk cId="0" sldId="330"/>
            <ac:spMk id="82954" creationId="{47E432F5-022E-4FD7-A5A2-8FC4CE48AA4A}"/>
          </ac:spMkLst>
        </pc:spChg>
      </pc:sldChg>
      <pc:sldChg chg="del">
        <pc:chgData name="" userId="f83fcc78b2861389" providerId="LiveId" clId="{96F41279-5D1F-4931-B4EC-0F77FED079EA}" dt="2021-10-03T07:16:59.946" v="1263" actId="2696"/>
        <pc:sldMkLst>
          <pc:docMk/>
          <pc:sldMk cId="0" sldId="331"/>
        </pc:sldMkLst>
      </pc:sldChg>
      <pc:sldChg chg="del">
        <pc:chgData name="" userId="f83fcc78b2861389" providerId="LiveId" clId="{96F41279-5D1F-4931-B4EC-0F77FED079EA}" dt="2021-10-03T07:17:00.631" v="1264" actId="2696"/>
        <pc:sldMkLst>
          <pc:docMk/>
          <pc:sldMk cId="0" sldId="332"/>
        </pc:sldMkLst>
      </pc:sldChg>
      <pc:sldChg chg="del">
        <pc:chgData name="" userId="f83fcc78b2861389" providerId="LiveId" clId="{96F41279-5D1F-4931-B4EC-0F77FED079EA}" dt="2021-10-03T07:17:05.820" v="1265" actId="2696"/>
        <pc:sldMkLst>
          <pc:docMk/>
          <pc:sldMk cId="0" sldId="333"/>
        </pc:sldMkLst>
      </pc:sldChg>
      <pc:sldChg chg="del">
        <pc:chgData name="" userId="f83fcc78b2861389" providerId="LiveId" clId="{96F41279-5D1F-4931-B4EC-0F77FED079EA}" dt="2021-10-03T07:17:07.643" v="1266" actId="2696"/>
        <pc:sldMkLst>
          <pc:docMk/>
          <pc:sldMk cId="0" sldId="334"/>
        </pc:sldMkLst>
      </pc:sldChg>
      <pc:sldChg chg="modSp">
        <pc:chgData name="" userId="f83fcc78b2861389" providerId="LiveId" clId="{96F41279-5D1F-4931-B4EC-0F77FED079EA}" dt="2021-10-04T03:12:01.426" v="1312" actId="1076"/>
        <pc:sldMkLst>
          <pc:docMk/>
          <pc:sldMk cId="0" sldId="335"/>
        </pc:sldMkLst>
        <pc:spChg chg="mod">
          <ac:chgData name="" userId="f83fcc78b2861389" providerId="LiveId" clId="{96F41279-5D1F-4931-B4EC-0F77FED079EA}" dt="2021-10-04T03:11:44.533" v="1303"/>
          <ac:spMkLst>
            <pc:docMk/>
            <pc:sldMk cId="0" sldId="335"/>
            <ac:spMk id="88066" creationId="{CFF340E0-11BE-463A-8611-E3E55675A578}"/>
          </ac:spMkLst>
        </pc:spChg>
        <pc:spChg chg="mod">
          <ac:chgData name="" userId="f83fcc78b2861389" providerId="LiveId" clId="{96F41279-5D1F-4931-B4EC-0F77FED079EA}" dt="2021-10-04T03:12:01.426" v="1312" actId="1076"/>
          <ac:spMkLst>
            <pc:docMk/>
            <pc:sldMk cId="0" sldId="335"/>
            <ac:spMk id="88070" creationId="{F6805D9D-502C-4446-B566-E109A4C39680}"/>
          </ac:spMkLst>
        </pc:spChg>
      </pc:sldChg>
      <pc:sldChg chg="modSp">
        <pc:chgData name="" userId="f83fcc78b2861389" providerId="LiveId" clId="{96F41279-5D1F-4931-B4EC-0F77FED079EA}" dt="2021-10-04T03:10:25.641" v="1298" actId="120"/>
        <pc:sldMkLst>
          <pc:docMk/>
          <pc:sldMk cId="0" sldId="336"/>
        </pc:sldMkLst>
        <pc:spChg chg="mod">
          <ac:chgData name="" userId="f83fcc78b2861389" providerId="LiveId" clId="{96F41279-5D1F-4931-B4EC-0F77FED079EA}" dt="2021-10-04T03:10:25.641" v="1298" actId="120"/>
          <ac:spMkLst>
            <pc:docMk/>
            <pc:sldMk cId="0" sldId="336"/>
            <ac:spMk id="83970" creationId="{44DF9728-F985-4FAF-AB97-D884A6EC69BE}"/>
          </ac:spMkLst>
        </pc:spChg>
        <pc:spChg chg="mod">
          <ac:chgData name="" userId="f83fcc78b2861389" providerId="LiveId" clId="{96F41279-5D1F-4931-B4EC-0F77FED079EA}" dt="2021-10-04T03:10:22.376" v="1297" actId="1076"/>
          <ac:spMkLst>
            <pc:docMk/>
            <pc:sldMk cId="0" sldId="336"/>
            <ac:spMk id="89095" creationId="{233F9BB4-4DD1-4037-8442-F74B60003BE9}"/>
          </ac:spMkLst>
        </pc:spChg>
      </pc:sldChg>
      <pc:sldChg chg="delSp delAnim">
        <pc:chgData name="" userId="f83fcc78b2861389" providerId="LiveId" clId="{96F41279-5D1F-4931-B4EC-0F77FED079EA}" dt="2021-10-04T03:11:01.284" v="1300" actId="478"/>
        <pc:sldMkLst>
          <pc:docMk/>
          <pc:sldMk cId="0" sldId="339"/>
        </pc:sldMkLst>
        <pc:spChg chg="del">
          <ac:chgData name="" userId="f83fcc78b2861389" providerId="LiveId" clId="{96F41279-5D1F-4931-B4EC-0F77FED079EA}" dt="2021-10-04T03:10:57.934" v="1299" actId="478"/>
          <ac:spMkLst>
            <pc:docMk/>
            <pc:sldMk cId="0" sldId="339"/>
            <ac:spMk id="92164" creationId="{DD6492C4-7BDB-4E52-9A12-7428948D36BF}"/>
          </ac:spMkLst>
        </pc:spChg>
        <pc:spChg chg="del">
          <ac:chgData name="" userId="f83fcc78b2861389" providerId="LiveId" clId="{96F41279-5D1F-4931-B4EC-0F77FED079EA}" dt="2021-10-04T03:11:01.284" v="1300" actId="478"/>
          <ac:spMkLst>
            <pc:docMk/>
            <pc:sldMk cId="0" sldId="339"/>
            <ac:spMk id="92165" creationId="{42F97605-DAA7-405B-906E-44A9980F77EF}"/>
          </ac:spMkLst>
        </pc:spChg>
      </pc:sldChg>
      <pc:sldChg chg="modSp">
        <pc:chgData name="" userId="f83fcc78b2861389" providerId="LiveId" clId="{96F41279-5D1F-4931-B4EC-0F77FED079EA}" dt="2021-10-04T03:19:02.023" v="1319" actId="1076"/>
        <pc:sldMkLst>
          <pc:docMk/>
          <pc:sldMk cId="0" sldId="341"/>
        </pc:sldMkLst>
        <pc:spChg chg="mod">
          <ac:chgData name="" userId="f83fcc78b2861389" providerId="LiveId" clId="{96F41279-5D1F-4931-B4EC-0F77FED079EA}" dt="2021-10-04T03:18:49.789" v="1317" actId="1035"/>
          <ac:spMkLst>
            <pc:docMk/>
            <pc:sldMk cId="0" sldId="341"/>
            <ac:spMk id="94210" creationId="{5D6F2CBF-C11E-45A7-9785-A77E6667AE4F}"/>
          </ac:spMkLst>
        </pc:spChg>
        <pc:spChg chg="mod">
          <ac:chgData name="" userId="f83fcc78b2861389" providerId="LiveId" clId="{96F41279-5D1F-4931-B4EC-0F77FED079EA}" dt="2021-10-04T03:18:49.789" v="1317" actId="1035"/>
          <ac:spMkLst>
            <pc:docMk/>
            <pc:sldMk cId="0" sldId="341"/>
            <ac:spMk id="94211" creationId="{17FAE49D-182E-4DCD-8134-45CEDF9B4790}"/>
          </ac:spMkLst>
        </pc:spChg>
        <pc:spChg chg="mod">
          <ac:chgData name="" userId="f83fcc78b2861389" providerId="LiveId" clId="{96F41279-5D1F-4931-B4EC-0F77FED079EA}" dt="2021-10-04T03:18:54.267" v="1318" actId="1076"/>
          <ac:spMkLst>
            <pc:docMk/>
            <pc:sldMk cId="0" sldId="341"/>
            <ac:spMk id="94212" creationId="{15C498E7-DF4C-4986-B71F-FB3BA31441A8}"/>
          </ac:spMkLst>
        </pc:spChg>
        <pc:spChg chg="mod">
          <ac:chgData name="" userId="f83fcc78b2861389" providerId="LiveId" clId="{96F41279-5D1F-4931-B4EC-0F77FED079EA}" dt="2021-10-04T03:19:02.023" v="1319" actId="1076"/>
          <ac:spMkLst>
            <pc:docMk/>
            <pc:sldMk cId="0" sldId="341"/>
            <ac:spMk id="94214" creationId="{C8C46D82-B18D-4BE4-A620-DC1B68CA65C0}"/>
          </ac:spMkLst>
        </pc:spChg>
      </pc:sldChg>
      <pc:sldChg chg="delSp modSp delAnim modAnim">
        <pc:chgData name="" userId="f83fcc78b2861389" providerId="LiveId" clId="{96F41279-5D1F-4931-B4EC-0F77FED079EA}" dt="2021-10-03T06:39:20.200" v="626" actId="20577"/>
        <pc:sldMkLst>
          <pc:docMk/>
          <pc:sldMk cId="0" sldId="350"/>
        </pc:sldMkLst>
        <pc:spChg chg="mod">
          <ac:chgData name="" userId="f83fcc78b2861389" providerId="LiveId" clId="{96F41279-5D1F-4931-B4EC-0F77FED079EA}" dt="2021-10-03T06:37:21.458" v="580"/>
          <ac:spMkLst>
            <pc:docMk/>
            <pc:sldMk cId="0" sldId="350"/>
            <ac:spMk id="45058" creationId="{C86CC2B4-FF51-4C21-AC05-3201E85D1DF2}"/>
          </ac:spMkLst>
        </pc:spChg>
        <pc:spChg chg="mod">
          <ac:chgData name="" userId="f83fcc78b2861389" providerId="LiveId" clId="{96F41279-5D1F-4931-B4EC-0F77FED079EA}" dt="2021-10-03T06:39:20.200" v="626" actId="20577"/>
          <ac:spMkLst>
            <pc:docMk/>
            <pc:sldMk cId="0" sldId="350"/>
            <ac:spMk id="164867" creationId="{63BDB144-B1A6-43B0-B65B-3302A104211B}"/>
          </ac:spMkLst>
        </pc:spChg>
        <pc:spChg chg="del">
          <ac:chgData name="" userId="f83fcc78b2861389" providerId="LiveId" clId="{96F41279-5D1F-4931-B4EC-0F77FED079EA}" dt="2021-10-03T06:39:16.431" v="625" actId="478"/>
          <ac:spMkLst>
            <pc:docMk/>
            <pc:sldMk cId="0" sldId="350"/>
            <ac:spMk id="164868" creationId="{DF346BB1-1AB7-40B1-BCA9-A969F7ACB41D}"/>
          </ac:spMkLst>
        </pc:spChg>
      </pc:sldChg>
      <pc:sldChg chg="modSp">
        <pc:chgData name="" userId="f83fcc78b2861389" providerId="LiveId" clId="{96F41279-5D1F-4931-B4EC-0F77FED079EA}" dt="2021-10-04T03:23:40.661" v="1322" actId="1076"/>
        <pc:sldMkLst>
          <pc:docMk/>
          <pc:sldMk cId="0" sldId="351"/>
        </pc:sldMkLst>
        <pc:spChg chg="mod">
          <ac:chgData name="" userId="f83fcc78b2861389" providerId="LiveId" clId="{96F41279-5D1F-4931-B4EC-0F77FED079EA}" dt="2021-10-04T03:23:33.900" v="1321" actId="1076"/>
          <ac:spMkLst>
            <pc:docMk/>
            <pc:sldMk cId="0" sldId="351"/>
            <ac:spMk id="100355" creationId="{B7578F97-EB06-4B00-9AB0-143C8B9A22FA}"/>
          </ac:spMkLst>
        </pc:spChg>
        <pc:spChg chg="mod">
          <ac:chgData name="" userId="f83fcc78b2861389" providerId="LiveId" clId="{96F41279-5D1F-4931-B4EC-0F77FED079EA}" dt="2021-10-04T03:23:40.661" v="1322" actId="1076"/>
          <ac:spMkLst>
            <pc:docMk/>
            <pc:sldMk cId="0" sldId="351"/>
            <ac:spMk id="166918" creationId="{49348B51-E6FC-42FB-B199-D6DBFAD389E5}"/>
          </ac:spMkLst>
        </pc:spChg>
      </pc:sldChg>
    </pc:docChg>
  </pc:docChgLst>
  <pc:docChgLst>
    <pc:chgData userId="f83fcc78b2861389" providerId="LiveId" clId="{BB104B8D-05DA-4ABF-80D9-D28E2FFACFD5}"/>
    <pc:docChg chg="undo custSel modSld">
      <pc:chgData name="" userId="f83fcc78b2861389" providerId="LiveId" clId="{BB104B8D-05DA-4ABF-80D9-D28E2FFACFD5}" dt="2021-10-23T13:20:29.871" v="277" actId="5793"/>
      <pc:docMkLst>
        <pc:docMk/>
      </pc:docMkLst>
      <pc:sldChg chg="modSp">
        <pc:chgData name="" userId="f83fcc78b2861389" providerId="LiveId" clId="{BB104B8D-05DA-4ABF-80D9-D28E2FFACFD5}" dt="2021-10-23T00:13:25.303" v="60" actId="20578"/>
        <pc:sldMkLst>
          <pc:docMk/>
          <pc:sldMk cId="0" sldId="295"/>
        </pc:sldMkLst>
        <pc:spChg chg="mod">
          <ac:chgData name="" userId="f83fcc78b2861389" providerId="LiveId" clId="{BB104B8D-05DA-4ABF-80D9-D28E2FFACFD5}" dt="2021-10-23T00:13:25.303" v="60" actId="20578"/>
          <ac:spMkLst>
            <pc:docMk/>
            <pc:sldMk cId="0" sldId="295"/>
            <ac:spMk id="2050" creationId="{4FA382D5-26AA-4D8E-B159-136701CAF8C7}"/>
          </ac:spMkLst>
        </pc:spChg>
        <pc:spChg chg="mod">
          <ac:chgData name="" userId="f83fcc78b2861389" providerId="LiveId" clId="{BB104B8D-05DA-4ABF-80D9-D28E2FFACFD5}" dt="2021-10-22T12:42:14.714" v="56" actId="6549"/>
          <ac:spMkLst>
            <pc:docMk/>
            <pc:sldMk cId="0" sldId="295"/>
            <ac:spMk id="2053" creationId="{50C5370D-17AF-4DC1-AF1B-BBCF601D0BAE}"/>
          </ac:spMkLst>
        </pc:spChg>
      </pc:sldChg>
      <pc:sldChg chg="modSp">
        <pc:chgData name="" userId="f83fcc78b2861389" providerId="LiveId" clId="{BB104B8D-05DA-4ABF-80D9-D28E2FFACFD5}" dt="2021-10-22T12:46:24.577" v="59" actId="1076"/>
        <pc:sldMkLst>
          <pc:docMk/>
          <pc:sldMk cId="0" sldId="302"/>
        </pc:sldMkLst>
        <pc:spChg chg="mod">
          <ac:chgData name="" userId="f83fcc78b2861389" providerId="LiveId" clId="{BB104B8D-05DA-4ABF-80D9-D28E2FFACFD5}" dt="2021-10-22T12:46:15.482" v="57" actId="1076"/>
          <ac:spMkLst>
            <pc:docMk/>
            <pc:sldMk cId="0" sldId="302"/>
            <ac:spMk id="54274" creationId="{7705E772-96DD-46DE-9269-1ABB5EAD5A30}"/>
          </ac:spMkLst>
        </pc:spChg>
        <pc:spChg chg="mod">
          <ac:chgData name="" userId="f83fcc78b2861389" providerId="LiveId" clId="{BB104B8D-05DA-4ABF-80D9-D28E2FFACFD5}" dt="2021-10-22T12:46:24.577" v="59" actId="1076"/>
          <ac:spMkLst>
            <pc:docMk/>
            <pc:sldMk cId="0" sldId="302"/>
            <ac:spMk id="54275" creationId="{DA6BDF31-09DB-4476-A9C5-1EA1EDB77C41}"/>
          </ac:spMkLst>
        </pc:spChg>
      </pc:sldChg>
      <pc:sldChg chg="modSp">
        <pc:chgData name="" userId="f83fcc78b2861389" providerId="LiveId" clId="{BB104B8D-05DA-4ABF-80D9-D28E2FFACFD5}" dt="2021-10-23T00:14:03.425" v="62" actId="108"/>
        <pc:sldMkLst>
          <pc:docMk/>
          <pc:sldMk cId="0" sldId="317"/>
        </pc:sldMkLst>
        <pc:spChg chg="mod">
          <ac:chgData name="" userId="f83fcc78b2861389" providerId="LiveId" clId="{BB104B8D-05DA-4ABF-80D9-D28E2FFACFD5}" dt="2021-10-23T00:14:03.425" v="62" actId="108"/>
          <ac:spMkLst>
            <pc:docMk/>
            <pc:sldMk cId="0" sldId="317"/>
            <ac:spMk id="69636" creationId="{8ED4FDD5-7334-4830-82F4-F1EE2F077DEA}"/>
          </ac:spMkLst>
        </pc:spChg>
      </pc:sldChg>
      <pc:sldChg chg="delSp modSp delAnim">
        <pc:chgData name="" userId="f83fcc78b2861389" providerId="LiveId" clId="{BB104B8D-05DA-4ABF-80D9-D28E2FFACFD5}" dt="2021-10-23T00:15:24.300" v="85" actId="478"/>
        <pc:sldMkLst>
          <pc:docMk/>
          <pc:sldMk cId="0" sldId="328"/>
        </pc:sldMkLst>
        <pc:spChg chg="mod">
          <ac:chgData name="" userId="f83fcc78b2861389" providerId="LiveId" clId="{BB104B8D-05DA-4ABF-80D9-D28E2FFACFD5}" dt="2021-10-23T00:15:17.634" v="84" actId="1076"/>
          <ac:spMkLst>
            <pc:docMk/>
            <pc:sldMk cId="0" sldId="328"/>
            <ac:spMk id="80899" creationId="{09047883-39FC-4333-897E-4F30ADDF7B92}"/>
          </ac:spMkLst>
        </pc:spChg>
        <pc:spChg chg="del">
          <ac:chgData name="" userId="f83fcc78b2861389" providerId="LiveId" clId="{BB104B8D-05DA-4ABF-80D9-D28E2FFACFD5}" dt="2021-10-23T00:15:24.300" v="85" actId="478"/>
          <ac:spMkLst>
            <pc:docMk/>
            <pc:sldMk cId="0" sldId="328"/>
            <ac:spMk id="80904" creationId="{4912DACC-CEDF-4BF8-A425-E7572E516C63}"/>
          </ac:spMkLst>
        </pc:spChg>
      </pc:sldChg>
      <pc:sldChg chg="addSp modSp modAnim">
        <pc:chgData name="" userId="f83fcc78b2861389" providerId="LiveId" clId="{BB104B8D-05DA-4ABF-80D9-D28E2FFACFD5}" dt="2021-10-23T00:24:57.642" v="263"/>
        <pc:sldMkLst>
          <pc:docMk/>
          <pc:sldMk cId="0" sldId="332"/>
        </pc:sldMkLst>
        <pc:spChg chg="add mod">
          <ac:chgData name="" userId="f83fcc78b2861389" providerId="LiveId" clId="{BB104B8D-05DA-4ABF-80D9-D28E2FFACFD5}" dt="2021-10-23T00:24:32.026" v="262" actId="1076"/>
          <ac:spMkLst>
            <pc:docMk/>
            <pc:sldMk cId="0" sldId="332"/>
            <ac:spMk id="2" creationId="{A6579FFA-8DEC-4953-A9B9-E3238D377BCA}"/>
          </ac:spMkLst>
        </pc:spChg>
      </pc:sldChg>
      <pc:sldChg chg="modSp">
        <pc:chgData name="" userId="f83fcc78b2861389" providerId="LiveId" clId="{BB104B8D-05DA-4ABF-80D9-D28E2FFACFD5}" dt="2021-10-23T00:16:44.658" v="93" actId="2711"/>
        <pc:sldMkLst>
          <pc:docMk/>
          <pc:sldMk cId="0" sldId="337"/>
        </pc:sldMkLst>
        <pc:spChg chg="mod">
          <ac:chgData name="" userId="f83fcc78b2861389" providerId="LiveId" clId="{BB104B8D-05DA-4ABF-80D9-D28E2FFACFD5}" dt="2021-10-23T00:16:44.658" v="93" actId="2711"/>
          <ac:spMkLst>
            <pc:docMk/>
            <pc:sldMk cId="0" sldId="337"/>
            <ac:spMk id="90125" creationId="{C6B70D47-D739-4BD0-9DD3-0E785D805DEB}"/>
          </ac:spMkLst>
        </pc:spChg>
      </pc:sldChg>
      <pc:sldChg chg="modSp">
        <pc:chgData name="" userId="f83fcc78b2861389" providerId="LiveId" clId="{BB104B8D-05DA-4ABF-80D9-D28E2FFACFD5}" dt="2021-10-23T13:20:29.871" v="277" actId="5793"/>
        <pc:sldMkLst>
          <pc:docMk/>
          <pc:sldMk cId="1865268188" sldId="352"/>
        </pc:sldMkLst>
        <pc:spChg chg="mod">
          <ac:chgData name="" userId="f83fcc78b2861389" providerId="LiveId" clId="{BB104B8D-05DA-4ABF-80D9-D28E2FFACFD5}" dt="2021-10-23T13:20:29.871" v="277" actId="5793"/>
          <ac:spMkLst>
            <pc:docMk/>
            <pc:sldMk cId="1865268188" sldId="352"/>
            <ac:spMk id="7" creationId="{A8A09A6C-8E7E-4CE1-ABC0-9534044B8FAE}"/>
          </ac:spMkLst>
        </pc:spChg>
        <pc:spChg chg="mod">
          <ac:chgData name="" userId="f83fcc78b2861389" providerId="LiveId" clId="{BB104B8D-05DA-4ABF-80D9-D28E2FFACFD5}" dt="2021-10-23T13:20:10.632" v="272" actId="255"/>
          <ac:spMkLst>
            <pc:docMk/>
            <pc:sldMk cId="1865268188" sldId="352"/>
            <ac:spMk id="88066" creationId="{CFF340E0-11BE-463A-8611-E3E55675A578}"/>
          </ac:spMkLst>
        </pc:spChg>
      </pc:sldChg>
    </pc:docChg>
  </pc:docChgLst>
  <pc:docChgLst>
    <pc:chgData name="Xuan Shanli" userId="f83fcc78b2861389" providerId="LiveId" clId="{579A7793-4D51-4FC4-A9C9-21F8D0239F4F}"/>
    <pc:docChg chg="custSel addSld delSld modSld sldOrd">
      <pc:chgData name="Xuan Shanli" userId="f83fcc78b2861389" providerId="LiveId" clId="{579A7793-4D51-4FC4-A9C9-21F8D0239F4F}" dt="2021-10-24T11:24:13.377" v="176" actId="108"/>
      <pc:docMkLst>
        <pc:docMk/>
      </pc:docMkLst>
      <pc:sldChg chg="add">
        <pc:chgData name="Xuan Shanli" userId="f83fcc78b2861389" providerId="LiveId" clId="{579A7793-4D51-4FC4-A9C9-21F8D0239F4F}" dt="2021-10-04T04:37:12.087" v="65"/>
        <pc:sldMkLst>
          <pc:docMk/>
          <pc:sldMk cId="0" sldId="292"/>
        </pc:sldMkLst>
      </pc:sldChg>
      <pc:sldChg chg="add">
        <pc:chgData name="Xuan Shanli" userId="f83fcc78b2861389" providerId="LiveId" clId="{579A7793-4D51-4FC4-A9C9-21F8D0239F4F}" dt="2021-10-04T04:37:12.087" v="65"/>
        <pc:sldMkLst>
          <pc:docMk/>
          <pc:sldMk cId="0" sldId="294"/>
        </pc:sldMkLst>
      </pc:sldChg>
      <pc:sldChg chg="modSp">
        <pc:chgData name="Xuan Shanli" userId="f83fcc78b2861389" providerId="LiveId" clId="{579A7793-4D51-4FC4-A9C9-21F8D0239F4F}" dt="2021-10-24T11:22:08.491" v="172"/>
        <pc:sldMkLst>
          <pc:docMk/>
          <pc:sldMk cId="0" sldId="297"/>
        </pc:sldMkLst>
        <pc:spChg chg="mod">
          <ac:chgData name="Xuan Shanli" userId="f83fcc78b2861389" providerId="LiveId" clId="{579A7793-4D51-4FC4-A9C9-21F8D0239F4F}" dt="2021-10-24T11:22:08.491" v="172"/>
          <ac:spMkLst>
            <pc:docMk/>
            <pc:sldMk cId="0" sldId="297"/>
            <ac:spMk id="49155" creationId="{1CCD0570-8825-4317-BAD4-29E50FF34BA7}"/>
          </ac:spMkLst>
        </pc:spChg>
      </pc:sldChg>
      <pc:sldChg chg="modSp">
        <pc:chgData name="Xuan Shanli" userId="f83fcc78b2861389" providerId="LiveId" clId="{579A7793-4D51-4FC4-A9C9-21F8D0239F4F}" dt="2021-10-24T11:23:08.727" v="175" actId="20577"/>
        <pc:sldMkLst>
          <pc:docMk/>
          <pc:sldMk cId="0" sldId="300"/>
        </pc:sldMkLst>
        <pc:spChg chg="mod">
          <ac:chgData name="Xuan Shanli" userId="f83fcc78b2861389" providerId="LiveId" clId="{579A7793-4D51-4FC4-A9C9-21F8D0239F4F}" dt="2021-10-24T11:23:08.727" v="175" actId="20577"/>
          <ac:spMkLst>
            <pc:docMk/>
            <pc:sldMk cId="0" sldId="300"/>
            <ac:spMk id="52230" creationId="{5D37FBC8-F9BD-4E6D-A961-5734BDD2F480}"/>
          </ac:spMkLst>
        </pc:spChg>
      </pc:sldChg>
      <pc:sldChg chg="modSp">
        <pc:chgData name="Xuan Shanli" userId="f83fcc78b2861389" providerId="LiveId" clId="{579A7793-4D51-4FC4-A9C9-21F8D0239F4F}" dt="2021-10-24T11:24:13.377" v="176" actId="108"/>
        <pc:sldMkLst>
          <pc:docMk/>
          <pc:sldMk cId="0" sldId="304"/>
        </pc:sldMkLst>
        <pc:spChg chg="mod">
          <ac:chgData name="Xuan Shanli" userId="f83fcc78b2861389" providerId="LiveId" clId="{579A7793-4D51-4FC4-A9C9-21F8D0239F4F}" dt="2021-10-24T11:24:13.377" v="176" actId="108"/>
          <ac:spMkLst>
            <pc:docMk/>
            <pc:sldMk cId="0" sldId="304"/>
            <ac:spMk id="56327" creationId="{B554AD48-60A9-4184-BE01-AEBEF4F1AF72}"/>
          </ac:spMkLst>
        </pc:spChg>
      </pc:sldChg>
      <pc:sldChg chg="modSp">
        <pc:chgData name="Xuan Shanli" userId="f83fcc78b2861389" providerId="LiveId" clId="{579A7793-4D51-4FC4-A9C9-21F8D0239F4F}" dt="2021-10-04T03:38:58.127" v="39" actId="20577"/>
        <pc:sldMkLst>
          <pc:docMk/>
          <pc:sldMk cId="0" sldId="309"/>
        </pc:sldMkLst>
        <pc:spChg chg="mod">
          <ac:chgData name="Xuan Shanli" userId="f83fcc78b2861389" providerId="LiveId" clId="{579A7793-4D51-4FC4-A9C9-21F8D0239F4F}" dt="2021-10-04T03:38:58.127" v="39" actId="20577"/>
          <ac:spMkLst>
            <pc:docMk/>
            <pc:sldMk cId="0" sldId="309"/>
            <ac:spMk id="61446" creationId="{5348A251-E742-43A2-9DED-6843156474CD}"/>
          </ac:spMkLst>
        </pc:spChg>
      </pc:sldChg>
      <pc:sldChg chg="modSp add mod">
        <pc:chgData name="Xuan Shanli" userId="f83fcc78b2861389" providerId="LiveId" clId="{579A7793-4D51-4FC4-A9C9-21F8D0239F4F}" dt="2021-10-04T08:31:57.914" v="95" actId="20577"/>
        <pc:sldMkLst>
          <pc:docMk/>
          <pc:sldMk cId="0" sldId="331"/>
        </pc:sldMkLst>
        <pc:spChg chg="mod">
          <ac:chgData name="Xuan Shanli" userId="f83fcc78b2861389" providerId="LiveId" clId="{579A7793-4D51-4FC4-A9C9-21F8D0239F4F}" dt="2021-10-04T08:31:57.914" v="95" actId="20577"/>
          <ac:spMkLst>
            <pc:docMk/>
            <pc:sldMk cId="0" sldId="331"/>
            <ac:spMk id="73730" creationId="{1AFE0D84-DA34-4AF7-B69F-741DED0D1781}"/>
          </ac:spMkLst>
        </pc:spChg>
      </pc:sldChg>
      <pc:sldChg chg="delSp add mod delAnim modAnim">
        <pc:chgData name="Xuan Shanli" userId="f83fcc78b2861389" providerId="LiveId" clId="{579A7793-4D51-4FC4-A9C9-21F8D0239F4F}" dt="2021-10-04T08:43:53.196" v="98" actId="478"/>
        <pc:sldMkLst>
          <pc:docMk/>
          <pc:sldMk cId="0" sldId="332"/>
        </pc:sldMkLst>
        <pc:spChg chg="del">
          <ac:chgData name="Xuan Shanli" userId="f83fcc78b2861389" providerId="LiveId" clId="{579A7793-4D51-4FC4-A9C9-21F8D0239F4F}" dt="2021-10-04T08:43:49.509" v="97" actId="478"/>
          <ac:spMkLst>
            <pc:docMk/>
            <pc:sldMk cId="0" sldId="332"/>
            <ac:spMk id="84995" creationId="{89EE2EFE-B613-4ED7-99EC-943B0FAF40FE}"/>
          </ac:spMkLst>
        </pc:spChg>
        <pc:spChg chg="del">
          <ac:chgData name="Xuan Shanli" userId="f83fcc78b2861389" providerId="LiveId" clId="{579A7793-4D51-4FC4-A9C9-21F8D0239F4F}" dt="2021-10-04T08:43:53.196" v="98" actId="478"/>
          <ac:spMkLst>
            <pc:docMk/>
            <pc:sldMk cId="0" sldId="332"/>
            <ac:spMk id="84996" creationId="{BC5DD89F-174B-4F11-9E5F-8A16C9EA5ED6}"/>
          </ac:spMkLst>
        </pc:spChg>
        <pc:spChg chg="del">
          <ac:chgData name="Xuan Shanli" userId="f83fcc78b2861389" providerId="LiveId" clId="{579A7793-4D51-4FC4-A9C9-21F8D0239F4F}" dt="2021-10-04T08:43:53.196" v="98" actId="478"/>
          <ac:spMkLst>
            <pc:docMk/>
            <pc:sldMk cId="0" sldId="332"/>
            <ac:spMk id="84997" creationId="{90ED41AB-FEA3-4F3A-881A-0A4BB468C942}"/>
          </ac:spMkLst>
        </pc:spChg>
        <pc:spChg chg="del">
          <ac:chgData name="Xuan Shanli" userId="f83fcc78b2861389" providerId="LiveId" clId="{579A7793-4D51-4FC4-A9C9-21F8D0239F4F}" dt="2021-10-04T08:43:39.670" v="96" actId="478"/>
          <ac:spMkLst>
            <pc:docMk/>
            <pc:sldMk cId="0" sldId="332"/>
            <ac:spMk id="84998" creationId="{A5733A7C-2C63-4CF7-86BD-8E7322B3659B}"/>
          </ac:spMkLst>
        </pc:spChg>
        <pc:spChg chg="del">
          <ac:chgData name="Xuan Shanli" userId="f83fcc78b2861389" providerId="LiveId" clId="{579A7793-4D51-4FC4-A9C9-21F8D0239F4F}" dt="2021-10-04T08:43:53.196" v="98" actId="478"/>
          <ac:spMkLst>
            <pc:docMk/>
            <pc:sldMk cId="0" sldId="332"/>
            <ac:spMk id="84999" creationId="{B9E19EAC-70A7-4046-A2A6-FE40E865083D}"/>
          </ac:spMkLst>
        </pc:spChg>
      </pc:sldChg>
      <pc:sldChg chg="add">
        <pc:chgData name="Xuan Shanli" userId="f83fcc78b2861389" providerId="LiveId" clId="{579A7793-4D51-4FC4-A9C9-21F8D0239F4F}" dt="2021-10-04T08:31:53.183" v="90"/>
        <pc:sldMkLst>
          <pc:docMk/>
          <pc:sldMk cId="0" sldId="333"/>
        </pc:sldMkLst>
      </pc:sldChg>
      <pc:sldChg chg="modSp add">
        <pc:chgData name="Xuan Shanli" userId="f83fcc78b2861389" providerId="LiveId" clId="{579A7793-4D51-4FC4-A9C9-21F8D0239F4F}" dt="2021-10-04T08:54:30.116" v="112" actId="14100"/>
        <pc:sldMkLst>
          <pc:docMk/>
          <pc:sldMk cId="0" sldId="334"/>
        </pc:sldMkLst>
        <pc:spChg chg="mod">
          <ac:chgData name="Xuan Shanli" userId="f83fcc78b2861389" providerId="LiveId" clId="{579A7793-4D51-4FC4-A9C9-21F8D0239F4F}" dt="2021-10-04T08:53:50.295" v="107" actId="20577"/>
          <ac:spMkLst>
            <pc:docMk/>
            <pc:sldMk cId="0" sldId="334"/>
            <ac:spMk id="87043" creationId="{1AE28432-C98A-4DE8-AD9F-84B92BB82482}"/>
          </ac:spMkLst>
        </pc:spChg>
        <pc:spChg chg="mod">
          <ac:chgData name="Xuan Shanli" userId="f83fcc78b2861389" providerId="LiveId" clId="{579A7793-4D51-4FC4-A9C9-21F8D0239F4F}" dt="2021-10-04T08:53:58.639" v="108" actId="1076"/>
          <ac:spMkLst>
            <pc:docMk/>
            <pc:sldMk cId="0" sldId="334"/>
            <ac:spMk id="87046" creationId="{10EF9F28-8B32-4E5D-A1E9-F3E875234AC9}"/>
          </ac:spMkLst>
        </pc:spChg>
        <pc:spChg chg="mod">
          <ac:chgData name="Xuan Shanli" userId="f83fcc78b2861389" providerId="LiveId" clId="{579A7793-4D51-4FC4-A9C9-21F8D0239F4F}" dt="2021-10-04T08:54:30.116" v="112" actId="14100"/>
          <ac:spMkLst>
            <pc:docMk/>
            <pc:sldMk cId="0" sldId="334"/>
            <ac:spMk id="87047" creationId="{1D935674-6A4C-4998-BE48-D9814A19C63A}"/>
          </ac:spMkLst>
        </pc:spChg>
      </pc:sldChg>
      <pc:sldChg chg="ord">
        <pc:chgData name="Xuan Shanli" userId="f83fcc78b2861389" providerId="LiveId" clId="{579A7793-4D51-4FC4-A9C9-21F8D0239F4F}" dt="2021-10-04T03:58:50.664" v="44"/>
        <pc:sldMkLst>
          <pc:docMk/>
          <pc:sldMk cId="0" sldId="344"/>
        </pc:sldMkLst>
      </pc:sldChg>
      <pc:sldChg chg="addSp delSp modSp add ord modAnim">
        <pc:chgData name="Xuan Shanli" userId="f83fcc78b2861389" providerId="LiveId" clId="{579A7793-4D51-4FC4-A9C9-21F8D0239F4F}" dt="2021-10-20T02:37:11.099" v="166" actId="20577"/>
        <pc:sldMkLst>
          <pc:docMk/>
          <pc:sldMk cId="1865268188" sldId="352"/>
        </pc:sldMkLst>
        <pc:spChg chg="add mod">
          <ac:chgData name="Xuan Shanli" userId="f83fcc78b2861389" providerId="LiveId" clId="{579A7793-4D51-4FC4-A9C9-21F8D0239F4F}" dt="2021-10-04T08:26:30.411" v="74" actId="1037"/>
          <ac:spMkLst>
            <pc:docMk/>
            <pc:sldMk cId="1865268188" sldId="352"/>
            <ac:spMk id="7" creationId="{A8A09A6C-8E7E-4CE1-ABC0-9534044B8FAE}"/>
          </ac:spMkLst>
        </pc:spChg>
        <pc:spChg chg="add mod">
          <ac:chgData name="Xuan Shanli" userId="f83fcc78b2861389" providerId="LiveId" clId="{579A7793-4D51-4FC4-A9C9-21F8D0239F4F}" dt="2021-10-04T08:26:03.435" v="70"/>
          <ac:spMkLst>
            <pc:docMk/>
            <pc:sldMk cId="1865268188" sldId="352"/>
            <ac:spMk id="8" creationId="{16E03FDD-6FF9-43EE-B244-BF4A1C1BF317}"/>
          </ac:spMkLst>
        </pc:spChg>
        <pc:spChg chg="add mod">
          <ac:chgData name="Xuan Shanli" userId="f83fcc78b2861389" providerId="LiveId" clId="{579A7793-4D51-4FC4-A9C9-21F8D0239F4F}" dt="2021-10-04T08:26:03.435" v="70"/>
          <ac:spMkLst>
            <pc:docMk/>
            <pc:sldMk cId="1865268188" sldId="352"/>
            <ac:spMk id="9" creationId="{B68BA712-0D8B-4F39-A1BB-C8E37F9C60B5}"/>
          </ac:spMkLst>
        </pc:spChg>
        <pc:spChg chg="add mod">
          <ac:chgData name="Xuan Shanli" userId="f83fcc78b2861389" providerId="LiveId" clId="{579A7793-4D51-4FC4-A9C9-21F8D0239F4F}" dt="2021-10-04T08:26:03.435" v="70"/>
          <ac:spMkLst>
            <pc:docMk/>
            <pc:sldMk cId="1865268188" sldId="352"/>
            <ac:spMk id="10" creationId="{EED03782-FE3D-4C89-89BF-016CCB0C2B4A}"/>
          </ac:spMkLst>
        </pc:spChg>
        <pc:spChg chg="add mod">
          <ac:chgData name="Xuan Shanli" userId="f83fcc78b2861389" providerId="LiveId" clId="{579A7793-4D51-4FC4-A9C9-21F8D0239F4F}" dt="2021-10-04T08:26:03.435" v="70"/>
          <ac:spMkLst>
            <pc:docMk/>
            <pc:sldMk cId="1865268188" sldId="352"/>
            <ac:spMk id="11" creationId="{B126E649-DC2D-4F58-A2BB-DE84237261EB}"/>
          </ac:spMkLst>
        </pc:spChg>
        <pc:spChg chg="add mod">
          <ac:chgData name="Xuan Shanli" userId="f83fcc78b2861389" providerId="LiveId" clId="{579A7793-4D51-4FC4-A9C9-21F8D0239F4F}" dt="2021-10-04T08:26:03.435" v="70"/>
          <ac:spMkLst>
            <pc:docMk/>
            <pc:sldMk cId="1865268188" sldId="352"/>
            <ac:spMk id="12" creationId="{62D23623-B9DF-4C49-B3B6-DA435223B755}"/>
          </ac:spMkLst>
        </pc:spChg>
        <pc:spChg chg="add mod">
          <ac:chgData name="Xuan Shanli" userId="f83fcc78b2861389" providerId="LiveId" clId="{579A7793-4D51-4FC4-A9C9-21F8D0239F4F}" dt="2021-10-04T08:26:03.435" v="70"/>
          <ac:spMkLst>
            <pc:docMk/>
            <pc:sldMk cId="1865268188" sldId="352"/>
            <ac:spMk id="13" creationId="{AD62C725-309E-4221-863F-9918099448A8}"/>
          </ac:spMkLst>
        </pc:spChg>
        <pc:spChg chg="add mod">
          <ac:chgData name="Xuan Shanli" userId="f83fcc78b2861389" providerId="LiveId" clId="{579A7793-4D51-4FC4-A9C9-21F8D0239F4F}" dt="2021-10-04T08:26:03.435" v="70"/>
          <ac:spMkLst>
            <pc:docMk/>
            <pc:sldMk cId="1865268188" sldId="352"/>
            <ac:spMk id="14" creationId="{B995C3DB-8BFF-4DF5-85E5-8E533555A55D}"/>
          </ac:spMkLst>
        </pc:spChg>
        <pc:spChg chg="mod">
          <ac:chgData name="Xuan Shanli" userId="f83fcc78b2861389" providerId="LiveId" clId="{579A7793-4D51-4FC4-A9C9-21F8D0239F4F}" dt="2021-10-20T02:37:11.099" v="166" actId="20577"/>
          <ac:spMkLst>
            <pc:docMk/>
            <pc:sldMk cId="1865268188" sldId="352"/>
            <ac:spMk id="88066" creationId="{CFF340E0-11BE-463A-8611-E3E55675A578}"/>
          </ac:spMkLst>
        </pc:spChg>
        <pc:spChg chg="del">
          <ac:chgData name="Xuan Shanli" userId="f83fcc78b2861389" providerId="LiveId" clId="{579A7793-4D51-4FC4-A9C9-21F8D0239F4F}" dt="2021-10-04T08:25:22.459" v="67" actId="478"/>
          <ac:spMkLst>
            <pc:docMk/>
            <pc:sldMk cId="1865268188" sldId="352"/>
            <ac:spMk id="88067" creationId="{C893B4E3-EEF9-4324-B61C-4759BFCCDECB}"/>
          </ac:spMkLst>
        </pc:spChg>
        <pc:spChg chg="del">
          <ac:chgData name="Xuan Shanli" userId="f83fcc78b2861389" providerId="LiveId" clId="{579A7793-4D51-4FC4-A9C9-21F8D0239F4F}" dt="2021-10-04T08:25:23.995" v="68" actId="478"/>
          <ac:spMkLst>
            <pc:docMk/>
            <pc:sldMk cId="1865268188" sldId="352"/>
            <ac:spMk id="88068" creationId="{EB1E8247-C81B-4DBE-BC31-22D9D4F1FE0C}"/>
          </ac:spMkLst>
        </pc:spChg>
        <pc:spChg chg="del">
          <ac:chgData name="Xuan Shanli" userId="f83fcc78b2861389" providerId="LiveId" clId="{579A7793-4D51-4FC4-A9C9-21F8D0239F4F}" dt="2021-10-04T08:25:25.729" v="69" actId="478"/>
          <ac:spMkLst>
            <pc:docMk/>
            <pc:sldMk cId="1865268188" sldId="352"/>
            <ac:spMk id="88069" creationId="{4E8990E0-F4F2-40DC-BC8B-647A76214342}"/>
          </ac:spMkLst>
        </pc:spChg>
        <pc:spChg chg="del">
          <ac:chgData name="Xuan Shanli" userId="f83fcc78b2861389" providerId="LiveId" clId="{579A7793-4D51-4FC4-A9C9-21F8D0239F4F}" dt="2021-10-04T08:25:18.036" v="66" actId="478"/>
          <ac:spMkLst>
            <pc:docMk/>
            <pc:sldMk cId="1865268188" sldId="352"/>
            <ac:spMk id="88070" creationId="{F6805D9D-502C-4446-B566-E109A4C39680}"/>
          </ac:spMkLst>
        </pc:spChg>
      </pc:sldChg>
      <pc:sldChg chg="addSp delSp modSp add mod modAnim">
        <pc:chgData name="Xuan Shanli" userId="f83fcc78b2861389" providerId="LiveId" clId="{579A7793-4D51-4FC4-A9C9-21F8D0239F4F}" dt="2021-10-04T08:57:54.474" v="164"/>
        <pc:sldMkLst>
          <pc:docMk/>
          <pc:sldMk cId="3137462405" sldId="353"/>
        </pc:sldMkLst>
        <pc:spChg chg="mod">
          <ac:chgData name="Xuan Shanli" userId="f83fcc78b2861389" providerId="LiveId" clId="{579A7793-4D51-4FC4-A9C9-21F8D0239F4F}" dt="2021-10-04T08:57:54.474" v="164"/>
          <ac:spMkLst>
            <pc:docMk/>
            <pc:sldMk cId="3137462405" sldId="353"/>
            <ac:spMk id="2" creationId="{AD8FE508-9252-4DB6-B41F-2322E5D17D09}"/>
          </ac:spMkLst>
        </pc:spChg>
        <pc:spChg chg="del">
          <ac:chgData name="Xuan Shanli" userId="f83fcc78b2861389" providerId="LiveId" clId="{579A7793-4D51-4FC4-A9C9-21F8D0239F4F}" dt="2021-10-04T08:55:47.964" v="120" actId="478"/>
          <ac:spMkLst>
            <pc:docMk/>
            <pc:sldMk cId="3137462405" sldId="353"/>
            <ac:spMk id="3" creationId="{4B6E9EE8-7CA0-40D5-8DB8-8FB711E2645C}"/>
          </ac:spMkLst>
        </pc:spChg>
        <pc:spChg chg="del">
          <ac:chgData name="Xuan Shanli" userId="f83fcc78b2861389" providerId="LiveId" clId="{579A7793-4D51-4FC4-A9C9-21F8D0239F4F}" dt="2021-10-04T08:55:50.164" v="122" actId="478"/>
          <ac:spMkLst>
            <pc:docMk/>
            <pc:sldMk cId="3137462405" sldId="353"/>
            <ac:spMk id="5" creationId="{AF53761F-70BC-475B-BB9D-57FEC4590ADD}"/>
          </ac:spMkLst>
        </pc:spChg>
        <pc:spChg chg="del">
          <ac:chgData name="Xuan Shanli" userId="f83fcc78b2861389" providerId="LiveId" clId="{579A7793-4D51-4FC4-A9C9-21F8D0239F4F}" dt="2021-10-04T08:55:54.754" v="124" actId="478"/>
          <ac:spMkLst>
            <pc:docMk/>
            <pc:sldMk cId="3137462405" sldId="353"/>
            <ac:spMk id="7" creationId="{7CFD8874-BD5D-48BC-B9F7-B39BC48FA76B}"/>
          </ac:spMkLst>
        </pc:spChg>
        <pc:spChg chg="add del">
          <ac:chgData name="Xuan Shanli" userId="f83fcc78b2861389" providerId="LiveId" clId="{579A7793-4D51-4FC4-A9C9-21F8D0239F4F}" dt="2021-10-04T08:57:05.878" v="139" actId="478"/>
          <ac:spMkLst>
            <pc:docMk/>
            <pc:sldMk cId="3137462405" sldId="353"/>
            <ac:spMk id="9" creationId="{1E195DE8-8042-4B5F-8D09-9575FF5D3552}"/>
          </ac:spMkLst>
        </pc:spChg>
        <pc:spChg chg="del">
          <ac:chgData name="Xuan Shanli" userId="f83fcc78b2861389" providerId="LiveId" clId="{579A7793-4D51-4FC4-A9C9-21F8D0239F4F}" dt="2021-10-04T08:55:49.171" v="121" actId="478"/>
          <ac:spMkLst>
            <pc:docMk/>
            <pc:sldMk cId="3137462405" sldId="353"/>
            <ac:spMk id="18436" creationId="{FEB71A55-3E86-4BEF-98E3-148FFB3C5AFC}"/>
          </ac:spMkLst>
        </pc:spChg>
        <pc:spChg chg="del">
          <ac:chgData name="Xuan Shanli" userId="f83fcc78b2861389" providerId="LiveId" clId="{579A7793-4D51-4FC4-A9C9-21F8D0239F4F}" dt="2021-10-04T08:55:51.900" v="123" actId="478"/>
          <ac:spMkLst>
            <pc:docMk/>
            <pc:sldMk cId="3137462405" sldId="353"/>
            <ac:spMk id="18438" creationId="{EB3D17C9-671F-411D-B577-CC8B2191EC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AD42704-DA43-474A-95A2-1CD37260C7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D17DC0-FF8C-4691-A0F4-82894C50BE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6323D6B-AD64-4735-9026-8523B6AE6A69}" type="datetimeFigureOut">
              <a:rPr lang="zh-CN" altLang="en-US"/>
              <a:pPr>
                <a:defRPr/>
              </a:pPr>
              <a:t>2021/10/24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4715C4E-60A3-4B04-83A2-F64E5B6E7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263744B-AF63-41C6-96AF-AA154EDF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DB22E-4D4D-4714-8B24-92E1D31B35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97F28-C88B-43EB-919A-56572163A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1E664D-E556-4C1A-9905-1F7A1DA227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20862532-E854-4135-86CC-E07163943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FD988C-A590-4042-A318-9FC719259071}" type="slidenum">
              <a:rPr lang="en-US" altLang="zh-CN" sz="1200" smtClean="0">
                <a:ea typeface="楷体_GB2312"/>
                <a:cs typeface="楷体_GB2312"/>
              </a:rPr>
              <a:pPr/>
              <a:t>1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92BD49A-0055-498F-8867-E73C686F0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8A945EF-583F-4E31-9A84-9F9B17FE6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EABBB63-30A3-44D2-A0A7-D7413037CC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944E68-4596-48DA-9FA3-1F3A56989340}" type="slidenum">
              <a:rPr lang="en-US" altLang="zh-CN" sz="1200" smtClean="0">
                <a:ea typeface="楷体_GB2312"/>
                <a:cs typeface="楷体_GB2312"/>
              </a:rPr>
              <a:pPr/>
              <a:t>10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C1300CC-F7D5-42AD-AEEF-8C2D11F40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066209B-B15F-4D01-B35B-49FC337C8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D5DCA74-7F2A-499A-B698-93BDFB5E1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65FF678-2C3A-490B-9F06-5EB69B435742}" type="slidenum">
              <a:rPr lang="en-US" altLang="zh-CN" sz="1200" smtClean="0">
                <a:ea typeface="楷体_GB2312"/>
                <a:cs typeface="楷体_GB2312"/>
              </a:rPr>
              <a:pPr/>
              <a:t>11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CC3113C-9D28-4107-9946-848EF73BA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841DAB3-1B01-4B07-9634-822BF5999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03DCDD8-D7B8-43FA-BC03-95E8348E7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09D15F-693E-451A-B3BE-00BD88A1E2AC}" type="slidenum">
              <a:rPr lang="en-US" altLang="zh-CN" sz="1200" smtClean="0">
                <a:ea typeface="楷体_GB2312"/>
                <a:cs typeface="楷体_GB2312"/>
              </a:rPr>
              <a:pPr/>
              <a:t>13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6F3EDCD-6F7B-4FAB-846A-BDE125932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77BC868-81D5-4527-8057-2DBEED8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A73A386-7F03-43F4-B1D8-42BC1D24E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929D03-CCAD-40DF-910B-4F2C56295706}" type="slidenum">
              <a:rPr lang="en-US" altLang="zh-CN" sz="1200" smtClean="0">
                <a:ea typeface="楷体_GB2312"/>
                <a:cs typeface="楷体_GB2312"/>
              </a:rPr>
              <a:pPr/>
              <a:t>14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A0EBD6D-81EF-45C5-9790-3B85E5DF0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48773E4-959F-4CEC-B030-8E2C2E47E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69AD533-9FA8-4363-A5CE-534694EF1F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A3DAE9-D10A-4018-B845-8CC4E5383D7C}" type="slidenum">
              <a:rPr lang="en-US" altLang="zh-CN" sz="1200" smtClean="0">
                <a:ea typeface="楷体_GB2312"/>
                <a:cs typeface="楷体_GB2312"/>
              </a:rPr>
              <a:pPr/>
              <a:t>15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18C44AD-0178-410A-8BAC-08DB4179AE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6F47FC3-98DC-4097-9B85-138EB4B60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B173547-379A-42F9-986A-16D34C243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7E5EE4-9E94-4283-9073-1A29FE352AFC}" type="slidenum">
              <a:rPr lang="en-US" altLang="zh-CN" sz="1200" smtClean="0">
                <a:ea typeface="楷体_GB2312"/>
                <a:cs typeface="楷体_GB2312"/>
              </a:rPr>
              <a:pPr/>
              <a:t>16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18CB364-5110-4FD6-8693-B84FB03A1D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815E435-5006-4504-8CA7-764DD731F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ABA2DA1-B58E-45A9-928B-59DFF58AC5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24BDAA-93F6-4388-8FE1-1B7891DA2DD7}" type="slidenum">
              <a:rPr lang="en-US" altLang="zh-CN" sz="1200" smtClean="0">
                <a:ea typeface="楷体_GB2312"/>
                <a:cs typeface="楷体_GB2312"/>
              </a:rPr>
              <a:pPr/>
              <a:t>17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2FE7A47-69D2-412E-8599-0E411A492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7C82CEE-DD80-4F10-A0B2-C46A6D90B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9629937-E245-4D46-AAF1-385FCC8B4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80E90E-5931-4E9F-91EB-7792D2D40EDD}" type="slidenum">
              <a:rPr lang="en-US" altLang="zh-CN" sz="1200" smtClean="0">
                <a:ea typeface="楷体_GB2312"/>
                <a:cs typeface="楷体_GB2312"/>
              </a:rPr>
              <a:pPr/>
              <a:t>18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6405D26-ADE4-43DD-BF77-10A0FE689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80F712A-6C4B-4C2C-AB94-5AEA6B9CA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CBDBA67-66EB-4D1E-8D0D-4E8A71470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74E348-3CDE-4C84-B4E9-615B0D5E9743}" type="slidenum">
              <a:rPr lang="en-US" altLang="zh-CN" sz="1200" smtClean="0">
                <a:ea typeface="楷体_GB2312"/>
                <a:cs typeface="楷体_GB2312"/>
              </a:rPr>
              <a:pPr/>
              <a:t>19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48FAA6-A2ED-42BD-900F-B096BD34D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33EAB2E-035C-4369-B082-84759F7D3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A610825-41DE-41B2-A275-A3E4A5642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566C33-F8BC-4A63-8390-01F01D60B789}" type="slidenum">
              <a:rPr lang="en-US" altLang="zh-CN" sz="1200" smtClean="0">
                <a:ea typeface="楷体_GB2312"/>
                <a:cs typeface="楷体_GB2312"/>
              </a:rPr>
              <a:pPr/>
              <a:t>20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3811818-BB5E-4702-9957-3470508B7C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CC59662-C175-42C4-97A9-7346DCE9E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FEFA703-B9BA-43B1-9517-F00E7D0EC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5D95E4-14BB-4C85-8530-0E44E84369C3}" type="slidenum">
              <a:rPr lang="en-US" altLang="zh-CN" sz="1200" smtClean="0">
                <a:ea typeface="楷体_GB2312"/>
                <a:cs typeface="楷体_GB2312"/>
              </a:rPr>
              <a:pPr/>
              <a:t>2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526730D-C07C-4881-B5BF-AB3D05D2E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F41E52-2BB4-451D-A260-31FFDEE24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E4871C0-B520-4E22-A9F9-DF213D367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1B118F-2408-4D59-8ECF-796788329F69}" type="slidenum">
              <a:rPr lang="en-US" altLang="zh-CN" sz="1200" smtClean="0">
                <a:ea typeface="楷体_GB2312"/>
                <a:cs typeface="楷体_GB2312"/>
              </a:rPr>
              <a:pPr/>
              <a:t>21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9049F72-BC0E-4B93-BE31-199443CC1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61B818D-5940-4DD9-AC7C-64AFFBBF5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0D16581-B8DC-42D9-A264-7D92656AD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E59D5C-634C-46F9-B22A-52B6A223F02B}" type="slidenum">
              <a:rPr lang="en-US" altLang="zh-CN" sz="1200" smtClean="0">
                <a:ea typeface="楷体_GB2312"/>
                <a:cs typeface="楷体_GB2312"/>
              </a:rPr>
              <a:pPr/>
              <a:t>22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F0605A6-B9A9-4D3F-BB41-D59F71CB3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8063495-1590-4C92-A504-15639E786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0B741C6-25B5-4376-9078-D64B22077F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6A9B5D-B73D-455A-8630-DFE9ED406B16}" type="slidenum">
              <a:rPr lang="en-US" altLang="zh-CN" sz="1200" smtClean="0">
                <a:ea typeface="楷体_GB2312"/>
                <a:cs typeface="楷体_GB2312"/>
              </a:rPr>
              <a:pPr/>
              <a:t>23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BDA1EA-EAFC-4E95-885C-B37D4E8AB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FCF0ED4-8A2F-40C6-8BEB-5EE4E550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65DFA4C-0A7A-4A75-A24F-E2A149D7A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442548-28AF-4D82-90F0-4A84EFF132DD}" type="slidenum">
              <a:rPr lang="en-US" altLang="zh-CN" sz="1200" smtClean="0">
                <a:ea typeface="楷体_GB2312"/>
                <a:cs typeface="楷体_GB2312"/>
              </a:rPr>
              <a:pPr/>
              <a:t>24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B591609-4051-491E-A457-862A0DF85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D99D874-D955-404F-A1CE-253C66D20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02675D3-475D-4F62-B43F-D5FDA7C49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079DFD-2423-4FCE-99AB-1BBCDC3D3E05}" type="slidenum">
              <a:rPr lang="en-US" altLang="zh-CN" sz="1200" smtClean="0">
                <a:ea typeface="楷体_GB2312"/>
                <a:cs typeface="楷体_GB2312"/>
              </a:rPr>
              <a:pPr/>
              <a:t>25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66DE980-FB68-43CE-8FFE-E7E399BAF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B024201-113F-44FD-AB16-A0E08F172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2AFBDA4-7C4D-4B0D-9684-E88AFA573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3F4404-31B9-4EF7-BE7E-2DB268A87BAB}" type="slidenum">
              <a:rPr lang="en-US" altLang="zh-CN" sz="1200" smtClean="0">
                <a:ea typeface="楷体_GB2312"/>
                <a:cs typeface="楷体_GB2312"/>
              </a:rPr>
              <a:pPr/>
              <a:t>26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9BE1783-3FD4-411D-A669-777CEA86C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22A04D2-B7EB-4B60-B33D-3DB9A6C05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F633D26-C046-4F46-A091-A4BC9F0D1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D611E7-4ED9-4731-A2DB-CF5ECB17A60E}" type="slidenum">
              <a:rPr lang="en-US" altLang="zh-CN" sz="1200" smtClean="0">
                <a:ea typeface="楷体_GB2312"/>
                <a:cs typeface="楷体_GB2312"/>
              </a:rPr>
              <a:pPr/>
              <a:t>27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FD3B929-A2A9-41C7-987E-6F419419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A043E53-B8B8-482A-941B-7A3D0AE38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3406370-2F6F-4C93-9A0D-FA684BE0E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9F7BB4-FFE0-4A20-8084-96647C040B8B}" type="slidenum">
              <a:rPr lang="en-US" altLang="zh-CN" sz="1200" smtClean="0">
                <a:ea typeface="楷体_GB2312"/>
                <a:cs typeface="楷体_GB2312"/>
              </a:rPr>
              <a:pPr/>
              <a:t>28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4C187D6-DEE1-4E6C-9D2F-FD41247C6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ED15EEA-7825-4536-A86C-9D276D306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67A50A2-9628-4A07-A182-D67480372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684605-7C04-468B-B2B9-C2D926B518FF}" type="slidenum">
              <a:rPr lang="en-US" altLang="zh-CN" sz="1200" smtClean="0">
                <a:ea typeface="楷体_GB2312"/>
                <a:cs typeface="楷体_GB2312"/>
              </a:rPr>
              <a:pPr/>
              <a:t>29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FFDDEA7-F83D-4FF6-9B65-D59D862B2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46787D7-6CBF-49A2-A305-23F5CFDF7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54942D5-233F-4138-B6E4-D12C25C3C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827372-8ABD-404A-97A9-D2ABCC544069}" type="slidenum">
              <a:rPr lang="en-US" altLang="zh-CN" sz="1200" smtClean="0">
                <a:ea typeface="楷体_GB2312"/>
                <a:cs typeface="楷体_GB2312"/>
              </a:rPr>
              <a:pPr/>
              <a:t>30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9A0FD69-4AB4-4D35-A6BA-FB2ECBE27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85BBE4F-7612-4CC4-AF22-8BF022E2A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7D7DBA7-1ECA-4403-A3C4-D4CF54822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13795A-683E-4638-A76C-55FCDEBA7F90}" type="slidenum">
              <a:rPr lang="en-US" altLang="zh-CN" sz="1200" smtClean="0">
                <a:ea typeface="楷体_GB2312"/>
                <a:cs typeface="楷体_GB2312"/>
              </a:rPr>
              <a:pPr/>
              <a:t>3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2867630-B7CB-4BC9-B1D1-FA7CA1291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38A5E88-B320-41C1-81A3-2A5EF82BD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83248029-F051-4C90-BC54-2E698FEE8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E173EA-9BB5-48C4-9470-7312925895BC}" type="slidenum">
              <a:rPr lang="en-US" altLang="zh-CN" sz="1200" smtClean="0">
                <a:ea typeface="楷体_GB2312"/>
                <a:cs typeface="楷体_GB2312"/>
              </a:rPr>
              <a:pPr/>
              <a:t>31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1A99D16-55E2-4811-9D71-8D17EDBFB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C2346C7-745F-45E6-A7C5-093FB88C2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D31EB7A-83EB-4E11-8D48-B1233D2CE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E49A19-9EA7-4F26-A58B-77D58ADDCD23}" type="slidenum">
              <a:rPr lang="en-US" altLang="zh-CN" sz="1200" smtClean="0">
                <a:ea typeface="楷体_GB2312"/>
                <a:cs typeface="楷体_GB2312"/>
              </a:rPr>
              <a:pPr/>
              <a:t>32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2711164-A9DC-4C49-A102-7FEE24C12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8119541-595B-4B86-AEF3-B5E4086B6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C872ABB-33CA-4767-8D3F-1A9CB75FB5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A45AE9-3175-4AA0-88C7-FF06BB42ED57}" type="slidenum">
              <a:rPr lang="en-US" altLang="zh-CN" sz="1200" smtClean="0">
                <a:ea typeface="楷体_GB2312"/>
                <a:cs typeface="楷体_GB2312"/>
              </a:rPr>
              <a:pPr/>
              <a:t>33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72435F0-05AF-4898-A9F8-19BCFBED3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7E5CE1B-23EB-4DDD-8FB6-3F706B06F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86E35F9-5A32-461A-9D0F-1C37DC505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E5098A1-33AE-413F-BFCD-7ECCF69E7485}" type="slidenum">
              <a:rPr lang="en-US" altLang="zh-CN" sz="1200" smtClean="0">
                <a:ea typeface="楷体_GB2312"/>
                <a:cs typeface="楷体_GB2312"/>
              </a:rPr>
              <a:pPr/>
              <a:t>34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E5AC785-FA4D-45AC-921A-BD44AAF8D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9ABD573-EAE2-4CC0-8FE3-3BEB52830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11FEB97-DA8D-464C-8991-715DDB310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39AE2E-34CE-45CE-8ECE-2DF355DA0B34}" type="slidenum">
              <a:rPr lang="en-US" altLang="zh-CN" sz="1200" smtClean="0">
                <a:ea typeface="楷体_GB2312"/>
                <a:cs typeface="楷体_GB2312"/>
              </a:rPr>
              <a:pPr/>
              <a:t>35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5023011-E112-4F87-BA28-46ED3E433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201C0B3-119A-4C47-A9A5-796E0359C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C47D71E-2F51-45AB-9E89-7EEBCAFDB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FB57BA-85F8-4DAC-86C0-D941C77EB953}" type="slidenum">
              <a:rPr lang="en-US" altLang="zh-CN" sz="1200" smtClean="0">
                <a:ea typeface="楷体_GB2312"/>
                <a:cs typeface="楷体_GB2312"/>
              </a:rPr>
              <a:pPr/>
              <a:t>36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81C43A6-C14C-446D-84FE-0AB6E462E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EF59DE1-38AD-4B63-92DE-EE1EE0D17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75C3F28-68D4-49EA-9000-A2E7C120E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F53E22-E2D5-4E42-95CE-E5BEAA7C3B57}" type="slidenum">
              <a:rPr lang="en-US" altLang="zh-CN" sz="1200" smtClean="0">
                <a:ea typeface="楷体_GB2312"/>
                <a:cs typeface="楷体_GB2312"/>
              </a:rPr>
              <a:pPr/>
              <a:t>37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3D1D6E0-DE20-4958-8303-79282675A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A0E96618-CCF9-4437-935A-1B9791A9E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EBFFD46-6583-460D-996F-BE55E0262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749BD9-096A-48CC-82DA-F0042E43CDCD}" type="slidenum">
              <a:rPr lang="en-US" altLang="zh-CN" sz="1200" smtClean="0">
                <a:ea typeface="楷体_GB2312"/>
                <a:cs typeface="楷体_GB2312"/>
              </a:rPr>
              <a:pPr/>
              <a:t>38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ACCE74A-2B4E-4E5C-A714-C9EAB0197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F26E318-905E-47BF-BA94-0C6B110A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8A9F9CC-5197-4E5C-8774-AEF742326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81924C-B6D8-477F-B474-56C23E98C1EB}" type="slidenum">
              <a:rPr lang="en-US" altLang="zh-CN" sz="1200" smtClean="0">
                <a:ea typeface="楷体_GB2312"/>
                <a:cs typeface="楷体_GB2312"/>
              </a:rPr>
              <a:pPr/>
              <a:t>39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0309C12-10DA-452B-8564-5606CD19F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491A3D4-B52A-4B76-856B-86EE8CEA3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6A817A6-B25F-45FF-96C2-308982B67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37518A-B596-4425-9EFA-2AD86DBED1B7}" type="slidenum">
              <a:rPr lang="en-US" altLang="zh-CN" sz="1200" smtClean="0">
                <a:ea typeface="楷体_GB2312"/>
                <a:cs typeface="楷体_GB2312"/>
              </a:rPr>
              <a:pPr/>
              <a:t>40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352039B-619F-48C6-A152-A42244362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2616BA8-44A1-46FA-B82B-CF1186FF3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4F1A130-19DE-425A-B089-7FE2ED844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71CD2E4-620D-4B32-9445-3C4A0611ABE7}" type="slidenum">
              <a:rPr lang="en-US" altLang="zh-CN" sz="1200" smtClean="0">
                <a:ea typeface="楷体_GB2312"/>
                <a:cs typeface="楷体_GB2312"/>
              </a:rPr>
              <a:pPr/>
              <a:t>4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28B105C-4ECE-4ACF-99E2-4B81DD7E4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21D30C0-DB18-4707-BC24-0782B8F65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E031AEE-012A-4AA6-8B38-8F4DD64880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2BBCA5-50B6-4060-B579-8B18987BA0CC}" type="slidenum">
              <a:rPr lang="en-US" altLang="zh-CN" sz="1200" smtClean="0">
                <a:ea typeface="楷体_GB2312"/>
                <a:cs typeface="楷体_GB2312"/>
              </a:rPr>
              <a:pPr/>
              <a:t>41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323BC28-B43D-494A-9B8B-C6E228166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C9B728C-E8AE-407B-9FC9-1A1585E8C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C8B80E5-B6AB-4C18-8D99-41F959D62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10A5E3-8221-4CC0-936F-FBE8CB42A978}" type="slidenum">
              <a:rPr lang="en-US" altLang="zh-CN" sz="1200">
                <a:ea typeface="楷体_GB2312"/>
                <a:cs typeface="楷体_GB2312"/>
              </a:rPr>
              <a:pPr/>
              <a:t>43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D571D9C-B0FC-4D92-95BC-574665AE2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E16A14F-1978-4F59-B972-AC801D869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4ACE5E4-3350-44E8-A060-7CB49CFC2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EE85A0-1540-44A7-9BEA-4FB20696710A}" type="slidenum">
              <a:rPr lang="en-US" altLang="zh-CN" sz="1200">
                <a:ea typeface="楷体_GB2312"/>
                <a:cs typeface="楷体_GB2312"/>
              </a:rPr>
              <a:pPr/>
              <a:t>44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ABA8A12-C2FF-4AC8-8252-2408D984C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2D376DE-58AB-4077-B10F-CE6A26F6B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184603E2-2FA3-47CF-9DF7-18BD0D33D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0246C1-9678-49E4-B3F9-9CA0578E0B78}" type="slidenum">
              <a:rPr lang="en-US" altLang="zh-CN" sz="1200">
                <a:ea typeface="楷体_GB2312"/>
                <a:cs typeface="楷体_GB2312"/>
              </a:rPr>
              <a:pPr/>
              <a:t>45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DF91460-571B-4F34-AB42-C5B886879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2A16EB3-5EFF-4F5C-A4CB-8F5A3281E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6031DDC-287D-46FC-BBF8-19D157014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7957C07-D24A-4B5B-8A9E-D87B87ED6DD7}" type="slidenum">
              <a:rPr lang="en-US" altLang="zh-CN" sz="1200">
                <a:ea typeface="楷体_GB2312"/>
                <a:cs typeface="楷体_GB2312"/>
              </a:rPr>
              <a:pPr/>
              <a:t>46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CB1EFB4-0F40-4C06-B959-726C4E9DF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613C9CF-0774-4395-A045-C35ADD2F8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C872ABB-33CA-4767-8D3F-1A9CB75FB5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A45AE9-3175-4AA0-88C7-FF06BB42ED57}" type="slidenum">
              <a:rPr lang="en-US" altLang="zh-CN" sz="1200" smtClean="0">
                <a:ea typeface="楷体_GB2312"/>
                <a:cs typeface="楷体_GB2312"/>
              </a:rPr>
              <a:pPr/>
              <a:t>47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72435F0-05AF-4898-A9F8-19BCFBED3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7E5CE1B-23EB-4DDD-8FB6-3F706B06F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35368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D8D121E8-9362-4012-AD3C-7F1CBBA7D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88BA6C-78C8-4793-A9D9-6792A2EA465E}" type="slidenum">
              <a:rPr lang="en-US" altLang="zh-CN" sz="1200" smtClean="0">
                <a:ea typeface="楷体_GB2312"/>
                <a:cs typeface="楷体_GB2312"/>
              </a:rPr>
              <a:pPr/>
              <a:t>51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3A68255-EFFA-4D7B-999D-7B8BE51A7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3F6996A0-CC84-4933-A97A-F4FDAAE02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6C140B4-B4A5-41FC-B085-4B9FADF69C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8ADBA6B-4593-4C8F-94D5-B18BC49D5E22}" type="slidenum">
              <a:rPr lang="en-US" altLang="zh-CN" sz="1200" smtClean="0">
                <a:ea typeface="楷体_GB2312"/>
                <a:cs typeface="楷体_GB2312"/>
              </a:rPr>
              <a:pPr/>
              <a:t>5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5BC6F6F-51A2-4451-A945-BDDB55FD7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02A162B-0F5F-4BAC-A5F6-2E9BD0DFD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1ECB453-486B-44FF-B7C3-3A640862D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82E4AE-EF8F-48D0-9E70-7C226B503780}" type="slidenum">
              <a:rPr lang="en-US" altLang="zh-CN" sz="1200" smtClean="0">
                <a:ea typeface="楷体_GB2312"/>
                <a:cs typeface="楷体_GB2312"/>
              </a:rPr>
              <a:pPr/>
              <a:t>6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B75AC6A-E547-48D2-BFDD-5819464A6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B5570C4-2BD9-4624-9B53-CB4855691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5B35447-0846-41BC-ABA4-A5A0B1E05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CB8603-E278-495B-8E89-891B47D5825D}" type="slidenum">
              <a:rPr lang="en-US" altLang="zh-CN" sz="1200" smtClean="0">
                <a:ea typeface="楷体_GB2312"/>
                <a:cs typeface="楷体_GB2312"/>
              </a:rPr>
              <a:pPr/>
              <a:t>7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8C21D29-19A5-45A6-87D2-8919D6ECF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3AA7EF3-AFB0-44E6-91F4-AB17DCEA0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3300EAF-09BA-434E-9111-3E4C3500D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78C74FB-F53B-4EE7-B2BF-AC3FC39D4438}" type="slidenum">
              <a:rPr lang="en-US" altLang="zh-CN" sz="1200" smtClean="0">
                <a:ea typeface="楷体_GB2312"/>
                <a:cs typeface="楷体_GB2312"/>
              </a:rPr>
              <a:pPr/>
              <a:t>8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394802A-3E0C-409E-82B5-130950D52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6FA4087-4913-4BEE-A84A-D87F00DAC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4FC60DE-54CA-49CE-9741-FC12078D8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17BAF5-88E0-47C2-882C-C7AC397EF659}" type="slidenum">
              <a:rPr lang="en-US" altLang="zh-CN" sz="1200" smtClean="0">
                <a:ea typeface="楷体_GB2312"/>
                <a:cs typeface="楷体_GB2312"/>
              </a:rPr>
              <a:pPr/>
              <a:t>9</a:t>
            </a:fld>
            <a:endParaRPr lang="en-US" altLang="zh-CN" sz="1200">
              <a:ea typeface="楷体_GB2312"/>
              <a:cs typeface="楷体_GB231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600BB3C-F232-4CEB-A680-F6C3C6CD8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E4AAC83-599A-452E-8951-FD67EBDC4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7E2D8F-CE96-4C89-9FAB-71C39093C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E32302-5A14-41ED-A8A8-6CF073AE8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377D7F-C4A5-49C8-B5E6-17E236EE22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34BD-DC37-4980-B365-4092B046C6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51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2EEEB1-CD06-4B75-8794-B73049209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3382CA-3D56-4E8F-AE36-D76EBF47E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CB6543-6C98-4215-BAE9-C3CA87F33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38759-79FF-4D47-ACF0-3DDA55AECC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43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10FDBE-E529-480C-9119-7A8629363E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F92405-55FD-4474-B1A2-2B166C19F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A3CCE1-6607-456F-A2E2-F9A83619A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2C80D-5B98-4F90-B0F0-257DB64CC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13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C028CE-55D7-4472-A134-C5AFDC379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35D16A-F6F3-487D-9591-3C6BB8365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2E2455-74FD-439D-9647-CF11391802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3143-FB2B-4FDB-909C-0F34320A5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9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EDB687-E0B4-4765-9F49-F171E2601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47C28E-9F51-4DDB-8210-41923100E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795705-BEF0-4150-98BC-14B8AA889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30517-07DB-493F-904C-41CF216DB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47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689C3-8382-48C4-AE95-89A40C31C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6F363-B91F-4F3F-83EF-F94CC97DD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B8B16-909E-4A84-80B0-B1D750850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0951-74A6-4CC6-A1DD-0A6F80F866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4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13B884-9E51-44F0-9D01-92696FD6C6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66D960-5C11-4737-A19C-612E9F987E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E83326-455B-48B1-B0FA-1108CFFAEF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79EBC-FDC5-44D2-9656-79367010AD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46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91F07E-5E0C-44AF-9750-FE58B2327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7C9F91-343C-4A9C-BD53-742BAC4CD5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6E5B09-F9DF-46B5-92D7-962ED10FA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BEC5-A3D0-4A42-9F89-3F55EDE98B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4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DCFB8DB-F2CF-4B35-B452-BC8742FDB9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25C17E-048C-422D-BD6D-D5B36DE54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6DFF2CD-5DC1-4583-846E-72DD23CA77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C7002-F61B-406C-A3BD-F1B388B2B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62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738C2-DBC2-48C4-A397-3B0C796E0C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C3322-76FA-46F1-BA7B-1C60CCBF0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6788A-0078-4A49-847C-3B672A8C2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B1DE6-9DC6-4DA9-A763-4A724E6C9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0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CD99F-897F-43BE-99C5-65D623E15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E9317-8D97-4A1C-B4FE-AAF080915A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1DB67-489A-4E5F-9E84-F29DEB758E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6875C-84A0-47A6-AA67-53FC21877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79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082794-000C-4A8F-8BFD-F8DF16119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3FEF890-BF17-460E-8BDA-CF3BBE91C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FFB03F-1993-43AD-A47C-FF5EB2A2AF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1839AC4-3BC9-49B8-9252-4719F7B603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C8ABE93-EE47-4850-8455-9B13A52C0E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647C5FA-6DBE-4F9B-B065-1A3C69D36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16453AB-2BB2-454A-8805-5DE6580DB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tint val="81961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tint val="81961"/>
                  <a:invGamma/>
                </a:srgbClr>
              </a:gs>
            </a:gsLst>
            <a:lin ang="0" scaled="1"/>
          </a:gradFill>
          <a:ln>
            <a:noFill/>
          </a:ln>
          <a:effectLst/>
        </p:spPr>
        <p:txBody>
          <a:bodyPr vert="eaVert" wrap="none"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003366"/>
                </a:solidFill>
                <a:effectDag name="">
                  <a:cont type="tree" name="">
                    <a:effect ref="fillLine"/>
                    <a:outerShdw dist="38100" dir="13500000" algn="br">
                      <a:srgbClr val="336699"/>
                    </a:outerShdw>
                  </a:cont>
                  <a:cont type="tree" name="">
                    <a:effect ref="fillLine"/>
                    <a:outerShdw dist="38100" dir="2700000" algn="tl">
                      <a:srgbClr val="001E3D"/>
                    </a:outerShdw>
                  </a:cont>
                  <a:effect ref="fillLine"/>
                </a:effectDag>
                <a:latin typeface="华文新魏" pitchFamily="2" charset="-122"/>
                <a:ea typeface="华文新魏" pitchFamily="2" charset="-122"/>
              </a:rPr>
              <a:t>Xuan shanli</a:t>
            </a:r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A4DFCF79-5EF8-4BD3-A210-6F6A72844D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95800" y="2667000"/>
            <a:ext cx="457200" cy="7620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4646DA"/>
              </a:gs>
            </a:gsLst>
            <a:path path="rect">
              <a:fillToRect t="100000" r="100000"/>
            </a:path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8.wav"/><Relationship Id="rId4" Type="http://schemas.openxmlformats.org/officeDocument/2006/relationships/audio" Target="../media/audio5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8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audio" Target="../media/audio9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4.wav"/><Relationship Id="rId5" Type="http://schemas.openxmlformats.org/officeDocument/2006/relationships/audio" Target="../media/audio5.wav"/><Relationship Id="rId4" Type="http://schemas.openxmlformats.org/officeDocument/2006/relationships/audio" Target="../media/audio6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8.wav"/><Relationship Id="rId4" Type="http://schemas.openxmlformats.org/officeDocument/2006/relationships/audio" Target="../media/audio5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6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2.wav"/><Relationship Id="rId5" Type="http://schemas.openxmlformats.org/officeDocument/2006/relationships/audio" Target="../media/audio5.wav"/><Relationship Id="rId4" Type="http://schemas.openxmlformats.org/officeDocument/2006/relationships/audio" Target="../media/audio8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3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CHAP4EX3.EXE" TargetMode="External"/><Relationship Id="rId3" Type="http://schemas.openxmlformats.org/officeDocument/2006/relationships/audio" Target="../media/audio6.wav"/><Relationship Id="rId7" Type="http://schemas.openxmlformats.org/officeDocument/2006/relationships/hyperlink" Target="max.ex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4.wav"/><Relationship Id="rId5" Type="http://schemas.openxmlformats.org/officeDocument/2006/relationships/audio" Target="../media/audio5.wav"/><Relationship Id="rId4" Type="http://schemas.openxmlformats.org/officeDocument/2006/relationships/audio" Target="../media/audio8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5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3" Type="http://schemas.openxmlformats.org/officeDocument/2006/relationships/audio" Target="../media/audio6.wav"/><Relationship Id="rId7" Type="http://schemas.openxmlformats.org/officeDocument/2006/relationships/audio" Target="../media/audio4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6.wav"/><Relationship Id="rId5" Type="http://schemas.openxmlformats.org/officeDocument/2006/relationships/audio" Target="../media/audio11.wav"/><Relationship Id="rId4" Type="http://schemas.openxmlformats.org/officeDocument/2006/relationships/audio" Target="../media/audio12.wav"/><Relationship Id="rId9" Type="http://schemas.openxmlformats.org/officeDocument/2006/relationships/hyperlink" Target="flowsort.ex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6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4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audio" Target="../media/audio5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3.wav"/><Relationship Id="rId5" Type="http://schemas.openxmlformats.org/officeDocument/2006/relationships/audio" Target="../media/audio16.wav"/><Relationship Id="rId4" Type="http://schemas.openxmlformats.org/officeDocument/2006/relationships/audio" Target="../media/audio1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1.wav"/><Relationship Id="rId5" Type="http://schemas.openxmlformats.org/officeDocument/2006/relationships/audio" Target="../media/audio16.wav"/><Relationship Id="rId4" Type="http://schemas.openxmlformats.org/officeDocument/2006/relationships/audio" Target="../media/audio8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audio" Target="../media/audio16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3.wav"/><Relationship Id="rId4" Type="http://schemas.openxmlformats.org/officeDocument/2006/relationships/audio" Target="../media/audio16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6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fSearch.exe" TargetMode="External"/><Relationship Id="rId4" Type="http://schemas.openxmlformats.org/officeDocument/2006/relationships/audio" Target="../media/audio16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3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7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hyperlink" Target="CHP4EXB.EXE" TargetMode="External"/><Relationship Id="rId5" Type="http://schemas.openxmlformats.org/officeDocument/2006/relationships/audio" Target="../media/audio16.wav"/><Relationship Id="rId4" Type="http://schemas.openxmlformats.org/officeDocument/2006/relationships/audio" Target="../media/audio12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2.wav"/><Relationship Id="rId7" Type="http://schemas.openxmlformats.org/officeDocument/2006/relationships/audio" Target="../media/audio6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16.wav"/><Relationship Id="rId5" Type="http://schemas.openxmlformats.org/officeDocument/2006/relationships/audio" Target="../media/audio8.wav"/><Relationship Id="rId4" Type="http://schemas.openxmlformats.org/officeDocument/2006/relationships/audio" Target="../media/audio1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2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6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7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7.wav"/><Relationship Id="rId4" Type="http://schemas.openxmlformats.org/officeDocument/2006/relationships/audio" Target="../media/audio12.wav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2.wav"/><Relationship Id="rId7" Type="http://schemas.openxmlformats.org/officeDocument/2006/relationships/hyperlink" Target="CHP4EXD.EX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9.wav"/><Relationship Id="rId5" Type="http://schemas.openxmlformats.org/officeDocument/2006/relationships/audio" Target="../media/audio16.wav"/><Relationship Id="rId4" Type="http://schemas.openxmlformats.org/officeDocument/2006/relationships/audio" Target="../media/audio8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7.wav"/><Relationship Id="rId5" Type="http://schemas.openxmlformats.org/officeDocument/2006/relationships/audio" Target="../media/audio5.wav"/><Relationship Id="rId4" Type="http://schemas.openxmlformats.org/officeDocument/2006/relationships/audio" Target="../media/audio6.wav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6.wav"/><Relationship Id="rId4" Type="http://schemas.openxmlformats.org/officeDocument/2006/relationships/audio" Target="../media/audio2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6.wav"/><Relationship Id="rId4" Type="http://schemas.openxmlformats.org/officeDocument/2006/relationships/audio" Target="../media/audio6.wav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6.wav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6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CHP4EXA.EXE" TargetMode="External"/><Relationship Id="rId3" Type="http://schemas.openxmlformats.org/officeDocument/2006/relationships/audio" Target="../media/audio16.wav"/><Relationship Id="rId7" Type="http://schemas.openxmlformats.org/officeDocument/2006/relationships/audio" Target="../media/audio9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8.wav"/><Relationship Id="rId5" Type="http://schemas.openxmlformats.org/officeDocument/2006/relationships/audio" Target="../media/audio6.wav"/><Relationship Id="rId4" Type="http://schemas.openxmlformats.org/officeDocument/2006/relationships/audio" Target="../media/audio5.wav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3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5.wav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8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5.wav"/><Relationship Id="rId4" Type="http://schemas.openxmlformats.org/officeDocument/2006/relationships/audio" Target="../media/audio8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7" Type="http://schemas.openxmlformats.org/officeDocument/2006/relationships/audio" Target="../media/audio5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audio" Target="../media/audio4.wav"/><Relationship Id="rId5" Type="http://schemas.openxmlformats.org/officeDocument/2006/relationships/audio" Target="../media/audio10.wav"/><Relationship Id="rId4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FA382D5-26AA-4D8E-B159-136701CAF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FF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第四章 数组与标准</a:t>
            </a:r>
            <a:r>
              <a:rPr lang="en-US" altLang="zh-CN" sz="4000" b="1" dirty="0">
                <a:solidFill>
                  <a:srgbClr val="FFFF66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string</a:t>
            </a:r>
            <a:r>
              <a:rPr lang="zh-CN" altLang="en-US" sz="4000" b="1" dirty="0">
                <a:solidFill>
                  <a:srgbClr val="FFFF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endParaRPr lang="zh-CN" altLang="en-US" sz="4000" b="1" dirty="0">
              <a:solidFill>
                <a:srgbClr val="FFFF66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3075" name="Picture 3" descr="top">
            <a:extLst>
              <a:ext uri="{FF2B5EF4-FFF2-40B4-BE49-F238E27FC236}">
                <a16:creationId xmlns:a16="http://schemas.microsoft.com/office/drawing/2014/main" id="{F1DB180E-8799-4A85-A662-BB54C507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43" y="0"/>
            <a:ext cx="6561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4">
            <a:extLst>
              <a:ext uri="{FF2B5EF4-FFF2-40B4-BE49-F238E27FC236}">
                <a16:creationId xmlns:a16="http://schemas.microsoft.com/office/drawing/2014/main" id="{115B8CF9-DD20-4BCD-A23C-9CB1BF8BA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95800"/>
            <a:ext cx="91455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在应用中，经常会遇到某些类型相同并相互具有联系的数据。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这些数据，经常要作相关的处理。如，一个班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30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个人的一门课程的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成绩，求平均成绩、最高或最低成绩。处理这类数据的最好办法是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将其定义成为一个具有共同特征的集合，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这种同类型相关数据的集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合称为数组。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50C5370D-17AF-4DC1-AF1B-BBCF601D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645024"/>
            <a:ext cx="6799147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Chapter 4   Array &amp; string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登录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autoUpdateAnimBg="0"/>
      <p:bldP spid="205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D39971D-B6CC-4623-8877-538B04B6C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CCFFCC"/>
                </a:solidFill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CCFFCC"/>
                </a:solidFill>
                <a:ea typeface="楷体_GB2312"/>
                <a:cs typeface="楷体_GB2312"/>
              </a:rPr>
              <a:t>多维数组赋初值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B4EA09B-7344-4223-9A14-56272B47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42950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数组可以在说明时初始化。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BEFDBCEE-8A79-4234-8697-8695E667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201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00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全部赋初值</a:t>
            </a:r>
            <a:endParaRPr lang="zh-CN" altLang="en-US" sz="2400">
              <a:solidFill>
                <a:srgbClr val="00FFCC"/>
              </a:solidFill>
              <a:ea typeface="华文新魏" panose="02010800040101010101" pitchFamily="2" charset="-122"/>
            </a:endParaRP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29831D5-7E48-4D4F-BED5-F7417C2C2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407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a[2][3]={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{1,2,3}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,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{4,5,6}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}; </a:t>
            </a:r>
            <a:endParaRPr lang="en-US" altLang="zh-CN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7350" name="AutoShape 6">
            <a:extLst>
              <a:ext uri="{FF2B5EF4-FFF2-40B4-BE49-F238E27FC236}">
                <a16:creationId xmlns:a16="http://schemas.microsoft.com/office/drawing/2014/main" id="{D8222979-9C6D-42FE-8AE6-237823FECE03}"/>
              </a:ext>
            </a:extLst>
          </p:cNvPr>
          <p:cNvSpPr>
            <a:spLocks/>
          </p:cNvSpPr>
          <p:nvPr/>
        </p:nvSpPr>
        <p:spPr bwMode="auto">
          <a:xfrm>
            <a:off x="4876800" y="1189038"/>
            <a:ext cx="2533650" cy="411162"/>
          </a:xfrm>
          <a:prstGeom prst="accentCallout2">
            <a:avLst>
              <a:gd name="adj1" fmla="val 27801"/>
              <a:gd name="adj2" fmla="val -3009"/>
              <a:gd name="adj3" fmla="val 27801"/>
              <a:gd name="adj4" fmla="val -68046"/>
              <a:gd name="adj5" fmla="val 97296"/>
              <a:gd name="adj6" fmla="val -68046"/>
            </a:avLst>
          </a:prstGeom>
          <a:noFill/>
          <a:ln w="9525">
            <a:solidFill>
              <a:srgbClr val="FFFFCC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下标为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的一行</a:t>
            </a:r>
            <a:endParaRPr lang="zh-CN" altLang="en-US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7351" name="AutoShape 7">
            <a:extLst>
              <a:ext uri="{FF2B5EF4-FFF2-40B4-BE49-F238E27FC236}">
                <a16:creationId xmlns:a16="http://schemas.microsoft.com/office/drawing/2014/main" id="{6AAF7C68-6F06-42F5-A6FC-16A317001815}"/>
              </a:ext>
            </a:extLst>
          </p:cNvPr>
          <p:cNvSpPr>
            <a:spLocks/>
          </p:cNvSpPr>
          <p:nvPr/>
        </p:nvSpPr>
        <p:spPr bwMode="auto">
          <a:xfrm>
            <a:off x="4876800" y="1158875"/>
            <a:ext cx="2667000" cy="533400"/>
          </a:xfrm>
          <a:prstGeom prst="accentCallout2">
            <a:avLst>
              <a:gd name="adj1" fmla="val 21431"/>
              <a:gd name="adj2" fmla="val -2856"/>
              <a:gd name="adj3" fmla="val 21431"/>
              <a:gd name="adj4" fmla="val -24106"/>
              <a:gd name="adj5" fmla="val 77681"/>
              <a:gd name="adj6" fmla="val -24287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下标为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的一行</a:t>
            </a:r>
            <a:endParaRPr lang="zh-CN" altLang="en-US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526B3E0D-F570-474A-AB54-3542475E0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0"/>
            <a:ext cx="373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b[2][3]={1,2,3,4,5,6}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；</a:t>
            </a:r>
            <a:endParaRPr lang="zh-CN" altLang="en-US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7353" name="AutoShape 9">
            <a:extLst>
              <a:ext uri="{FF2B5EF4-FFF2-40B4-BE49-F238E27FC236}">
                <a16:creationId xmlns:a16="http://schemas.microsoft.com/office/drawing/2014/main" id="{A87F9785-5BA0-4626-B92B-B1454E4D3EBB}"/>
              </a:ext>
            </a:extLst>
          </p:cNvPr>
          <p:cNvSpPr>
            <a:spLocks/>
          </p:cNvSpPr>
          <p:nvPr/>
        </p:nvSpPr>
        <p:spPr bwMode="auto">
          <a:xfrm>
            <a:off x="5181600" y="1828800"/>
            <a:ext cx="2971800" cy="384175"/>
          </a:xfrm>
          <a:prstGeom prst="callout1">
            <a:avLst>
              <a:gd name="adj1" fmla="val 119833"/>
              <a:gd name="adj2" fmla="val 96153"/>
              <a:gd name="adj3" fmla="val 119833"/>
              <a:gd name="adj4" fmla="val -29806"/>
            </a:avLst>
          </a:prstGeom>
          <a:noFill/>
          <a:ln w="9525">
            <a:solidFill>
              <a:srgbClr val="FFFF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按内存顺序赋初值。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435774DD-D85C-41C8-8190-2EDB8EA97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部分赋初值</a:t>
            </a:r>
            <a:endParaRPr lang="zh-CN" altLang="en-US" sz="2400">
              <a:solidFill>
                <a:srgbClr val="66FFCC"/>
              </a:solidFill>
              <a:ea typeface="华文新魏" panose="02010800040101010101" pitchFamily="2" charset="-122"/>
            </a:endParaRP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EA240CDF-2519-45A9-8B4E-99126303E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59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a[2][3]={ 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{1}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, {2} }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； </a:t>
            </a:r>
            <a:endParaRPr lang="zh-CN" altLang="en-US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7356" name="AutoShape 12">
            <a:extLst>
              <a:ext uri="{FF2B5EF4-FFF2-40B4-BE49-F238E27FC236}">
                <a16:creationId xmlns:a16="http://schemas.microsoft.com/office/drawing/2014/main" id="{500A8BC2-03AD-4818-9B46-7B70FCDECFCF}"/>
              </a:ext>
            </a:extLst>
          </p:cNvPr>
          <p:cNvSpPr>
            <a:spLocks/>
          </p:cNvSpPr>
          <p:nvPr/>
        </p:nvSpPr>
        <p:spPr bwMode="auto">
          <a:xfrm>
            <a:off x="4067175" y="2419350"/>
            <a:ext cx="3657600" cy="609600"/>
          </a:xfrm>
          <a:prstGeom prst="accentCallout2">
            <a:avLst>
              <a:gd name="adj1" fmla="val 18750"/>
              <a:gd name="adj2" fmla="val -2083"/>
              <a:gd name="adj3" fmla="val 18750"/>
              <a:gd name="adj4" fmla="val -33375"/>
              <a:gd name="adj5" fmla="val 48176"/>
              <a:gd name="adj6" fmla="val -33375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0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行的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列的元素赋初值。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行其余值为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</a:t>
            </a:r>
            <a:endParaRPr lang="zh-CN" altLang="en-US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C4F27773-8D5F-44D5-8A09-FC548E443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0"/>
            <a:ext cx="278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a[2][3]={1,2}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； 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57358" name="Text Box 14">
            <a:extLst>
              <a:ext uri="{FF2B5EF4-FFF2-40B4-BE49-F238E27FC236}">
                <a16:creationId xmlns:a16="http://schemas.microsoft.com/office/drawing/2014/main" id="{A467B1F8-DDB7-4F3F-AF85-0D872870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688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kumimoji="0"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对全体数组元素赋初值，第一维下标可以省略。</a:t>
            </a:r>
            <a:endParaRPr kumimoji="0" lang="zh-CN" altLang="en-US" sz="2400">
              <a:solidFill>
                <a:srgbClr val="66FFCC"/>
              </a:solidFill>
              <a:ea typeface="华文新魏" panose="02010800040101010101" pitchFamily="2" charset="-122"/>
            </a:endParaRPr>
          </a:p>
        </p:txBody>
      </p:sp>
      <p:sp>
        <p:nvSpPr>
          <p:cNvPr id="57359" name="Text Box 15">
            <a:extLst>
              <a:ext uri="{FF2B5EF4-FFF2-40B4-BE49-F238E27FC236}">
                <a16:creationId xmlns:a16="http://schemas.microsoft.com/office/drawing/2014/main" id="{0BEE0791-7848-430F-A4B5-BDA073E83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3810000"/>
            <a:ext cx="392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a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 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[3]={1, 2, 3, 4, 5, 6};</a:t>
            </a:r>
            <a:endParaRPr lang="en-US" altLang="zh-CN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47" grpId="0" autoUpdateAnimBg="0"/>
      <p:bldP spid="57348" grpId="0" autoUpdateAnimBg="0"/>
      <p:bldP spid="57349" grpId="0" autoUpdateAnimBg="0"/>
      <p:bldP spid="57350" grpId="0" animBg="1" autoUpdateAnimBg="0"/>
      <p:bldP spid="57351" grpId="0" animBg="1" autoUpdateAnimBg="0"/>
      <p:bldP spid="57352" grpId="0" autoUpdateAnimBg="0"/>
      <p:bldP spid="57353" grpId="0" animBg="1" autoUpdateAnimBg="0"/>
      <p:bldP spid="57354" grpId="0" autoUpdateAnimBg="0"/>
      <p:bldP spid="57355" grpId="0" autoUpdateAnimBg="0"/>
      <p:bldP spid="57356" grpId="0" animBg="1" autoUpdateAnimBg="0"/>
      <p:bldP spid="57357" grpId="0" autoUpdateAnimBg="0"/>
      <p:bldP spid="57358" grpId="0" autoUpdateAnimBg="0"/>
      <p:bldP spid="573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6BCE366-AA57-4913-A5A7-863B01821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⒋</a:t>
            </a:r>
            <a:r>
              <a:rPr lang="zh-CN" altLang="en-US" sz="2400" b="1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数组元素的引用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C4D91A31-F8A5-45AE-B6BE-090C5480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838200"/>
            <a:ext cx="9083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数组定义后，数组的元素具备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简单变量的一切性质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，可以作为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表达式的运算对象，也可以被赋值。引用时，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只能引用数组元素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方式如下：</a:t>
            </a:r>
            <a:endParaRPr lang="zh-CN" altLang="en-US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460787D3-5CB4-4C89-B5C6-AE68882D5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12963"/>
            <a:ext cx="304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array[exp1]…[expn]</a:t>
            </a:r>
            <a:endParaRPr lang="en-US" altLang="zh-CN" sz="2400">
              <a:ea typeface="楷体_GB2312"/>
              <a:cs typeface="楷体_GB2312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08C86AF8-8383-4E84-9F77-3E38693F6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2493963"/>
            <a:ext cx="29321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 a[10][10] ,y,i=2;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a[i+2][6]=20;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y=a[i+2][6]*100/30;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a[10][11]=34;</a:t>
            </a:r>
            <a:endParaRPr lang="en-US" altLang="zh-CN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58374" name="AutoShape 6">
            <a:extLst>
              <a:ext uri="{FF2B5EF4-FFF2-40B4-BE49-F238E27FC236}">
                <a16:creationId xmlns:a16="http://schemas.microsoft.com/office/drawing/2014/main" id="{82C7CDDB-C1A6-44C5-8A39-7B71D6ECF384}"/>
              </a:ext>
            </a:extLst>
          </p:cNvPr>
          <p:cNvSpPr>
            <a:spLocks/>
          </p:cNvSpPr>
          <p:nvPr/>
        </p:nvSpPr>
        <p:spPr bwMode="auto">
          <a:xfrm>
            <a:off x="4114800" y="2798763"/>
            <a:ext cx="4129088" cy="393700"/>
          </a:xfrm>
          <a:prstGeom prst="callout1">
            <a:avLst>
              <a:gd name="adj1" fmla="val 119356"/>
              <a:gd name="adj2" fmla="val 97231"/>
              <a:gd name="adj3" fmla="val 119356"/>
              <a:gd name="adj4" fmla="val -34681"/>
            </a:avLst>
          </a:prstGeom>
          <a:noFill/>
          <a:ln w="9525">
            <a:solidFill>
              <a:srgbClr val="FFFFFF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对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4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6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列的元素赋值。</a:t>
            </a:r>
          </a:p>
        </p:txBody>
      </p:sp>
      <p:sp>
        <p:nvSpPr>
          <p:cNvPr id="58375" name="AutoShape 7">
            <a:extLst>
              <a:ext uri="{FF2B5EF4-FFF2-40B4-BE49-F238E27FC236}">
                <a16:creationId xmlns:a16="http://schemas.microsoft.com/office/drawing/2014/main" id="{4D68821F-8AEE-4D3C-85A2-1E3586864595}"/>
              </a:ext>
            </a:extLst>
          </p:cNvPr>
          <p:cNvSpPr>
            <a:spLocks/>
          </p:cNvSpPr>
          <p:nvPr/>
        </p:nvSpPr>
        <p:spPr bwMode="auto">
          <a:xfrm>
            <a:off x="4191000" y="3167063"/>
            <a:ext cx="3189288" cy="393700"/>
          </a:xfrm>
          <a:prstGeom prst="callout1">
            <a:avLst>
              <a:gd name="adj1" fmla="val 119356"/>
              <a:gd name="adj2" fmla="val 96417"/>
              <a:gd name="adj3" fmla="val 119356"/>
              <a:gd name="adj4" fmla="val -44898"/>
            </a:avLst>
          </a:prstGeom>
          <a:noFill/>
          <a:ln w="9525">
            <a:solidFill>
              <a:srgbClr val="99FF33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参加表达式运算。</a:t>
            </a:r>
          </a:p>
        </p:txBody>
      </p:sp>
      <p:sp>
        <p:nvSpPr>
          <p:cNvPr id="58376" name="AutoShape 8">
            <a:extLst>
              <a:ext uri="{FF2B5EF4-FFF2-40B4-BE49-F238E27FC236}">
                <a16:creationId xmlns:a16="http://schemas.microsoft.com/office/drawing/2014/main" id="{172577ED-09FF-4B8E-B5B9-D5B3BA0B9093}"/>
              </a:ext>
            </a:extLst>
          </p:cNvPr>
          <p:cNvSpPr>
            <a:spLocks/>
          </p:cNvSpPr>
          <p:nvPr/>
        </p:nvSpPr>
        <p:spPr bwMode="auto">
          <a:xfrm>
            <a:off x="2728913" y="4295775"/>
            <a:ext cx="6019800" cy="788988"/>
          </a:xfrm>
          <a:prstGeom prst="accentCallout2">
            <a:avLst>
              <a:gd name="adj1" fmla="val 14486"/>
              <a:gd name="adj2" fmla="val -1468"/>
              <a:gd name="adj3" fmla="val 14486"/>
              <a:gd name="adj4" fmla="val -14023"/>
              <a:gd name="adj5" fmla="val -34810"/>
              <a:gd name="adj6" fmla="val -14148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C++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语言不作下标检查，语法正确，但使用危险，可能造成程序的错误！</a:t>
            </a:r>
            <a:endParaRPr lang="zh-CN" altLang="en-US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58377" name="AutoShape 9">
            <a:extLst>
              <a:ext uri="{FF2B5EF4-FFF2-40B4-BE49-F238E27FC236}">
                <a16:creationId xmlns:a16="http://schemas.microsoft.com/office/drawing/2014/main" id="{6BF307E2-DBE9-4CDC-BEAC-DA428EA9577F}"/>
              </a:ext>
            </a:extLst>
          </p:cNvPr>
          <p:cNvSpPr>
            <a:spLocks/>
          </p:cNvSpPr>
          <p:nvPr/>
        </p:nvSpPr>
        <p:spPr bwMode="auto">
          <a:xfrm>
            <a:off x="4402138" y="2597150"/>
            <a:ext cx="2257425" cy="430213"/>
          </a:xfrm>
          <a:prstGeom prst="callout1">
            <a:avLst>
              <a:gd name="adj1" fmla="val -17713"/>
              <a:gd name="adj2" fmla="val 94935"/>
              <a:gd name="adj3" fmla="val -17713"/>
              <a:gd name="adj4" fmla="val -97398"/>
            </a:avLst>
          </a:prstGeom>
          <a:noFill/>
          <a:ln w="9525">
            <a:solidFill>
              <a:srgbClr val="FFFF00"/>
            </a:solidFill>
            <a:miter lim="800000"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整型表达式。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72" grpId="0" autoUpdateAnimBg="0"/>
      <p:bldP spid="58373" grpId="0" autoUpdateAnimBg="0"/>
      <p:bldP spid="58374" grpId="0" animBg="1" autoUpdateAnimBg="0"/>
      <p:bldP spid="58375" grpId="0" animBg="1" autoUpdateAnimBg="0"/>
      <p:bldP spid="58376" grpId="0" animBg="1" autoUpdateAnimBg="0"/>
      <p:bldP spid="5837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ADF8F5DF-6756-4624-A94A-870C38DD7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15938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solidFill>
                  <a:srgbClr val="FFFF00"/>
                </a:solidFill>
                <a:ea typeface="华文新魏" panose="02010800040101010101" pitchFamily="2" charset="-122"/>
              </a:rPr>
              <a:t>⒌ </a:t>
            </a: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举例  </a:t>
            </a:r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ED1246A1-B369-4D43-B787-1BDBE460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1052513"/>
            <a:ext cx="872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定义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3×4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的浮点数数组，并赋初值，输出每一行的平均值。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1A59B99D-9C18-41B5-8F04-5372D47C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84313"/>
            <a:ext cx="80962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&lt;iomanip&gt;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float a[3][4]= {1,3,5,7,9,2,4,6,8,10,12,11},fAve = 0.0f;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i,j;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 (i = 0; i &lt; 3; i++){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fAve = 0.0f;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 (j = 0; j &lt; 4; j++){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fAve += a[i][j];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cout &lt;&lt;fixed &lt;&lt; setprecision(2);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cout &lt;&lt; "</a:t>
            </a:r>
            <a:r>
              <a:rPr lang="zh-CN" altLang="en-US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第</a:t>
            </a: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" &lt;&lt; i &lt;&lt; "</a:t>
            </a:r>
            <a:r>
              <a:rPr lang="zh-CN" altLang="en-US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行平均值</a:t>
            </a: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:" &lt;&lt; setw(6) &lt;&lt; fAve / 4.0f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8565C23-64F0-4EA6-B4C3-9814C4B66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4.3</a:t>
            </a:r>
            <a:r>
              <a:rPr lang="en-US" altLang="zh-CN" sz="3200" b="1">
                <a:solidFill>
                  <a:srgbClr val="FFFF00"/>
                </a:solidFill>
                <a:ea typeface="楷体_GB2312"/>
                <a:cs typeface="楷体_GB231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ea typeface="楷体_GB2312"/>
                <a:cs typeface="楷体_GB2312"/>
              </a:rPr>
              <a:t>字 符 数 组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E39C5DA8-5529-4EEC-BC3F-BDD79B54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930275"/>
            <a:ext cx="8956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C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语言没有字符串变量，可以定义字符数组，每个元素存放一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个字符，从而达到存放字符串的目的。</a:t>
            </a:r>
            <a:endParaRPr lang="zh-CN" altLang="en-US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049517E5-E63A-402F-A44E-EA31CC1ED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676400"/>
            <a:ext cx="261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字符数组的说明</a:t>
            </a:r>
            <a:endParaRPr lang="zh-CN" altLang="en-US" sz="2400">
              <a:solidFill>
                <a:srgbClr val="CCFFCC"/>
              </a:solidFill>
              <a:ea typeface="华文新魏" panose="02010800040101010101" pitchFamily="2" charset="-122"/>
            </a:endParaRP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881400A4-3059-43A9-8D93-6EAAE9C4A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6499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charray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[const exp1]…[const expn],…;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[10]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,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b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[2][12];</a:t>
            </a:r>
            <a:endParaRPr lang="en-US" altLang="zh-CN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4FE47EE0-89BF-4D9E-9AA0-A686EF36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819400"/>
            <a:ext cx="292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字符数组的初始化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0C378BA5-0709-4E0D-8475-705DC7F23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200400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一维数组赋初值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20FB30B8-1F2A-4CAD-85B2-0A921A79F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5427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[6]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= { ’h’, ’e’, ’l’, ’l’, ’o’,’\0’};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str2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  ]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= {”hello    ”};</a:t>
            </a:r>
            <a:endParaRPr lang="en-US" altLang="zh-CN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9401" name="AutoShape 9">
            <a:extLst>
              <a:ext uri="{FF2B5EF4-FFF2-40B4-BE49-F238E27FC236}">
                <a16:creationId xmlns:a16="http://schemas.microsoft.com/office/drawing/2014/main" id="{1ACA8FEB-C503-4870-B45C-450961F99EEC}"/>
              </a:ext>
            </a:extLst>
          </p:cNvPr>
          <p:cNvSpPr>
            <a:spLocks/>
          </p:cNvSpPr>
          <p:nvPr/>
        </p:nvSpPr>
        <p:spPr bwMode="auto">
          <a:xfrm>
            <a:off x="4643438" y="2940050"/>
            <a:ext cx="4681537" cy="488950"/>
          </a:xfrm>
          <a:prstGeom prst="accentCallout2">
            <a:avLst>
              <a:gd name="adj1" fmla="val 23375"/>
              <a:gd name="adj2" fmla="val -1630"/>
              <a:gd name="adj3" fmla="val 23375"/>
              <a:gd name="adj4" fmla="val -14310"/>
              <a:gd name="adj5" fmla="val 134417"/>
              <a:gd name="adj6" fmla="val -14343"/>
            </a:avLst>
          </a:prstGeom>
          <a:noFill/>
          <a:ln w="9525">
            <a:solidFill>
              <a:srgbClr val="FFFFCC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用单个字符对每一个元素赋值。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9402" name="AutoShape 10">
            <a:extLst>
              <a:ext uri="{FF2B5EF4-FFF2-40B4-BE49-F238E27FC236}">
                <a16:creationId xmlns:a16="http://schemas.microsoft.com/office/drawing/2014/main" id="{2D5B14BB-E256-496A-AE9F-92F32BB732F9}"/>
              </a:ext>
            </a:extLst>
          </p:cNvPr>
          <p:cNvSpPr>
            <a:spLocks/>
          </p:cNvSpPr>
          <p:nvPr/>
        </p:nvSpPr>
        <p:spPr bwMode="auto">
          <a:xfrm>
            <a:off x="5278438" y="3154363"/>
            <a:ext cx="3408362" cy="433387"/>
          </a:xfrm>
          <a:prstGeom prst="accentCallout2">
            <a:avLst>
              <a:gd name="adj1" fmla="val 26375"/>
              <a:gd name="adj2" fmla="val -2236"/>
              <a:gd name="adj3" fmla="val 26375"/>
              <a:gd name="adj4" fmla="val -49653"/>
              <a:gd name="adj5" fmla="val 192306"/>
              <a:gd name="adj6" fmla="val -49745"/>
            </a:avLst>
          </a:prstGeom>
          <a:noFill/>
          <a:ln w="9525">
            <a:solidFill>
              <a:srgbClr val="FFFFCC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用字符串对数组赋初值。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9403" name="AutoShape 11">
            <a:extLst>
              <a:ext uri="{FF2B5EF4-FFF2-40B4-BE49-F238E27FC236}">
                <a16:creationId xmlns:a16="http://schemas.microsoft.com/office/drawing/2014/main" id="{75973D4C-D796-4116-AEB5-7547C1F5581F}"/>
              </a:ext>
            </a:extLst>
          </p:cNvPr>
          <p:cNvSpPr>
            <a:spLocks/>
          </p:cNvSpPr>
          <p:nvPr/>
        </p:nvSpPr>
        <p:spPr bwMode="auto">
          <a:xfrm>
            <a:off x="2703513" y="4648200"/>
            <a:ext cx="4676775" cy="533400"/>
          </a:xfrm>
          <a:prstGeom prst="accentCallout2">
            <a:avLst>
              <a:gd name="adj1" fmla="val 21431"/>
              <a:gd name="adj2" fmla="val -1630"/>
              <a:gd name="adj3" fmla="val 21431"/>
              <a:gd name="adj4" fmla="val -6722"/>
              <a:gd name="adj5" fmla="val -138097"/>
              <a:gd name="adj6" fmla="val -6755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可以指定长度，也可不指定长度。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4A61DDC6-4B54-4034-8301-2F0497812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4343400"/>
            <a:ext cx="89487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系统会在字串的结尾加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\0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，表示字符串结束。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因此，说明数组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时，长度指定应至少比实际长度大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，保证赋初值正确。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67DDC083-E3D3-4BCE-B771-478B9E99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3962400"/>
            <a:ext cx="43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\0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4D874992-23A2-4758-B499-CF5E72845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5029200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存储结构：</a:t>
            </a:r>
            <a:endParaRPr lang="zh-CN" altLang="en-US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D15BA375-D9CB-4FF3-ACE8-45FB83B7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638800"/>
            <a:ext cx="8382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h</a:t>
            </a:r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940E7C34-9036-4096-B94F-1F3C74580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638800"/>
            <a:ext cx="8382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</a:t>
            </a:r>
          </a:p>
        </p:txBody>
      </p:sp>
      <p:sp>
        <p:nvSpPr>
          <p:cNvPr id="59409" name="Rectangle 17">
            <a:extLst>
              <a:ext uri="{FF2B5EF4-FFF2-40B4-BE49-F238E27FC236}">
                <a16:creationId xmlns:a16="http://schemas.microsoft.com/office/drawing/2014/main" id="{6543DF8B-B9C0-44C8-B649-F3EE110CE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38800"/>
            <a:ext cx="8382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l</a:t>
            </a:r>
          </a:p>
        </p:txBody>
      </p:sp>
      <p:sp>
        <p:nvSpPr>
          <p:cNvPr id="59410" name="Rectangle 18">
            <a:extLst>
              <a:ext uri="{FF2B5EF4-FFF2-40B4-BE49-F238E27FC236}">
                <a16:creationId xmlns:a16="http://schemas.microsoft.com/office/drawing/2014/main" id="{4D6A2519-ABEB-404C-9B28-226DA28D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38800"/>
            <a:ext cx="8382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l</a:t>
            </a:r>
          </a:p>
        </p:txBody>
      </p:sp>
      <p:sp>
        <p:nvSpPr>
          <p:cNvPr id="59411" name="Rectangle 19">
            <a:extLst>
              <a:ext uri="{FF2B5EF4-FFF2-40B4-BE49-F238E27FC236}">
                <a16:creationId xmlns:a16="http://schemas.microsoft.com/office/drawing/2014/main" id="{37A7B310-5539-4B64-9839-EE18D6FD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638800"/>
            <a:ext cx="838200" cy="4572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59412" name="Rectangle 20">
            <a:extLst>
              <a:ext uri="{FF2B5EF4-FFF2-40B4-BE49-F238E27FC236}">
                <a16:creationId xmlns:a16="http://schemas.microsoft.com/office/drawing/2014/main" id="{F8146F6D-2CF5-4F1D-9BEE-10F11D9A7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38800"/>
            <a:ext cx="838200" cy="457200"/>
          </a:xfrm>
          <a:prstGeom prst="rect">
            <a:avLst/>
          </a:prstGeom>
          <a:noFill/>
          <a:ln w="9525">
            <a:solidFill>
              <a:srgbClr val="99FF99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\0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396" grpId="0" autoUpdateAnimBg="0"/>
      <p:bldP spid="59397" grpId="0" build="p" autoUpdateAnimBg="0"/>
      <p:bldP spid="59398" grpId="0" autoUpdateAnimBg="0"/>
      <p:bldP spid="59399" grpId="0" autoUpdateAnimBg="0"/>
      <p:bldP spid="59400" grpId="0" build="p" autoUpdateAnimBg="0"/>
      <p:bldP spid="59401" grpId="0" animBg="1" autoUpdateAnimBg="0"/>
      <p:bldP spid="59402" grpId="0" animBg="1" autoUpdateAnimBg="0"/>
      <p:bldP spid="59403" grpId="0" animBg="1" autoUpdateAnimBg="0"/>
      <p:bldP spid="59404" grpId="0" autoUpdateAnimBg="0"/>
      <p:bldP spid="59405" grpId="0" autoUpdateAnimBg="0"/>
      <p:bldP spid="59406" grpId="0" autoUpdateAnimBg="0"/>
      <p:bldP spid="59407" grpId="0" animBg="1" autoUpdateAnimBg="0"/>
      <p:bldP spid="59408" grpId="0" animBg="1" autoUpdateAnimBg="0"/>
      <p:bldP spid="59409" grpId="0" animBg="1" autoUpdateAnimBg="0"/>
      <p:bldP spid="59410" grpId="0" animBg="1" autoUpdateAnimBg="0"/>
      <p:bldP spid="59411" grpId="0" animBg="1" autoUpdateAnimBg="0"/>
      <p:bldP spid="5941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01CB711-C531-42DF-9369-D4E1A023D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二维数组赋初值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059E1326-C44C-47B7-8E13-A2AAE555C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762000"/>
            <a:ext cx="569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二维数组的每一行可以存放一个字符串。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0D9BBA37-6DC8-40A5-8753-1E6FEEF33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574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[3][6]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={”wang”,”zhang”,”liu”};</a:t>
            </a:r>
            <a:endParaRPr lang="en-US" altLang="zh-CN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60421" name="Group 5">
            <a:extLst>
              <a:ext uri="{FF2B5EF4-FFF2-40B4-BE49-F238E27FC236}">
                <a16:creationId xmlns:a16="http://schemas.microsoft.com/office/drawing/2014/main" id="{C3ED83F9-EC65-4595-9A93-D4956745FEA6}"/>
              </a:ext>
            </a:extLst>
          </p:cNvPr>
          <p:cNvGraphicFramePr>
            <a:graphicFrameLocks noGrp="1"/>
          </p:cNvGraphicFramePr>
          <p:nvPr/>
        </p:nvGraphicFramePr>
        <p:xfrm>
          <a:off x="3644900" y="2209800"/>
          <a:ext cx="4495800" cy="14525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\0</a:t>
                      </a: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90000" marT="46814" marB="46814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51" name="AutoShape 35">
            <a:extLst>
              <a:ext uri="{FF2B5EF4-FFF2-40B4-BE49-F238E27FC236}">
                <a16:creationId xmlns:a16="http://schemas.microsoft.com/office/drawing/2014/main" id="{A875B441-A332-4A9F-887B-4DA13ED142DB}"/>
              </a:ext>
            </a:extLst>
          </p:cNvPr>
          <p:cNvSpPr>
            <a:spLocks/>
          </p:cNvSpPr>
          <p:nvPr/>
        </p:nvSpPr>
        <p:spPr bwMode="auto">
          <a:xfrm>
            <a:off x="215900" y="2514600"/>
            <a:ext cx="3200400" cy="914400"/>
          </a:xfrm>
          <a:prstGeom prst="callout1">
            <a:avLst>
              <a:gd name="adj1" fmla="val -8333"/>
              <a:gd name="adj2" fmla="val 3569"/>
              <a:gd name="adj3" fmla="val -8333"/>
              <a:gd name="adj4" fmla="val 101639"/>
            </a:avLst>
          </a:prstGeom>
          <a:noFill/>
          <a:ln w="9525">
            <a:solidFill>
              <a:srgbClr val="66FF33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str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数组在内存中的首地址。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7C9CA7A3-83ED-4F40-B201-0FA49A508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270125"/>
            <a:ext cx="546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vert="eaVert"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utoUpdateAnimBg="0"/>
      <p:bldP spid="60420" grpId="0" autoUpdateAnimBg="0"/>
      <p:bldP spid="60451" grpId="0" animBg="1" autoUpdateAnimBg="0"/>
      <p:bldP spid="6045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56ED838-9088-4E2F-A64F-A0055603D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CCFFCC"/>
                </a:solidFill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CCFFCC"/>
                </a:solidFill>
                <a:ea typeface="楷体_GB2312"/>
                <a:cs typeface="楷体_GB2312"/>
              </a:rPr>
              <a:t>字符数组的输入输出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B2382D6B-10D6-4F20-BF9A-B2BFE7D61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762000"/>
            <a:ext cx="303830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en-US" altLang="zh-CN" sz="2400" dirty="0" err="1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cin</a:t>
            </a:r>
            <a:r>
              <a:rPr lang="zh-CN" altLang="en-US" sz="2400" dirty="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对象输入方法：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5348A251-E742-43A2-9DED-684315647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243012"/>
            <a:ext cx="89485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cin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&gt;&gt;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空格键自然结束，含空格的字符串输入不全。如：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endParaRPr lang="zh-CN" altLang="en-US" sz="2400" dirty="0">
              <a:ea typeface="楷体_GB2312"/>
              <a:cs typeface="楷体_GB2312"/>
            </a:endParaRP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85551CD0-3855-4593-9DEF-18F581144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656498"/>
            <a:ext cx="4099497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 a[20];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cin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&gt;&gt;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输入： 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Hefei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Anhui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China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结果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数组的内容是：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Hefei</a:t>
            </a:r>
            <a:r>
              <a:rPr lang="en-US" altLang="zh-CN" sz="2400" dirty="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\0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3613B87-9042-4CA0-8560-FE3DEE39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7" y="3140968"/>
            <a:ext cx="717405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通过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cin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对象的</a:t>
            </a:r>
            <a:r>
              <a:rPr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getline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方法保证输入完整。如：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endParaRPr lang="zh-CN" altLang="en-US" sz="2400" dirty="0">
              <a:ea typeface="楷体_GB2312"/>
              <a:cs typeface="楷体_GB231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A07B60AE-3C12-4AF6-8F4E-4CA7C798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513342"/>
            <a:ext cx="5916341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 a[20];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cin.getline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(a, 20)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输入： 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Hefei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Anhui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China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结果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数组的内容是：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Hefei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Anhui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China</a:t>
            </a:r>
            <a:r>
              <a:rPr lang="en-US" altLang="zh-CN" sz="2400" dirty="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\0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6" grpId="0" autoUpdateAnimBg="0"/>
      <p:bldP spid="61447" grpId="0" autoUpdateAnimBg="0"/>
      <p:bldP spid="9" grpId="0" autoUpdateAnimBg="0"/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289A71B-2D80-4093-A4E6-BC61BC892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 wrap="none"/>
          <a:lstStyle/>
          <a:p>
            <a:pPr algn="l" eaLnBrk="1" hangingPunct="1"/>
            <a:r>
              <a:rPr lang="en-US" altLang="zh-CN" sz="2400" b="1">
                <a:solidFill>
                  <a:srgbClr val="CCFFCC"/>
                </a:solidFill>
                <a:ea typeface="华文新魏" panose="02010800040101010101" pitchFamily="2" charset="-122"/>
              </a:rPr>
              <a:t>⒋</a:t>
            </a:r>
            <a:r>
              <a:rPr lang="zh-CN" altLang="en-US" sz="2400" b="1">
                <a:solidFill>
                  <a:srgbClr val="CCFFCC"/>
                </a:solidFill>
                <a:ea typeface="楷体_GB2312"/>
                <a:cs typeface="楷体_GB2312"/>
              </a:rPr>
              <a:t>常用的字符处理函数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79F3C18B-7EDF-4408-A686-908D1215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8382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C++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保留了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的字符处理函数用于字符串的处理，该类函数的原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型定义在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cstring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中。因此，在使用该类函数时，应在程序的开始处，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加：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cstring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  <a:endParaRPr lang="en-US" altLang="zh-CN" sz="2400" dirty="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B8E42454-FA40-433A-A94A-F395B4786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905000"/>
            <a:ext cx="495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字符串拷贝函数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strcpy(str1,str2)</a:t>
            </a:r>
            <a:endParaRPr lang="en-US" altLang="zh-CN" sz="2400">
              <a:solidFill>
                <a:srgbClr val="66FFCC"/>
              </a:solidFill>
              <a:ea typeface="华文新魏" panose="02010800040101010101" pitchFamily="2" charset="-122"/>
            </a:endParaRP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8F34BC83-1F46-4A96-A83C-B2F8875C0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405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作用：将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str2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拷贝到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中。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ECB094B6-54C1-432E-A13D-3AC7608B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90800"/>
            <a:ext cx="800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用法：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  str1[10], str2[ ]={”Computer”};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strcpy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(str1,str2);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/*str1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的内容是“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Computer”*/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strcpy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(str2,”Program”);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/*str2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的内容是“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Program”*/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BDB27D8F-0C39-472B-9D47-2977E1F13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110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说明：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571973CE-A8CE-4C2A-ACB6-BD1CB4DBE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8653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①str1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的长度要足够长；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②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只能是字符数组名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str2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可以是字符数组或字符串常量。</a:t>
            </a:r>
            <a:endParaRPr lang="zh-CN" altLang="en-US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4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  <p:bldP spid="64516" grpId="0" autoUpdateAnimBg="0"/>
      <p:bldP spid="64517" grpId="0" autoUpdateAnimBg="0"/>
      <p:bldP spid="64518" grpId="0" autoUpdateAnimBg="0"/>
      <p:bldP spid="64519" grpId="0" autoUpdateAnimBg="0"/>
      <p:bldP spid="645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A57D42D-5D3A-4F83-8064-EA00FEFAE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字符串连接函数</a:t>
            </a:r>
            <a:r>
              <a:rPr lang="en-US" altLang="zh-CN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strcat(str1, str2)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8E7BA3E4-10A4-4ED7-9627-F574579C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640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作用：将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str2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连接到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后（去掉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\0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）。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E5DDE9CD-62C8-4619-968E-5839760F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14425"/>
            <a:ext cx="66151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用法：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  str1[15]={“Anhui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  <a:sym typeface="Symbol" panose="05050102010706020507" pitchFamily="18" charset="2"/>
              </a:rPr>
              <a:t>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”}, str2[ ]={”Hefei”};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strcat(str1,str2);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puts(str1);   /*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输出结果为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Anhui  Hefei  */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7C975824-409D-448B-B5FD-B7DCC191B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110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说明：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A92401EC-A114-466F-AF05-69E290C4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8653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①str1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的长度要足够长；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②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只能是字符数组名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str2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可以是字符数组或字符串常量。</a:t>
            </a:r>
            <a:endParaRPr lang="zh-CN" altLang="en-US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19100608-BF9F-4E4B-82E7-4120C639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466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⑶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测试字符串长度函数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strlen(str)</a:t>
            </a:r>
            <a:endParaRPr lang="en-US" altLang="zh-CN" sz="2400">
              <a:solidFill>
                <a:srgbClr val="66FFCC"/>
              </a:solidFill>
              <a:ea typeface="华文新魏" panose="02010800040101010101" pitchFamily="2" charset="-122"/>
            </a:endParaRP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A7915329-FC83-4097-9E5F-7ED6342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38650"/>
            <a:ext cx="8999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作用：测试字符串的实际长度。函数结果得到整型值，该值是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字符串的长度！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B0E34684-6F28-4B31-A052-5E1A5AF1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5229225"/>
            <a:ext cx="32559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 iLenStr;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str[ ]={“China”};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iLenStr=strlen(str);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printf(“%d”,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iLenStr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);</a:t>
            </a:r>
            <a:endParaRPr lang="en-US" altLang="zh-CN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65546" name="AutoShape 10">
            <a:extLst>
              <a:ext uri="{FF2B5EF4-FFF2-40B4-BE49-F238E27FC236}">
                <a16:creationId xmlns:a16="http://schemas.microsoft.com/office/drawing/2014/main" id="{1020EDBF-BC5C-4344-9037-6024059F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741488" cy="838200"/>
          </a:xfrm>
          <a:prstGeom prst="cloudCallout">
            <a:avLst>
              <a:gd name="adj1" fmla="val -84912"/>
              <a:gd name="adj2" fmla="val 72157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ea typeface="楷体_GB2312"/>
                <a:cs typeface="楷体_GB2312"/>
              </a:rPr>
              <a:t>结果？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540" grpId="0" build="p" autoUpdateAnimBg="0"/>
      <p:bldP spid="65541" grpId="0" autoUpdateAnimBg="0"/>
      <p:bldP spid="65542" grpId="0" build="p" autoUpdateAnimBg="0"/>
      <p:bldP spid="65543" grpId="0" autoUpdateAnimBg="0"/>
      <p:bldP spid="65544" grpId="0" autoUpdateAnimBg="0"/>
      <p:bldP spid="65545" grpId="0" build="p" autoUpdateAnimBg="0"/>
      <p:bldP spid="6554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4B8226B-C396-4CA5-8E5E-EA1211DC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⑷</a:t>
            </a:r>
            <a:r>
              <a:rPr lang="zh-CN" altLang="en-US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字符串的比较  </a:t>
            </a:r>
            <a:r>
              <a:rPr lang="en-US" altLang="zh-CN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strcmp</a:t>
            </a:r>
            <a:r>
              <a:rPr lang="zh-CN" altLang="en-US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（</a:t>
            </a:r>
            <a:r>
              <a:rPr lang="en-US" altLang="zh-CN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zh-CN" altLang="en-US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str2</a:t>
            </a:r>
            <a:r>
              <a:rPr lang="zh-CN" altLang="en-US" sz="2400" b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）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11B4381F-DEDB-4150-8A7B-97998A591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" y="777875"/>
            <a:ext cx="9020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作用：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对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和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str2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进行逐位无符号字符（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ASCII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码）比较，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直到对应位字符能够确定关系或到串尾为止。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返回整型比较结果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17E4F96B-909E-4F69-959D-B65444E82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39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字符的数值关系也就是字符的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ASCII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码值的数值关系。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8B1C290C-DDB6-4FB3-AE5F-80213D0D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981200"/>
            <a:ext cx="232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比较结果如下：</a:t>
            </a:r>
            <a:endParaRPr lang="zh-CN" altLang="en-US" sz="2400">
              <a:solidFill>
                <a:srgbClr val="FFFF00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66566" name="Group 6">
            <a:extLst>
              <a:ext uri="{FF2B5EF4-FFF2-40B4-BE49-F238E27FC236}">
                <a16:creationId xmlns:a16="http://schemas.microsoft.com/office/drawing/2014/main" id="{C4FA69B5-6FF8-45D9-8BB6-6C2FBFB7FC4D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438400"/>
          <a:ext cx="3810000" cy="1860551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比较结果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strcmp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的值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str1&lt;str2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&lt;0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str1==str2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==0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str1&gt;str2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&gt;0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583" name="Text Box 23">
            <a:extLst>
              <a:ext uri="{FF2B5EF4-FFF2-40B4-BE49-F238E27FC236}">
                <a16:creationId xmlns:a16="http://schemas.microsoft.com/office/drawing/2014/main" id="{83957ECC-57C2-474A-B80F-B3B856F44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44084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 str1[ ] = {”abcd”};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char  str2[ ] = {“abcd”};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 iRe1,iRe2,iRe3;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iRe1 = strcmp(</a:t>
            </a:r>
            <a:r>
              <a:rPr lang="en-US" altLang="zh-CN" sz="24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,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”abdc”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iRe2 = strcmp(str1,str2);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iRe3 = strcmp(”abcde”,str2); </a:t>
            </a:r>
          </a:p>
        </p:txBody>
      </p:sp>
      <p:sp>
        <p:nvSpPr>
          <p:cNvPr id="66584" name="AutoShape 24">
            <a:extLst>
              <a:ext uri="{FF2B5EF4-FFF2-40B4-BE49-F238E27FC236}">
                <a16:creationId xmlns:a16="http://schemas.microsoft.com/office/drawing/2014/main" id="{6D012747-5FF8-46AF-A24F-9702932AC460}"/>
              </a:ext>
            </a:extLst>
          </p:cNvPr>
          <p:cNvSpPr>
            <a:spLocks/>
          </p:cNvSpPr>
          <p:nvPr/>
        </p:nvSpPr>
        <p:spPr bwMode="auto">
          <a:xfrm>
            <a:off x="5302250" y="4495800"/>
            <a:ext cx="1157288" cy="631825"/>
          </a:xfrm>
          <a:prstGeom prst="accentCallout2">
            <a:avLst>
              <a:gd name="adj1" fmla="val 18093"/>
              <a:gd name="adj2" fmla="val -6583"/>
              <a:gd name="adj3" fmla="val 18093"/>
              <a:gd name="adj4" fmla="val -87380"/>
              <a:gd name="adj5" fmla="val 147236"/>
              <a:gd name="adj6" fmla="val -87653"/>
            </a:avLst>
          </a:prstGeom>
          <a:noFill/>
          <a:ln w="53975">
            <a:solidFill>
              <a:srgbClr val="99FF33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ea typeface="楷体_GB2312"/>
              <a:cs typeface="楷体_GB2312"/>
            </a:endParaRPr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BB8DD326-3280-4433-8346-5F9B0DC75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91000"/>
            <a:ext cx="1173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abcd </a:t>
            </a:r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180BF0A0-6E13-4342-99B8-589D49557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4191000"/>
            <a:ext cx="1060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abdc</a:t>
            </a:r>
          </a:p>
        </p:txBody>
      </p:sp>
      <p:sp>
        <p:nvSpPr>
          <p:cNvPr id="66587" name="AutoShape 27">
            <a:extLst>
              <a:ext uri="{FF2B5EF4-FFF2-40B4-BE49-F238E27FC236}">
                <a16:creationId xmlns:a16="http://schemas.microsoft.com/office/drawing/2014/main" id="{1C6F9A61-51EB-4981-BFA8-827E19D65245}"/>
              </a:ext>
            </a:extLst>
          </p:cNvPr>
          <p:cNvSpPr>
            <a:spLocks/>
          </p:cNvSpPr>
          <p:nvPr/>
        </p:nvSpPr>
        <p:spPr bwMode="auto">
          <a:xfrm rot="-5400000">
            <a:off x="6248400" y="4267200"/>
            <a:ext cx="304800" cy="13716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9900"/>
            </a:solidFill>
            <a:round/>
            <a:headEnd type="none" w="lg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66588" name="AutoShape 28">
            <a:extLst>
              <a:ext uri="{FF2B5EF4-FFF2-40B4-BE49-F238E27FC236}">
                <a16:creationId xmlns:a16="http://schemas.microsoft.com/office/drawing/2014/main" id="{3DBE2F66-A2D2-4D1A-9492-7DC831E1C4E0}"/>
              </a:ext>
            </a:extLst>
          </p:cNvPr>
          <p:cNvSpPr>
            <a:spLocks/>
          </p:cNvSpPr>
          <p:nvPr/>
        </p:nvSpPr>
        <p:spPr bwMode="auto">
          <a:xfrm rot="-5400000">
            <a:off x="6477000" y="4267200"/>
            <a:ext cx="304800" cy="13716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9900"/>
            </a:solidFill>
            <a:round/>
            <a:headEnd type="none" w="lg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66589" name="AutoShape 29">
            <a:extLst>
              <a:ext uri="{FF2B5EF4-FFF2-40B4-BE49-F238E27FC236}">
                <a16:creationId xmlns:a16="http://schemas.microsoft.com/office/drawing/2014/main" id="{06C9BB2F-C4BD-4ED8-9513-8636B6CBDBF7}"/>
              </a:ext>
            </a:extLst>
          </p:cNvPr>
          <p:cNvSpPr>
            <a:spLocks/>
          </p:cNvSpPr>
          <p:nvPr/>
        </p:nvSpPr>
        <p:spPr bwMode="auto">
          <a:xfrm rot="-5400000">
            <a:off x="6705600" y="4267200"/>
            <a:ext cx="304800" cy="13716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9900"/>
            </a:solidFill>
            <a:round/>
            <a:headEnd type="none" w="lg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66590" name="AutoShape 30">
            <a:extLst>
              <a:ext uri="{FF2B5EF4-FFF2-40B4-BE49-F238E27FC236}">
                <a16:creationId xmlns:a16="http://schemas.microsoft.com/office/drawing/2014/main" id="{FA5B1BA9-3EAC-4612-93EE-CE40FB354F04}"/>
              </a:ext>
            </a:extLst>
          </p:cNvPr>
          <p:cNvSpPr>
            <a:spLocks/>
          </p:cNvSpPr>
          <p:nvPr/>
        </p:nvSpPr>
        <p:spPr bwMode="auto">
          <a:xfrm rot="-5400000">
            <a:off x="6705600" y="4267200"/>
            <a:ext cx="304800" cy="13716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none" w="lg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66591" name="Text Box 31">
            <a:extLst>
              <a:ext uri="{FF2B5EF4-FFF2-40B4-BE49-F238E27FC236}">
                <a16:creationId xmlns:a16="http://schemas.microsoft.com/office/drawing/2014/main" id="{76AA495E-43B2-4868-9F3A-2E792ECD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191000"/>
            <a:ext cx="384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</a:t>
            </a:r>
          </a:p>
        </p:txBody>
      </p:sp>
      <p:sp>
        <p:nvSpPr>
          <p:cNvPr id="66592" name="Text Box 32">
            <a:extLst>
              <a:ext uri="{FF2B5EF4-FFF2-40B4-BE49-F238E27FC236}">
                <a16:creationId xmlns:a16="http://schemas.microsoft.com/office/drawing/2014/main" id="{E4D6F3A4-A0F8-4C2B-9A0D-38A009F2D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91000"/>
            <a:ext cx="40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d</a:t>
            </a:r>
          </a:p>
        </p:txBody>
      </p:sp>
      <p:sp>
        <p:nvSpPr>
          <p:cNvPr id="66593" name="AutoShape 33">
            <a:extLst>
              <a:ext uri="{FF2B5EF4-FFF2-40B4-BE49-F238E27FC236}">
                <a16:creationId xmlns:a16="http://schemas.microsoft.com/office/drawing/2014/main" id="{9321D854-6BA8-45B5-B606-132CB81F4AAD}"/>
              </a:ext>
            </a:extLst>
          </p:cNvPr>
          <p:cNvSpPr>
            <a:spLocks/>
          </p:cNvSpPr>
          <p:nvPr/>
        </p:nvSpPr>
        <p:spPr bwMode="auto">
          <a:xfrm>
            <a:off x="7258050" y="5640388"/>
            <a:ext cx="1885950" cy="912812"/>
          </a:xfrm>
          <a:prstGeom prst="accentCallout2">
            <a:avLst>
              <a:gd name="adj1" fmla="val 12523"/>
              <a:gd name="adj2" fmla="val -4042"/>
              <a:gd name="adj3" fmla="val 12523"/>
              <a:gd name="adj4" fmla="val -39815"/>
              <a:gd name="adj5" fmla="val -53042"/>
              <a:gd name="adj6" fmla="val -39898"/>
            </a:avLst>
          </a:prstGeom>
          <a:noFill/>
          <a:ln w="9525">
            <a:solidFill>
              <a:srgbClr val="FFFFCC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‘c’-’d’ 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结果小于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autoUpdateAnimBg="0"/>
      <p:bldP spid="66564" grpId="0" autoUpdateAnimBg="0"/>
      <p:bldP spid="66565" grpId="0" autoUpdateAnimBg="0"/>
      <p:bldP spid="66583" grpId="0" autoUpdateAnimBg="0"/>
      <p:bldP spid="66584" grpId="0" animBg="1" autoUpdateAnimBg="0"/>
      <p:bldP spid="66585" grpId="0" autoUpdateAnimBg="0"/>
      <p:bldP spid="66586" grpId="0" autoUpdateAnimBg="0"/>
      <p:bldP spid="66587" grpId="0" animBg="1"/>
      <p:bldP spid="66588" grpId="0" animBg="1"/>
      <p:bldP spid="66589" grpId="0" animBg="1"/>
      <p:bldP spid="66590" grpId="0" animBg="1"/>
      <p:bldP spid="66591" grpId="0" autoUpdateAnimBg="0"/>
      <p:bldP spid="66592" grpId="0" autoUpdateAnimBg="0"/>
      <p:bldP spid="6659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86CC2B4-FF51-4C21-AC05-3201E85D1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096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举例：将字符串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str2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连接到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str1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之后，输出连接后的字符串，并输出连接后字符串的长度。</a:t>
            </a:r>
          </a:p>
        </p:txBody>
      </p:sp>
      <p:sp>
        <p:nvSpPr>
          <p:cNvPr id="164867" name="Text Box 3">
            <a:extLst>
              <a:ext uri="{FF2B5EF4-FFF2-40B4-BE49-F238E27FC236}">
                <a16:creationId xmlns:a16="http://schemas.microsoft.com/office/drawing/2014/main" id="{63BDB144-B1A6-43B0-B65B-3302A104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50950"/>
            <a:ext cx="7672591" cy="563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cstring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char str1[80],str2[80];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iStrLen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cin.getline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(str1, 80);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cin,getline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(str1, 80);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kumimoji="0"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strcat</a:t>
            </a:r>
            <a:r>
              <a:rPr kumimoji="0"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(str1,str2);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iStrLen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</a:t>
            </a:r>
            <a:r>
              <a:rPr kumimoji="0" lang="en-US" altLang="zh-CN" sz="2400" dirty="0" err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strlen</a:t>
            </a:r>
            <a:r>
              <a:rPr kumimoji="0"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(str1);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str1;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</a:t>
            </a:r>
            <a:r>
              <a:rPr kumimoji="0"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连接后的字符串长度 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= " &lt;&lt;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iStrLen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</a:t>
            </a:r>
            <a:r>
              <a:rPr kumimoji="0"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；</a:t>
            </a:r>
            <a:endParaRPr kumimoji="0"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C083962-337F-4389-B637-C91718D0B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FFFF00"/>
                </a:solidFill>
                <a:ea typeface="华文新魏" panose="02010800040101010101" pitchFamily="2" charset="-122"/>
              </a:rPr>
              <a:t>数组的概念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1CCD0570-8825-4317-BAD4-29E50FF34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90600"/>
            <a:ext cx="906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C ++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可以根据用户需要，用基本数据类型定义特殊性质的数据类型，称为构造类型。构造类型有：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数组、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结构、联合、类。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3E37AA29-1C75-4616-9416-42062A356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8" y="1768475"/>
            <a:ext cx="9023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99FF33"/>
                </a:solidFill>
                <a:ea typeface="楷体_GB2312"/>
                <a:cs typeface="楷体_GB2312"/>
              </a:rPr>
              <a:t>数组：</a:t>
            </a: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相同数据类型变量</a:t>
            </a: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的</a:t>
            </a: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有序</a:t>
            </a: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集合。有序表现在数组元素在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内存中连续存放。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133ECDC4-E752-49E1-8BDF-C2D573F50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546350"/>
            <a:ext cx="9023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FFFFFF"/>
                </a:solidFill>
                <a:ea typeface="楷体_GB2312"/>
                <a:cs typeface="楷体_GB2312"/>
              </a:rPr>
              <a:t>数组用一个名字作为标识。</a:t>
            </a: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为区分各元素，每个元素有一个用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整型表示的序号，称之为下标。下标可以有多个，下标的个数称为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数组的维数。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0CF6C07-9604-4F56-8368-FD34ACD68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657600"/>
            <a:ext cx="522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如：十个整型变量   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k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[0]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,k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[1]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, …  k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[9]</a:t>
            </a:r>
            <a:endParaRPr lang="en-US" altLang="zh-CN" sz="2400">
              <a:solidFill>
                <a:srgbClr val="FFFF00"/>
              </a:solidFill>
              <a:ea typeface="楷体_GB2312"/>
              <a:cs typeface="楷体_GB2312"/>
            </a:endParaRPr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3BE55DE9-ADAC-4D82-8DE9-729C28A85282}"/>
              </a:ext>
            </a:extLst>
          </p:cNvPr>
          <p:cNvSpPr>
            <a:spLocks/>
          </p:cNvSpPr>
          <p:nvPr/>
        </p:nvSpPr>
        <p:spPr bwMode="auto">
          <a:xfrm>
            <a:off x="6227763" y="3332163"/>
            <a:ext cx="1924050" cy="457200"/>
          </a:xfrm>
          <a:prstGeom prst="accentCallout2">
            <a:avLst>
              <a:gd name="adj1" fmla="val 25000"/>
              <a:gd name="adj2" fmla="val -3958"/>
              <a:gd name="adj3" fmla="val 25000"/>
              <a:gd name="adj4" fmla="val -93236"/>
              <a:gd name="adj5" fmla="val 88542"/>
              <a:gd name="adj6" fmla="val -93315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楷体_GB2312"/>
                <a:ea typeface="楷体_GB2312"/>
                <a:cs typeface="楷体_GB2312"/>
              </a:rPr>
              <a:t>一个下标。 </a:t>
            </a:r>
          </a:p>
        </p:txBody>
      </p:sp>
      <p:sp>
        <p:nvSpPr>
          <p:cNvPr id="49160" name="AutoShape 8">
            <a:extLst>
              <a:ext uri="{FF2B5EF4-FFF2-40B4-BE49-F238E27FC236}">
                <a16:creationId xmlns:a16="http://schemas.microsoft.com/office/drawing/2014/main" id="{9C2C991F-42F5-4201-8908-7E01F26DE256}"/>
              </a:ext>
            </a:extLst>
          </p:cNvPr>
          <p:cNvSpPr>
            <a:spLocks/>
          </p:cNvSpPr>
          <p:nvPr/>
        </p:nvSpPr>
        <p:spPr bwMode="auto">
          <a:xfrm>
            <a:off x="6227763" y="4191000"/>
            <a:ext cx="1563687" cy="457200"/>
          </a:xfrm>
          <a:prstGeom prst="accentCallout2">
            <a:avLst>
              <a:gd name="adj1" fmla="val 25000"/>
              <a:gd name="adj2" fmla="val -4875"/>
              <a:gd name="adj3" fmla="val 25000"/>
              <a:gd name="adj4" fmla="val -131065"/>
              <a:gd name="adj5" fmla="val -28125"/>
              <a:gd name="adj6" fmla="val -131269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ea typeface="楷体_GB2312"/>
                <a:cs typeface="楷体_GB2312"/>
              </a:rPr>
              <a:t>数组名。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2814D807-6509-4D9D-9C72-610C90AE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038600"/>
            <a:ext cx="355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三个学生三门课程的成绩</a:t>
            </a:r>
          </a:p>
        </p:txBody>
      </p:sp>
      <p:sp>
        <p:nvSpPr>
          <p:cNvPr id="49162" name="Text Box 10">
            <a:extLst>
              <a:ext uri="{FF2B5EF4-FFF2-40B4-BE49-F238E27FC236}">
                <a16:creationId xmlns:a16="http://schemas.microsoft.com/office/drawing/2014/main" id="{4D6963F0-B862-48FB-88A4-F77A43039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10200"/>
            <a:ext cx="3140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97.5        80.5     94.5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76.5        81.4     90.0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60.0        64.5     75.0 </a:t>
            </a:r>
            <a:endParaRPr lang="en-US" altLang="zh-CN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8A6C2361-9974-41DB-91CB-7A9EF985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4564063"/>
            <a:ext cx="5461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学号  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0 1 2</a:t>
            </a: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66C1B58C-36B8-4DA8-98BD-2EA51BBB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4800600"/>
            <a:ext cx="420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0             1          2       </a:t>
            </a: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楷体_GB2312"/>
                <a:cs typeface="楷体_GB2312"/>
              </a:rPr>
              <a:t>课程 </a:t>
            </a:r>
          </a:p>
        </p:txBody>
      </p:sp>
      <p:sp>
        <p:nvSpPr>
          <p:cNvPr id="49165" name="AutoShape 13">
            <a:extLst>
              <a:ext uri="{FF2B5EF4-FFF2-40B4-BE49-F238E27FC236}">
                <a16:creationId xmlns:a16="http://schemas.microsoft.com/office/drawing/2014/main" id="{1BDFC88F-E8E2-4D60-8FD0-F92B09F96E53}"/>
              </a:ext>
            </a:extLst>
          </p:cNvPr>
          <p:cNvSpPr>
            <a:spLocks/>
          </p:cNvSpPr>
          <p:nvPr/>
        </p:nvSpPr>
        <p:spPr bwMode="auto">
          <a:xfrm>
            <a:off x="71438" y="5419725"/>
            <a:ext cx="1828800" cy="452438"/>
          </a:xfrm>
          <a:prstGeom prst="callout1">
            <a:avLst>
              <a:gd name="adj1" fmla="val 116843"/>
              <a:gd name="adj2" fmla="val 6250"/>
              <a:gd name="adj3" fmla="val 116843"/>
              <a:gd name="adj4" fmla="val 97657"/>
            </a:avLst>
          </a:prstGeom>
          <a:noFill/>
          <a:ln w="9525">
            <a:solidFill>
              <a:srgbClr val="FFFFFF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ea typeface="楷体_GB2312"/>
                <a:cs typeface="楷体_GB2312"/>
              </a:rPr>
              <a:t>下标一：行</a:t>
            </a:r>
          </a:p>
        </p:txBody>
      </p:sp>
      <p:sp>
        <p:nvSpPr>
          <p:cNvPr id="49166" name="AutoShape 14">
            <a:extLst>
              <a:ext uri="{FF2B5EF4-FFF2-40B4-BE49-F238E27FC236}">
                <a16:creationId xmlns:a16="http://schemas.microsoft.com/office/drawing/2014/main" id="{EE1A137C-5046-4F71-87EA-2D214AE51EB2}"/>
              </a:ext>
            </a:extLst>
          </p:cNvPr>
          <p:cNvSpPr>
            <a:spLocks/>
          </p:cNvSpPr>
          <p:nvPr/>
        </p:nvSpPr>
        <p:spPr bwMode="auto">
          <a:xfrm>
            <a:off x="6538913" y="5257800"/>
            <a:ext cx="1843087" cy="457200"/>
          </a:xfrm>
          <a:prstGeom prst="accentCallout2">
            <a:avLst>
              <a:gd name="adj1" fmla="val 25000"/>
              <a:gd name="adj2" fmla="val -4134"/>
              <a:gd name="adj3" fmla="val 25000"/>
              <a:gd name="adj4" fmla="val -135833"/>
              <a:gd name="adj5" fmla="val -8333"/>
              <a:gd name="adj6" fmla="val -136176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楷体_GB2312"/>
                <a:cs typeface="楷体_GB2312"/>
              </a:rPr>
              <a:t>下标二：列</a:t>
            </a:r>
          </a:p>
        </p:txBody>
      </p:sp>
      <p:sp>
        <p:nvSpPr>
          <p:cNvPr id="49167" name="Line 15">
            <a:extLst>
              <a:ext uri="{FF2B5EF4-FFF2-40B4-BE49-F238E27FC236}">
                <a16:creationId xmlns:a16="http://schemas.microsoft.com/office/drawing/2014/main" id="{C5BDE287-7F93-4766-9312-872B75D53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019800"/>
            <a:ext cx="37338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539E0FB4-769E-4FF8-832C-061FE04A2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724400"/>
            <a:ext cx="0" cy="2209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9169" name="AutoShape 17">
            <a:extLst>
              <a:ext uri="{FF2B5EF4-FFF2-40B4-BE49-F238E27FC236}">
                <a16:creationId xmlns:a16="http://schemas.microsoft.com/office/drawing/2014/main" id="{958112C1-D590-42AB-AC9A-19D15F1EE3C9}"/>
              </a:ext>
            </a:extLst>
          </p:cNvPr>
          <p:cNvSpPr>
            <a:spLocks/>
          </p:cNvSpPr>
          <p:nvPr/>
        </p:nvSpPr>
        <p:spPr bwMode="auto">
          <a:xfrm>
            <a:off x="5676900" y="6362700"/>
            <a:ext cx="2705100" cy="571500"/>
          </a:xfrm>
          <a:prstGeom prst="accentCallout2">
            <a:avLst>
              <a:gd name="adj1" fmla="val 20000"/>
              <a:gd name="adj2" fmla="val -2815"/>
              <a:gd name="adj3" fmla="val 20000"/>
              <a:gd name="adj4" fmla="val -41843"/>
              <a:gd name="adj5" fmla="val -65000"/>
              <a:gd name="adj6" fmla="val -59861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数组元素：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a[1][1]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autoUpdateAnimBg="0"/>
      <p:bldP spid="49156" grpId="0" autoUpdateAnimBg="0"/>
      <p:bldP spid="49157" grpId="0" autoUpdateAnimBg="0"/>
      <p:bldP spid="49158" grpId="0" autoUpdateAnimBg="0"/>
      <p:bldP spid="49159" grpId="0" animBg="1" autoUpdateAnimBg="0"/>
      <p:bldP spid="49160" grpId="0" animBg="1" autoUpdateAnimBg="0"/>
      <p:bldP spid="49161" grpId="0" autoUpdateAnimBg="0"/>
      <p:bldP spid="49162" grpId="0" autoUpdateAnimBg="0"/>
      <p:bldP spid="49163" grpId="0" autoUpdateAnimBg="0"/>
      <p:bldP spid="49164" grpId="0" autoUpdateAnimBg="0"/>
      <p:bldP spid="49165" grpId="0" animBg="1" autoUpdateAnimBg="0"/>
      <p:bldP spid="49166" grpId="0" animBg="1" autoUpdateAnimBg="0"/>
      <p:bldP spid="4916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F391343-BC03-4E1F-B659-71EAA5F57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专题一、数组的常用算法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97CAC363-64B3-4BC0-A074-C9AE9DB6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1544638"/>
            <a:ext cx="9063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数组是同类型数据的集合。便于整体处理数据，数组操作的主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要算法有：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8ED4FDD5-7334-4830-82F4-F1EE2F077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2667000"/>
            <a:ext cx="2233602" cy="176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85000"/>
              <a:buFontTx/>
              <a:buNone/>
            </a:pPr>
            <a:r>
              <a:rPr lang="en-US" altLang="zh-CN" dirty="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⒈</a:t>
            </a:r>
            <a:r>
              <a:rPr lang="zh-CN" altLang="en-US" dirty="0">
                <a:solidFill>
                  <a:srgbClr val="FFFF00"/>
                </a:solidFill>
                <a:latin typeface="楷体_GB2312"/>
                <a:ea typeface="华文新魏" panose="02010800040101010101" pitchFamily="2" charset="-122"/>
              </a:rPr>
              <a:t>求极值；</a:t>
            </a:r>
          </a:p>
          <a:p>
            <a:pPr eaLnBrk="1" hangingPunct="1">
              <a:buSzPct val="85000"/>
              <a:buFontTx/>
              <a:buNone/>
            </a:pPr>
            <a:r>
              <a:rPr lang="zh-CN" altLang="en-US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⒉</a:t>
            </a:r>
            <a:r>
              <a:rPr lang="zh-CN" altLang="en-US" dirty="0">
                <a:solidFill>
                  <a:srgbClr val="FFFF00"/>
                </a:solidFill>
                <a:latin typeface="楷体_GB2312"/>
                <a:ea typeface="华文新魏" panose="02010800040101010101" pitchFamily="2" charset="-122"/>
              </a:rPr>
              <a:t>排序；</a:t>
            </a:r>
          </a:p>
          <a:p>
            <a:pPr eaLnBrk="1" hangingPunct="1">
              <a:buSzPct val="85000"/>
              <a:buFontTx/>
              <a:buNone/>
            </a:pPr>
            <a:r>
              <a:rPr lang="zh-CN" altLang="en-US" dirty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⒊</a:t>
            </a:r>
            <a:r>
              <a:rPr lang="zh-CN" altLang="en-US" dirty="0">
                <a:solidFill>
                  <a:srgbClr val="FFFF00"/>
                </a:solidFill>
                <a:latin typeface="楷体_GB2312"/>
                <a:ea typeface="华文新魏" panose="02010800040101010101" pitchFamily="2" charset="-122"/>
              </a:rPr>
              <a:t>查找</a:t>
            </a:r>
            <a:r>
              <a:rPr lang="en-US" altLang="zh-CN" dirty="0">
                <a:solidFill>
                  <a:srgbClr val="FFFF00"/>
                </a:solidFill>
                <a:latin typeface="楷体_GB2312"/>
                <a:ea typeface="楷体_GB2312"/>
                <a:cs typeface="楷体_GB231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退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3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7D1C0AD-1437-45F8-9FEC-150928788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FF00"/>
                </a:solidFill>
                <a:ea typeface="华文新魏" panose="02010800040101010101" pitchFamily="2" charset="-122"/>
              </a:rPr>
              <a:t>⒈</a:t>
            </a:r>
            <a:r>
              <a:rPr lang="zh-CN" altLang="en-US" sz="2800" b="1">
                <a:solidFill>
                  <a:srgbClr val="FFFF00"/>
                </a:solidFill>
                <a:ea typeface="华文新魏" panose="02010800040101010101" pitchFamily="2" charset="-122"/>
              </a:rPr>
              <a:t>求极值及其位置</a:t>
            </a:r>
          </a:p>
        </p:txBody>
      </p:sp>
      <p:sp>
        <p:nvSpPr>
          <p:cNvPr id="70659" name="AutoShape 3">
            <a:hlinkClick r:id="rId7" action="ppaction://program" highlightClick="1"/>
            <a:extLst>
              <a:ext uri="{FF2B5EF4-FFF2-40B4-BE49-F238E27FC236}">
                <a16:creationId xmlns:a16="http://schemas.microsoft.com/office/drawing/2014/main" id="{E39CFAD9-8FCD-4AAC-B577-CF9CCD6D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143000"/>
            <a:ext cx="2590800" cy="533400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000080"/>
            </a:solidFill>
            <a:miter lim="800000"/>
            <a:headEnd type="none" w="lg" len="med"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ea typeface="华文新魏" panose="02010800040101010101" pitchFamily="2" charset="-122"/>
              </a:rPr>
              <a:t>算法演示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66D480AA-AE8D-4A8A-971C-E0E715EB1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92696"/>
            <a:ext cx="324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CC"/>
                </a:solidFill>
                <a:latin typeface="Arial Black" panose="020B0A04020102020204" pitchFamily="34" charset="0"/>
                <a:ea typeface="楷体_GB2312"/>
                <a:cs typeface="楷体_GB2312"/>
              </a:rPr>
              <a:t>      </a:t>
            </a:r>
            <a:r>
              <a:rPr lang="zh-CN" altLang="zh-CN" sz="2400">
                <a:solidFill>
                  <a:srgbClr val="66FFCC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zh-CN" sz="2400">
                <a:solidFill>
                  <a:srgbClr val="66FFCC"/>
                </a:solidFill>
                <a:latin typeface="Arial Black" panose="020B0A04020102020204" pitchFamily="34" charset="0"/>
                <a:ea typeface="楷体_GB2312"/>
                <a:cs typeface="楷体_GB2312"/>
              </a:rPr>
              <a:t>一维数组</a:t>
            </a:r>
            <a:r>
              <a:rPr lang="zh-CN" altLang="en-US" sz="2400">
                <a:solidFill>
                  <a:srgbClr val="66FFCC"/>
                </a:solidFill>
                <a:latin typeface="Arial Black" panose="020B0A04020102020204" pitchFamily="34" charset="0"/>
                <a:ea typeface="楷体_GB2312"/>
                <a:cs typeface="楷体_GB2312"/>
              </a:rPr>
              <a:t>的极值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981B1B20-1707-4B19-90B0-1EE485D56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073696"/>
            <a:ext cx="4931158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# 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 a[10] = {1,6,-2,5,4,32,47,-66,13,14};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iMax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,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iPos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,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iPos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iMax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1;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10; ++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if(a[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]&gt;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iMax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iMax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a[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iPos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"Max="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iMax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"Position="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iPos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70662" name="AutoShape 6">
            <a:extLst>
              <a:ext uri="{FF2B5EF4-FFF2-40B4-BE49-F238E27FC236}">
                <a16:creationId xmlns:a16="http://schemas.microsoft.com/office/drawing/2014/main" id="{7B9207CE-626B-41AE-92D5-C924635CC183}"/>
              </a:ext>
            </a:extLst>
          </p:cNvPr>
          <p:cNvSpPr>
            <a:spLocks/>
          </p:cNvSpPr>
          <p:nvPr/>
        </p:nvSpPr>
        <p:spPr bwMode="auto">
          <a:xfrm>
            <a:off x="4188387" y="2905573"/>
            <a:ext cx="3276600" cy="381000"/>
          </a:xfrm>
          <a:prstGeom prst="accentCallout2">
            <a:avLst>
              <a:gd name="adj1" fmla="val 30000"/>
              <a:gd name="adj2" fmla="val -2324"/>
              <a:gd name="adj3" fmla="val 30000"/>
              <a:gd name="adj4" fmla="val -46417"/>
              <a:gd name="adj5" fmla="val 136667"/>
              <a:gd name="adj6" fmla="val -46463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假定最大值及其位置。</a:t>
            </a:r>
          </a:p>
        </p:txBody>
      </p:sp>
      <p:sp>
        <p:nvSpPr>
          <p:cNvPr id="70663" name="AutoShape 7">
            <a:extLst>
              <a:ext uri="{FF2B5EF4-FFF2-40B4-BE49-F238E27FC236}">
                <a16:creationId xmlns:a16="http://schemas.microsoft.com/office/drawing/2014/main" id="{26BFD9CD-1F21-49EF-958C-B55895B73D74}"/>
              </a:ext>
            </a:extLst>
          </p:cNvPr>
          <p:cNvSpPr>
            <a:spLocks/>
          </p:cNvSpPr>
          <p:nvPr/>
        </p:nvSpPr>
        <p:spPr bwMode="auto">
          <a:xfrm>
            <a:off x="772102" y="3740943"/>
            <a:ext cx="304800" cy="1488257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0664" name="Text Box 8">
            <a:extLst>
              <a:ext uri="{FF2B5EF4-FFF2-40B4-BE49-F238E27FC236}">
                <a16:creationId xmlns:a16="http://schemas.microsoft.com/office/drawing/2014/main" id="{1D77E2AD-4E59-4DF3-AA2C-798C07D3E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26258"/>
            <a:ext cx="55245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3600" tIns="46800" rIns="93600" bIns="46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CC"/>
                </a:solidFill>
                <a:ea typeface="楷体_GB2312"/>
                <a:cs typeface="楷体_GB2312"/>
              </a:rPr>
              <a:t>循环比较</a:t>
            </a:r>
          </a:p>
        </p:txBody>
      </p:sp>
      <p:sp>
        <p:nvSpPr>
          <p:cNvPr id="70665" name="AutoShape 9">
            <a:extLst>
              <a:ext uri="{FF2B5EF4-FFF2-40B4-BE49-F238E27FC236}">
                <a16:creationId xmlns:a16="http://schemas.microsoft.com/office/drawing/2014/main" id="{823F034C-A041-40C1-A833-520F5D111CB3}"/>
              </a:ext>
            </a:extLst>
          </p:cNvPr>
          <p:cNvSpPr>
            <a:spLocks/>
          </p:cNvSpPr>
          <p:nvPr/>
        </p:nvSpPr>
        <p:spPr bwMode="auto">
          <a:xfrm>
            <a:off x="3288639" y="3892878"/>
            <a:ext cx="4572000" cy="838200"/>
          </a:xfrm>
          <a:prstGeom prst="accentCallout2">
            <a:avLst>
              <a:gd name="adj1" fmla="val 13634"/>
              <a:gd name="adj2" fmla="val -1667"/>
              <a:gd name="adj3" fmla="val 13634"/>
              <a:gd name="adj4" fmla="val -8093"/>
              <a:gd name="adj5" fmla="val 91805"/>
              <a:gd name="adj6" fmla="val -8125"/>
            </a:avLst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FF33"/>
                </a:solidFill>
                <a:ea typeface="楷体_GB2312"/>
                <a:cs typeface="楷体_GB2312"/>
              </a:rPr>
              <a:t>        </a:t>
            </a:r>
            <a:r>
              <a:rPr lang="zh-CN" altLang="en-US" sz="2400" dirty="0">
                <a:solidFill>
                  <a:srgbClr val="66FF33"/>
                </a:solidFill>
                <a:ea typeface="楷体_GB2312"/>
                <a:cs typeface="楷体_GB2312"/>
              </a:rPr>
              <a:t>当前元素比最大值大，将其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ea typeface="楷体_GB2312"/>
                <a:cs typeface="楷体_GB2312"/>
              </a:rPr>
              <a:t>赋值为新的最大值并记录其位置。</a:t>
            </a:r>
          </a:p>
        </p:txBody>
      </p:sp>
      <p:sp>
        <p:nvSpPr>
          <p:cNvPr id="70666" name="AutoShape 10">
            <a:hlinkClick r:id="rId8" action="ppaction://program" highlightClick="1"/>
            <a:extLst>
              <a:ext uri="{FF2B5EF4-FFF2-40B4-BE49-F238E27FC236}">
                <a16:creationId xmlns:a16="http://schemas.microsoft.com/office/drawing/2014/main" id="{481F01C6-D799-49D1-95B5-E41E24E4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10200"/>
            <a:ext cx="1447800" cy="533400"/>
          </a:xfrm>
          <a:prstGeom prst="actionButtonBlank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3600" tIns="46800" rIns="936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chp4ex3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清空回收站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清空回收站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nimBg="1" autoUpdateAnimBg="0"/>
      <p:bldP spid="70660" grpId="0" autoUpdateAnimBg="0"/>
      <p:bldP spid="70661" grpId="0" autoUpdateAnimBg="0"/>
      <p:bldP spid="70662" grpId="0" animBg="1" autoUpdateAnimBg="0"/>
      <p:bldP spid="70663" grpId="0" animBg="1"/>
      <p:bldP spid="70664" grpId="0" autoUpdateAnimBg="0"/>
      <p:bldP spid="70665" grpId="0" animBg="1" autoUpdateAnimBg="0"/>
      <p:bldP spid="7066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B90550C-C461-46EE-BF83-86E5FF88D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CC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66FFCC"/>
                </a:solidFill>
                <a:ea typeface="楷体_GB2312"/>
                <a:cs typeface="楷体_GB2312"/>
              </a:rPr>
              <a:t>二维数组求极值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E45A5FF3-B8A5-4E8A-991A-7950ADD8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404813"/>
            <a:ext cx="7641836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iomanip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double a[3][4]={ 1.0, 3.0, 5.2, 7.4, 4.6, 5.5, 4.2, 1.2,10.5, 0.23,1.3, 0.5};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iRow,iCol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iRow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iCol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for(int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3; ++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for(int j = 0;j &lt; 4; ++j){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if(a[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][j]&lt;a[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iRow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iCol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iRow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iCol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setw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(7) &lt;&lt; fixed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setprecision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(2);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"The minimum is:" &lt;&lt; a[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iRow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iCol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setw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(10) &lt;&lt;"Row is:"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iRow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setw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(10) &lt;&lt; "Column is:" &lt;&lt; </a:t>
            </a:r>
            <a:r>
              <a:rPr lang="en-US" altLang="zh-CN" sz="18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iCol</a:t>
            </a: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71684" name="AutoShape 4">
            <a:extLst>
              <a:ext uri="{FF2B5EF4-FFF2-40B4-BE49-F238E27FC236}">
                <a16:creationId xmlns:a16="http://schemas.microsoft.com/office/drawing/2014/main" id="{F105823A-1217-41CE-8DCE-F2BCCD201604}"/>
              </a:ext>
            </a:extLst>
          </p:cNvPr>
          <p:cNvSpPr>
            <a:spLocks/>
          </p:cNvSpPr>
          <p:nvPr/>
        </p:nvSpPr>
        <p:spPr bwMode="auto">
          <a:xfrm>
            <a:off x="4043363" y="2770981"/>
            <a:ext cx="3357562" cy="401638"/>
          </a:xfrm>
          <a:prstGeom prst="accentCallout2">
            <a:avLst>
              <a:gd name="adj1" fmla="val 28458"/>
              <a:gd name="adj2" fmla="val -2269"/>
              <a:gd name="adj3" fmla="val 23398"/>
              <a:gd name="adj4" fmla="val -57116"/>
              <a:gd name="adj5" fmla="val -89171"/>
              <a:gd name="adj6" fmla="val -57167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假定最小值的位置。</a:t>
            </a:r>
          </a:p>
        </p:txBody>
      </p:sp>
      <p:sp>
        <p:nvSpPr>
          <p:cNvPr id="71685" name="AutoShape 5">
            <a:extLst>
              <a:ext uri="{FF2B5EF4-FFF2-40B4-BE49-F238E27FC236}">
                <a16:creationId xmlns:a16="http://schemas.microsoft.com/office/drawing/2014/main" id="{1C6E96D1-E9AF-41B9-99E1-8CAE0F76435C}"/>
              </a:ext>
            </a:extLst>
          </p:cNvPr>
          <p:cNvSpPr>
            <a:spLocks/>
          </p:cNvSpPr>
          <p:nvPr/>
        </p:nvSpPr>
        <p:spPr bwMode="auto">
          <a:xfrm>
            <a:off x="573298" y="3087414"/>
            <a:ext cx="381000" cy="1925762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7EC67F88-06D8-49FC-A49D-DEB7CD5E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2770981"/>
            <a:ext cx="439349" cy="267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3600" tIns="46800" rIns="93600" bIns="46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66FFCC"/>
                </a:solidFill>
                <a:ea typeface="楷体_GB2312"/>
                <a:cs typeface="楷体_GB2312"/>
              </a:rPr>
              <a:t>二重循环遍历所有元素</a:t>
            </a:r>
          </a:p>
        </p:txBody>
      </p:sp>
      <p:sp>
        <p:nvSpPr>
          <p:cNvPr id="71687" name="AutoShape 7">
            <a:extLst>
              <a:ext uri="{FF2B5EF4-FFF2-40B4-BE49-F238E27FC236}">
                <a16:creationId xmlns:a16="http://schemas.microsoft.com/office/drawing/2014/main" id="{1A829082-3BA0-4984-AF93-B148ED4A08AF}"/>
              </a:ext>
            </a:extLst>
          </p:cNvPr>
          <p:cNvSpPr>
            <a:spLocks/>
          </p:cNvSpPr>
          <p:nvPr/>
        </p:nvSpPr>
        <p:spPr bwMode="auto">
          <a:xfrm>
            <a:off x="4788024" y="3258344"/>
            <a:ext cx="4191000" cy="381000"/>
          </a:xfrm>
          <a:prstGeom prst="accentCallout2">
            <a:avLst>
              <a:gd name="adj1" fmla="val 30000"/>
              <a:gd name="adj2" fmla="val -1819"/>
              <a:gd name="adj3" fmla="val 30000"/>
              <a:gd name="adj4" fmla="val -20699"/>
              <a:gd name="adj5" fmla="val 309833"/>
              <a:gd name="adj6" fmla="val -20977"/>
            </a:avLst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比较求最小值，记录其位置。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/>
      <p:bldP spid="71684" grpId="0" animBg="1" autoUpdateAnimBg="0"/>
      <p:bldP spid="71685" grpId="0" animBg="1"/>
      <p:bldP spid="71686" grpId="0" autoUpdateAnimBg="0"/>
      <p:bldP spid="7168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6010C1D-7A68-4C34-B572-29EC20DAE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⒉ 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排   序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965F9C76-AED0-4327-9CF1-75BF5BCCCFE4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04838" y="1143000"/>
            <a:ext cx="200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⑴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排序的概念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54AB444F-FC3D-443A-9434-C668CE4C0F07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1524000"/>
            <a:ext cx="9063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排序</a:t>
            </a: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是将一组随机排放的数按下标顺序</a:t>
            </a:r>
            <a:r>
              <a:rPr lang="zh-CN" altLang="en-US" sz="2400">
                <a:solidFill>
                  <a:srgbClr val="66FFCC"/>
                </a:solidFill>
                <a:ea typeface="楷体_GB2312"/>
                <a:cs typeface="楷体_GB2312"/>
              </a:rPr>
              <a:t>从大到小</a:t>
            </a: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或</a:t>
            </a:r>
            <a:r>
              <a:rPr lang="zh-CN" altLang="en-US" sz="2400">
                <a:solidFill>
                  <a:srgbClr val="99FF33"/>
                </a:solidFill>
                <a:ea typeface="楷体_GB2312"/>
                <a:cs typeface="楷体_GB2312"/>
              </a:rPr>
              <a:t>从小到大</a:t>
            </a: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新排列。</a:t>
            </a: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A29C3728-6536-49A3-96F7-841E9DF1C0E1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833438" y="2819400"/>
            <a:ext cx="281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5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4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6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7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9</a:t>
            </a:r>
          </a:p>
        </p:txBody>
      </p:sp>
      <p:sp>
        <p:nvSpPr>
          <p:cNvPr id="72710" name="AutoShape 6">
            <a:extLst>
              <a:ext uri="{FF2B5EF4-FFF2-40B4-BE49-F238E27FC236}">
                <a16:creationId xmlns:a16="http://schemas.microsoft.com/office/drawing/2014/main" id="{2668D24D-CEE5-43AC-91EB-A071DA1BFCD9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576638" y="2209800"/>
            <a:ext cx="1295400" cy="838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D8C521B1-82D7-4EC8-8424-345960F009D7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4948238" y="2209800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9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7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6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5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4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72712" name="AutoShape 8">
            <a:extLst>
              <a:ext uri="{FF2B5EF4-FFF2-40B4-BE49-F238E27FC236}">
                <a16:creationId xmlns:a16="http://schemas.microsoft.com/office/drawing/2014/main" id="{D81E7E69-4AFE-428D-BA37-D9A2C0629E53}"/>
              </a:ext>
            </a:extLst>
          </p:cNvPr>
          <p:cNvSpPr>
            <a:spLocks noChangeArrowheads="1"/>
          </p:cNvSpPr>
          <p:nvPr/>
        </p:nvSpPr>
        <p:spPr bwMode="hidden">
          <a:xfrm flipV="1">
            <a:off x="3576638" y="3048000"/>
            <a:ext cx="1295400" cy="990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47765E"/>
              </a:gs>
              <a:gs pos="50000">
                <a:srgbClr val="99FFCC"/>
              </a:gs>
              <a:gs pos="100000">
                <a:srgbClr val="47765E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7A4347AC-7A25-48CD-A6A6-99432F9BE6F3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5010150" y="3581400"/>
            <a:ext cx="273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4</a:t>
            </a: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5</a:t>
            </a: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6</a:t>
            </a: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7</a:t>
            </a: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9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03A73387-5365-4F1A-A276-9C8CFF5C445D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767638" y="22098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降序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955B96C9-2F5D-4472-A4B5-E270DB75F4FB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767638" y="3581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升序</a:t>
            </a: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43079401-CF4E-4004-867D-104FB036D69A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04838" y="4191000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⑵</a:t>
            </a:r>
            <a:r>
              <a:rPr lang="zh-CN" altLang="en-US" sz="2400">
                <a:solidFill>
                  <a:srgbClr val="66FFCC"/>
                </a:solidFill>
                <a:ea typeface="华文行楷" panose="02010800040101010101" pitchFamily="2" charset="-122"/>
              </a:rPr>
              <a:t>冒泡排序算法 </a:t>
            </a:r>
          </a:p>
        </p:txBody>
      </p:sp>
      <p:sp>
        <p:nvSpPr>
          <p:cNvPr id="72717" name="AutoShape 13">
            <a:hlinkClick r:id="rId9" action="ppaction://program" highlightClick="1"/>
            <a:extLst>
              <a:ext uri="{FF2B5EF4-FFF2-40B4-BE49-F238E27FC236}">
                <a16:creationId xmlns:a16="http://schemas.microsoft.com/office/drawing/2014/main" id="{F686F756-1C05-4567-9721-A2A4FBD7A6B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043238" y="5105400"/>
            <a:ext cx="2743200" cy="457200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 type="none" w="lg" len="med"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冒泡排序算法演示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3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  <p:bldP spid="72707" grpId="0" autoUpdateAnimBg="0"/>
      <p:bldP spid="72708" grpId="0" autoUpdateAnimBg="0"/>
      <p:bldP spid="72709" grpId="0" autoUpdateAnimBg="0"/>
      <p:bldP spid="72711" grpId="0" autoUpdateAnimBg="0"/>
      <p:bldP spid="72713" grpId="0" autoUpdateAnimBg="0"/>
      <p:bldP spid="72714" grpId="0" autoUpdateAnimBg="0"/>
      <p:bldP spid="72715" grpId="0" autoUpdateAnimBg="0"/>
      <p:bldP spid="72716" grpId="0" autoUpdateAnimBg="0"/>
      <p:bldP spid="7271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78431EE-040F-4532-89CE-87813FFEA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128588"/>
            <a:ext cx="7772400" cy="457200"/>
          </a:xfrm>
        </p:spPr>
        <p:txBody>
          <a:bodyPr/>
          <a:lstStyle/>
          <a:p>
            <a:pPr algn="l" eaLnBrk="1" hangingPunct="1"/>
            <a:r>
              <a:rPr lang="zh-CN" altLang="en-US" sz="2400" b="1">
                <a:solidFill>
                  <a:srgbClr val="66FFCC"/>
                </a:solidFill>
                <a:ea typeface="楷体_GB2312"/>
                <a:cs typeface="楷体_GB2312"/>
              </a:rPr>
              <a:t>冒泡排序程序如下：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A4F21586-C042-4EDE-9130-7697B998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301717"/>
            <a:ext cx="5575694" cy="65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 &lt;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iomanip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a[10]={4, 3, 5, 1, 10, 12, 2, 6, 7, 9},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iTemp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for(int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9;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for(int j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+ 1; j &lt; 10;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j++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if(a[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 &gt; a[j]){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iTemp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a[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a[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 = a[j];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a[j] =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iTemp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for(int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10;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++)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setw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(5) &lt;&lt; a[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73732" name="AutoShape 4">
            <a:extLst>
              <a:ext uri="{FF2B5EF4-FFF2-40B4-BE49-F238E27FC236}">
                <a16:creationId xmlns:a16="http://schemas.microsoft.com/office/drawing/2014/main" id="{088F99A0-3DDC-4D50-87CA-8E1181E807D8}"/>
              </a:ext>
            </a:extLst>
          </p:cNvPr>
          <p:cNvSpPr>
            <a:spLocks/>
          </p:cNvSpPr>
          <p:nvPr/>
        </p:nvSpPr>
        <p:spPr bwMode="auto">
          <a:xfrm>
            <a:off x="3011438" y="2402386"/>
            <a:ext cx="533400" cy="2524415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66FFCC"/>
              </a:solidFill>
              <a:ea typeface="楷体_GB2312"/>
              <a:cs typeface="楷体_GB2312"/>
            </a:endParaRP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C67B0700-556F-4476-8C4B-893AA20BD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38" y="2708920"/>
            <a:ext cx="49680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3600" tIns="46800" rIns="93600" bIns="46800"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外层循环</a:t>
            </a:r>
            <a:r>
              <a:rPr lang="en-US" altLang="zh-CN" sz="2000" dirty="0" err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zh-CN" altLang="en-US" sz="2000" dirty="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变化</a:t>
            </a:r>
          </a:p>
        </p:txBody>
      </p:sp>
      <p:sp>
        <p:nvSpPr>
          <p:cNvPr id="73734" name="AutoShape 6">
            <a:extLst>
              <a:ext uri="{FF2B5EF4-FFF2-40B4-BE49-F238E27FC236}">
                <a16:creationId xmlns:a16="http://schemas.microsoft.com/office/drawing/2014/main" id="{582BF743-A4CB-415F-B32A-5739A7387AAD}"/>
              </a:ext>
            </a:extLst>
          </p:cNvPr>
          <p:cNvSpPr>
            <a:spLocks/>
          </p:cNvSpPr>
          <p:nvPr/>
        </p:nvSpPr>
        <p:spPr bwMode="auto">
          <a:xfrm>
            <a:off x="3563888" y="2708920"/>
            <a:ext cx="381000" cy="191135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FF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E27F6B94-FC8B-4305-827E-0CCE8FFA7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5" y="2621607"/>
            <a:ext cx="49680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3600" tIns="46800" rIns="93600" bIns="46800"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内层循环</a:t>
            </a:r>
            <a:r>
              <a:rPr lang="en-US" altLang="zh-CN" sz="20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j</a:t>
            </a:r>
            <a:r>
              <a:rPr lang="zh-CN" altLang="en-US" sz="20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变化</a:t>
            </a:r>
          </a:p>
        </p:txBody>
      </p:sp>
      <p:sp>
        <p:nvSpPr>
          <p:cNvPr id="73736" name="AutoShape 8">
            <a:extLst>
              <a:ext uri="{FF2B5EF4-FFF2-40B4-BE49-F238E27FC236}">
                <a16:creationId xmlns:a16="http://schemas.microsoft.com/office/drawing/2014/main" id="{B5568B3D-D1CE-4339-A3CD-8D9C304A6EA1}"/>
              </a:ext>
            </a:extLst>
          </p:cNvPr>
          <p:cNvSpPr>
            <a:spLocks/>
          </p:cNvSpPr>
          <p:nvPr/>
        </p:nvSpPr>
        <p:spPr bwMode="auto">
          <a:xfrm>
            <a:off x="6200775" y="2996951"/>
            <a:ext cx="685800" cy="1296145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3737" name="Text Box 9">
            <a:extLst>
              <a:ext uri="{FF2B5EF4-FFF2-40B4-BE49-F238E27FC236}">
                <a16:creationId xmlns:a16="http://schemas.microsoft.com/office/drawing/2014/main" id="{7D318146-C2DF-48AC-B062-87740DF52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897" y="2847894"/>
            <a:ext cx="496805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3600" tIns="46800" rIns="93600" bIns="46800"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升序比较交换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清空回收站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autoUpdateAnimBg="0"/>
      <p:bldP spid="73732" grpId="0" animBg="1" autoUpdateAnimBg="0"/>
      <p:bldP spid="73733" grpId="0" autoUpdateAnimBg="0"/>
      <p:bldP spid="73734" grpId="0" animBg="1" autoUpdateAnimBg="0"/>
      <p:bldP spid="73735" grpId="0" autoUpdateAnimBg="0"/>
      <p:bldP spid="73736" grpId="0" animBg="1"/>
      <p:bldP spid="7373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0F5424B-9484-4BF1-B42F-C380EEC82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CC"/>
                </a:solidFill>
                <a:ea typeface="华文新魏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66FFCC"/>
                </a:solidFill>
                <a:ea typeface="楷体_GB2312"/>
                <a:cs typeface="楷体_GB2312"/>
              </a:rPr>
              <a:t>选择排序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F4581226-4A1A-4C72-BA63-BAB39A862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8200"/>
            <a:ext cx="9020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冒泡排序</a:t>
            </a: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在内层循环的比较中，满足条件的每次都需要交换。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其中一些交换是无效的，交换算法会占用系统时间，从而降低算法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效率。</a:t>
            </a:r>
            <a:endParaRPr lang="zh-CN" altLang="en-US" sz="2400">
              <a:ea typeface="楷体_GB2312"/>
              <a:cs typeface="楷体_GB2312"/>
            </a:endParaRP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468B952D-9270-4BE6-A6E0-E3156702C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1981200"/>
            <a:ext cx="9055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选择排序算法的基本思路，每轮排序将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 i ]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假定为极值，每次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在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 i ]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到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a[MAX]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中找出个极值，记录其位置，最后让极值位置的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元素与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 i ]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交换。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选择排序保证每轮排序只有一次交换，且为有效的交换！</a:t>
            </a:r>
            <a:endParaRPr lang="zh-CN" altLang="en-US" sz="2400">
              <a:solidFill>
                <a:srgbClr val="FFFF00"/>
              </a:solidFill>
              <a:ea typeface="楷体_GB2312"/>
              <a:cs typeface="楷体_GB2312"/>
            </a:endParaRPr>
          </a:p>
        </p:txBody>
      </p:sp>
      <p:grpSp>
        <p:nvGrpSpPr>
          <p:cNvPr id="57349" name="Group 6">
            <a:extLst>
              <a:ext uri="{FF2B5EF4-FFF2-40B4-BE49-F238E27FC236}">
                <a16:creationId xmlns:a16="http://schemas.microsoft.com/office/drawing/2014/main" id="{03CA0A76-B091-4B8C-8BD8-9F99CBA17B7C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5638800"/>
            <a:ext cx="8488363" cy="838200"/>
            <a:chOff x="165" y="55"/>
            <a:chExt cx="5347" cy="524"/>
          </a:xfrm>
        </p:grpSpPr>
        <p:grpSp>
          <p:nvGrpSpPr>
            <p:cNvPr id="57350" name="Group 7">
              <a:extLst>
                <a:ext uri="{FF2B5EF4-FFF2-40B4-BE49-F238E27FC236}">
                  <a16:creationId xmlns:a16="http://schemas.microsoft.com/office/drawing/2014/main" id="{FF04AF99-F53E-4D66-9186-B19CFC595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57352" name="Freeform 8">
                <a:extLst>
                  <a:ext uri="{FF2B5EF4-FFF2-40B4-BE49-F238E27FC236}">
                    <a16:creationId xmlns:a16="http://schemas.microsoft.com/office/drawing/2014/main" id="{253B6B41-86C8-4D2E-BFF9-0105471F368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48"/>
                  <a:gd name="T19" fmla="*/ 0 h 432"/>
                  <a:gd name="T20" fmla="*/ 4848 w 4848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7353" name="Group 9">
                <a:extLst>
                  <a:ext uri="{FF2B5EF4-FFF2-40B4-BE49-F238E27FC236}">
                    <a16:creationId xmlns:a16="http://schemas.microsoft.com/office/drawing/2014/main" id="{7D1FA547-5259-407F-8331-33C1806F5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57402" name="Group 10">
                  <a:extLst>
                    <a:ext uri="{FF2B5EF4-FFF2-40B4-BE49-F238E27FC236}">
                      <a16:creationId xmlns:a16="http://schemas.microsoft.com/office/drawing/2014/main" id="{EC36BEA1-316E-4401-A03A-D67ED42040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57446" name="Freeform 11">
                    <a:extLst>
                      <a:ext uri="{FF2B5EF4-FFF2-40B4-BE49-F238E27FC236}">
                        <a16:creationId xmlns:a16="http://schemas.microsoft.com/office/drawing/2014/main" id="{E1900ED7-9253-49C2-BED5-CF8FC35B21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"/>
                      <a:gd name="T13" fmla="*/ 0 h 23"/>
                      <a:gd name="T14" fmla="*/ 15 w 15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7" name="Freeform 12">
                    <a:extLst>
                      <a:ext uri="{FF2B5EF4-FFF2-40B4-BE49-F238E27FC236}">
                        <a16:creationId xmlns:a16="http://schemas.microsoft.com/office/drawing/2014/main" id="{747AE963-359E-4C96-B44C-0D4714664C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23"/>
                      <a:gd name="T14" fmla="*/ 20 w 20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8" name="Freeform 13">
                    <a:extLst>
                      <a:ext uri="{FF2B5EF4-FFF2-40B4-BE49-F238E27FC236}">
                        <a16:creationId xmlns:a16="http://schemas.microsoft.com/office/drawing/2014/main" id="{40262A42-C70F-4F24-9288-E12600EDAD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0"/>
                      <a:gd name="T22" fmla="*/ 0 h 42"/>
                      <a:gd name="T23" fmla="*/ 30 w 30"/>
                      <a:gd name="T24" fmla="*/ 42 h 4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9" name="Freeform 14">
                    <a:extLst>
                      <a:ext uri="{FF2B5EF4-FFF2-40B4-BE49-F238E27FC236}">
                        <a16:creationId xmlns:a16="http://schemas.microsoft.com/office/drawing/2014/main" id="{3B529493-9F1C-4C05-98CA-62511C1D33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5"/>
                      <a:gd name="T13" fmla="*/ 0 h 16"/>
                      <a:gd name="T14" fmla="*/ 25 w 25"/>
                      <a:gd name="T15" fmla="*/ 16 h 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0" name="Freeform 15">
                    <a:extLst>
                      <a:ext uri="{FF2B5EF4-FFF2-40B4-BE49-F238E27FC236}">
                        <a16:creationId xmlns:a16="http://schemas.microsoft.com/office/drawing/2014/main" id="{07FDE206-92A9-4F26-9CC2-7B045DEE70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"/>
                      <a:gd name="T28" fmla="*/ 0 h 46"/>
                      <a:gd name="T29" fmla="*/ 65 w 65"/>
                      <a:gd name="T30" fmla="*/ 46 h 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1" name="Freeform 16">
                    <a:extLst>
                      <a:ext uri="{FF2B5EF4-FFF2-40B4-BE49-F238E27FC236}">
                        <a16:creationId xmlns:a16="http://schemas.microsoft.com/office/drawing/2014/main" id="{0DB27679-06F5-46B1-9E8A-BFD3D3A0E4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9"/>
                      <a:gd name="T34" fmla="*/ 0 h 47"/>
                      <a:gd name="T35" fmla="*/ 69 w 69"/>
                      <a:gd name="T36" fmla="*/ 47 h 4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2" name="Freeform 17">
                    <a:extLst>
                      <a:ext uri="{FF2B5EF4-FFF2-40B4-BE49-F238E27FC236}">
                        <a16:creationId xmlns:a16="http://schemas.microsoft.com/office/drawing/2014/main" id="{14B8587E-D5D5-4244-99E1-DC97C23153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55"/>
                      <a:gd name="T121" fmla="*/ 0 h 277"/>
                      <a:gd name="T122" fmla="*/ 355 w 355"/>
                      <a:gd name="T123" fmla="*/ 277 h 277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3" name="Freeform 18">
                    <a:extLst>
                      <a:ext uri="{FF2B5EF4-FFF2-40B4-BE49-F238E27FC236}">
                        <a16:creationId xmlns:a16="http://schemas.microsoft.com/office/drawing/2014/main" id="{B8B80712-BB8E-42CE-BD43-FBEB22461F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56"/>
                      <a:gd name="T97" fmla="*/ 0 h 206"/>
                      <a:gd name="T98" fmla="*/ 156 w 156"/>
                      <a:gd name="T99" fmla="*/ 206 h 20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4" name="Freeform 19">
                    <a:extLst>
                      <a:ext uri="{FF2B5EF4-FFF2-40B4-BE49-F238E27FC236}">
                        <a16:creationId xmlns:a16="http://schemas.microsoft.com/office/drawing/2014/main" id="{59769B7C-E9E8-4F72-B4E7-862D4F6C6B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"/>
                      <a:gd name="T31" fmla="*/ 0 h 38"/>
                      <a:gd name="T32" fmla="*/ 109 w 109"/>
                      <a:gd name="T33" fmla="*/ 38 h 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5" name="Freeform 20">
                    <a:extLst>
                      <a:ext uri="{FF2B5EF4-FFF2-40B4-BE49-F238E27FC236}">
                        <a16:creationId xmlns:a16="http://schemas.microsoft.com/office/drawing/2014/main" id="{F012FECF-ABA0-46ED-8232-9CD38DDDCF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6"/>
                      <a:gd name="T55" fmla="*/ 0 h 104"/>
                      <a:gd name="T56" fmla="*/ 76 w 76"/>
                      <a:gd name="T57" fmla="*/ 104 h 10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6" name="Freeform 21">
                    <a:extLst>
                      <a:ext uri="{FF2B5EF4-FFF2-40B4-BE49-F238E27FC236}">
                        <a16:creationId xmlns:a16="http://schemas.microsoft.com/office/drawing/2014/main" id="{2EF12126-140F-47D0-9734-BD1E3475C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7"/>
                      <a:gd name="T25" fmla="*/ 0 h 61"/>
                      <a:gd name="T26" fmla="*/ 37 w 37"/>
                      <a:gd name="T27" fmla="*/ 61 h 6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7" name="Freeform 22">
                    <a:extLst>
                      <a:ext uri="{FF2B5EF4-FFF2-40B4-BE49-F238E27FC236}">
                        <a16:creationId xmlns:a16="http://schemas.microsoft.com/office/drawing/2014/main" id="{0AEE2DE0-022B-4780-AF97-CBB0F256F9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29"/>
                      <a:gd name="T20" fmla="*/ 49 w 49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8" name="Freeform 23">
                    <a:extLst>
                      <a:ext uri="{FF2B5EF4-FFF2-40B4-BE49-F238E27FC236}">
                        <a16:creationId xmlns:a16="http://schemas.microsoft.com/office/drawing/2014/main" id="{83D68311-D27B-47C4-BD07-0B84089F4E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1"/>
                      <a:gd name="T34" fmla="*/ 0 h 48"/>
                      <a:gd name="T35" fmla="*/ 61 w 61"/>
                      <a:gd name="T36" fmla="*/ 48 h 4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59" name="Freeform 24">
                    <a:extLst>
                      <a:ext uri="{FF2B5EF4-FFF2-40B4-BE49-F238E27FC236}">
                        <a16:creationId xmlns:a16="http://schemas.microsoft.com/office/drawing/2014/main" id="{E09E7C58-375D-42A6-A964-ED582DE69C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86"/>
                      <a:gd name="T130" fmla="*/ 0 h 182"/>
                      <a:gd name="T131" fmla="*/ 286 w 286"/>
                      <a:gd name="T132" fmla="*/ 182 h 182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0" name="Freeform 25">
                    <a:extLst>
                      <a:ext uri="{FF2B5EF4-FFF2-40B4-BE49-F238E27FC236}">
                        <a16:creationId xmlns:a16="http://schemas.microsoft.com/office/drawing/2014/main" id="{EA019DF1-00A4-402B-A03C-735199BCEF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8"/>
                      <a:gd name="T37" fmla="*/ 0 h 78"/>
                      <a:gd name="T38" fmla="*/ 78 w 78"/>
                      <a:gd name="T39" fmla="*/ 78 h 7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1" name="Freeform 26">
                    <a:extLst>
                      <a:ext uri="{FF2B5EF4-FFF2-40B4-BE49-F238E27FC236}">
                        <a16:creationId xmlns:a16="http://schemas.microsoft.com/office/drawing/2014/main" id="{759DB687-1FA7-43E0-85E3-180A9028CE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18"/>
                      <a:gd name="T11" fmla="*/ 17 w 17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2" name="Freeform 27">
                    <a:extLst>
                      <a:ext uri="{FF2B5EF4-FFF2-40B4-BE49-F238E27FC236}">
                        <a16:creationId xmlns:a16="http://schemas.microsoft.com/office/drawing/2014/main" id="{F1809CA6-64C0-4762-B919-4CC70EB058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6"/>
                      <a:gd name="T13" fmla="*/ 0 h 22"/>
                      <a:gd name="T14" fmla="*/ 26 w 26"/>
                      <a:gd name="T15" fmla="*/ 22 h 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3" name="Freeform 28">
                    <a:extLst>
                      <a:ext uri="{FF2B5EF4-FFF2-40B4-BE49-F238E27FC236}">
                        <a16:creationId xmlns:a16="http://schemas.microsoft.com/office/drawing/2014/main" id="{DABF4E08-95BD-4C09-B5C8-BA3C5F7869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4" name="Freeform 29">
                    <a:extLst>
                      <a:ext uri="{FF2B5EF4-FFF2-40B4-BE49-F238E27FC236}">
                        <a16:creationId xmlns:a16="http://schemas.microsoft.com/office/drawing/2014/main" id="{E8531924-6BD6-4B74-A4E8-CDCE75C7FB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5" name="Freeform 30">
                    <a:extLst>
                      <a:ext uri="{FF2B5EF4-FFF2-40B4-BE49-F238E27FC236}">
                        <a16:creationId xmlns:a16="http://schemas.microsoft.com/office/drawing/2014/main" id="{DDE3F6CF-9028-4AB6-9B7F-1495E6362C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80"/>
                      <a:gd name="T47" fmla="*/ 80 w 80"/>
                      <a:gd name="T48" fmla="*/ 80 h 8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6" name="Freeform 31">
                    <a:extLst>
                      <a:ext uri="{FF2B5EF4-FFF2-40B4-BE49-F238E27FC236}">
                        <a16:creationId xmlns:a16="http://schemas.microsoft.com/office/drawing/2014/main" id="{F6E4A223-9B10-4948-B665-A0E9B9248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4"/>
                      <a:gd name="T64" fmla="*/ 0 h 174"/>
                      <a:gd name="T65" fmla="*/ 94 w 94"/>
                      <a:gd name="T66" fmla="*/ 174 h 17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7" name="Freeform 32">
                    <a:extLst>
                      <a:ext uri="{FF2B5EF4-FFF2-40B4-BE49-F238E27FC236}">
                        <a16:creationId xmlns:a16="http://schemas.microsoft.com/office/drawing/2014/main" id="{B15F55BF-468B-4E49-9F89-E5FB19B6F7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50"/>
                      <a:gd name="T26" fmla="*/ 32 w 32"/>
                      <a:gd name="T27" fmla="*/ 50 h 5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8" name="Freeform 33">
                    <a:extLst>
                      <a:ext uri="{FF2B5EF4-FFF2-40B4-BE49-F238E27FC236}">
                        <a16:creationId xmlns:a16="http://schemas.microsoft.com/office/drawing/2014/main" id="{CED1DB38-1C3B-4A5C-9919-895A5A43C9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50"/>
                      <a:gd name="T20" fmla="*/ 43 w 43"/>
                      <a:gd name="T21" fmla="*/ 50 h 5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69" name="Freeform 34">
                    <a:extLst>
                      <a:ext uri="{FF2B5EF4-FFF2-40B4-BE49-F238E27FC236}">
                        <a16:creationId xmlns:a16="http://schemas.microsoft.com/office/drawing/2014/main" id="{50AFF983-39D4-4E42-9CE0-70AA95F623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471"/>
                      <a:gd name="T163" fmla="*/ 0 h 281"/>
                      <a:gd name="T164" fmla="*/ 471 w 471"/>
                      <a:gd name="T165" fmla="*/ 281 h 281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0" name="Freeform 35">
                    <a:extLst>
                      <a:ext uri="{FF2B5EF4-FFF2-40B4-BE49-F238E27FC236}">
                        <a16:creationId xmlns:a16="http://schemas.microsoft.com/office/drawing/2014/main" id="{9F599B8D-2546-4C02-9B9A-280E096E8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984"/>
                      <a:gd name="T166" fmla="*/ 0 h 844"/>
                      <a:gd name="T167" fmla="*/ 984 w 984"/>
                      <a:gd name="T168" fmla="*/ 844 h 84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1" name="Freeform 36">
                    <a:extLst>
                      <a:ext uri="{FF2B5EF4-FFF2-40B4-BE49-F238E27FC236}">
                        <a16:creationId xmlns:a16="http://schemas.microsoft.com/office/drawing/2014/main" id="{70EB93DC-BA42-4D34-81C6-CCD60AB254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48"/>
                      <a:gd name="T11" fmla="*/ 36 w 36"/>
                      <a:gd name="T12" fmla="*/ 48 h 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2" name="Freeform 37">
                    <a:extLst>
                      <a:ext uri="{FF2B5EF4-FFF2-40B4-BE49-F238E27FC236}">
                        <a16:creationId xmlns:a16="http://schemas.microsoft.com/office/drawing/2014/main" id="{35C77546-4B9D-48FE-835F-DDB376E483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37"/>
                      <a:gd name="T17" fmla="*/ 36 w 36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3" name="Freeform 38">
                    <a:extLst>
                      <a:ext uri="{FF2B5EF4-FFF2-40B4-BE49-F238E27FC236}">
                        <a16:creationId xmlns:a16="http://schemas.microsoft.com/office/drawing/2014/main" id="{3B043916-86BA-4B85-80D7-CD777377C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0"/>
                      <a:gd name="T37" fmla="*/ 0 h 96"/>
                      <a:gd name="T38" fmla="*/ 170 w 170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4" name="Freeform 39">
                    <a:extLst>
                      <a:ext uri="{FF2B5EF4-FFF2-40B4-BE49-F238E27FC236}">
                        <a16:creationId xmlns:a16="http://schemas.microsoft.com/office/drawing/2014/main" id="{1DF6B141-2650-4CC6-A01C-47E6A1DD15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8"/>
                      <a:gd name="T28" fmla="*/ 0 h 44"/>
                      <a:gd name="T29" fmla="*/ 138 w 138"/>
                      <a:gd name="T30" fmla="*/ 44 h 4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5" name="Freeform 40">
                    <a:extLst>
                      <a:ext uri="{FF2B5EF4-FFF2-40B4-BE49-F238E27FC236}">
                        <a16:creationId xmlns:a16="http://schemas.microsoft.com/office/drawing/2014/main" id="{FC76FA9D-9787-4DB1-8A37-2BDD7591AA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  <a:gd name="T9" fmla="*/ 0 w 57"/>
                      <a:gd name="T10" fmla="*/ 0 h 42"/>
                      <a:gd name="T11" fmla="*/ 57 w 57"/>
                      <a:gd name="T12" fmla="*/ 42 h 4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6" name="Freeform 41">
                    <a:extLst>
                      <a:ext uri="{FF2B5EF4-FFF2-40B4-BE49-F238E27FC236}">
                        <a16:creationId xmlns:a16="http://schemas.microsoft.com/office/drawing/2014/main" id="{FDD0047B-350E-4ECD-AAD0-DFF69A26B6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  <a:gd name="T9" fmla="*/ 0 w 39"/>
                      <a:gd name="T10" fmla="*/ 0 h 52"/>
                      <a:gd name="T11" fmla="*/ 39 w 39"/>
                      <a:gd name="T12" fmla="*/ 52 h 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7" name="Freeform 42">
                    <a:extLst>
                      <a:ext uri="{FF2B5EF4-FFF2-40B4-BE49-F238E27FC236}">
                        <a16:creationId xmlns:a16="http://schemas.microsoft.com/office/drawing/2014/main" id="{58012800-D614-43F1-A9D0-8BB2E210E4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80"/>
                      <a:gd name="T23" fmla="*/ 44 w 44"/>
                      <a:gd name="T24" fmla="*/ 80 h 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8" name="Freeform 43">
                    <a:extLst>
                      <a:ext uri="{FF2B5EF4-FFF2-40B4-BE49-F238E27FC236}">
                        <a16:creationId xmlns:a16="http://schemas.microsoft.com/office/drawing/2014/main" id="{8F697189-B6BE-4061-B8F3-B9C0224664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23"/>
                      <a:gd name="T85" fmla="*/ 0 h 64"/>
                      <a:gd name="T86" fmla="*/ 323 w 323"/>
                      <a:gd name="T87" fmla="*/ 64 h 64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79" name="Freeform 44">
                    <a:extLst>
                      <a:ext uri="{FF2B5EF4-FFF2-40B4-BE49-F238E27FC236}">
                        <a16:creationId xmlns:a16="http://schemas.microsoft.com/office/drawing/2014/main" id="{E2B3A1B4-A572-4BC4-9E0F-BA86F14A36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0"/>
                      <a:gd name="T19" fmla="*/ 0 h 31"/>
                      <a:gd name="T20" fmla="*/ 300 w 300"/>
                      <a:gd name="T21" fmla="*/ 31 h 3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0" name="Freeform 45">
                    <a:extLst>
                      <a:ext uri="{FF2B5EF4-FFF2-40B4-BE49-F238E27FC236}">
                        <a16:creationId xmlns:a16="http://schemas.microsoft.com/office/drawing/2014/main" id="{E546C6E5-AA70-4BAC-837A-1F7151DF18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29"/>
                      <a:gd name="T11" fmla="*/ 41 w 41"/>
                      <a:gd name="T12" fmla="*/ 29 h 2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1" name="Freeform 46">
                    <a:extLst>
                      <a:ext uri="{FF2B5EF4-FFF2-40B4-BE49-F238E27FC236}">
                        <a16:creationId xmlns:a16="http://schemas.microsoft.com/office/drawing/2014/main" id="{7268E7C5-6AC7-4F8D-8FA8-356B30C786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436"/>
                      <a:gd name="T88" fmla="*/ 0 h 152"/>
                      <a:gd name="T89" fmla="*/ 436 w 436"/>
                      <a:gd name="T90" fmla="*/ 152 h 152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2" name="Freeform 47">
                    <a:extLst>
                      <a:ext uri="{FF2B5EF4-FFF2-40B4-BE49-F238E27FC236}">
                        <a16:creationId xmlns:a16="http://schemas.microsoft.com/office/drawing/2014/main" id="{5C24476A-9542-4D81-A129-9F46F3F06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7"/>
                      <a:gd name="T52" fmla="*/ 0 h 165"/>
                      <a:gd name="T53" fmla="*/ 47 w 47"/>
                      <a:gd name="T54" fmla="*/ 165 h 16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3" name="Freeform 48">
                    <a:extLst>
                      <a:ext uri="{FF2B5EF4-FFF2-40B4-BE49-F238E27FC236}">
                        <a16:creationId xmlns:a16="http://schemas.microsoft.com/office/drawing/2014/main" id="{4C6BC361-6000-4BC1-9E56-A88FB476F2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38"/>
                      <a:gd name="T58" fmla="*/ 0 h 103"/>
                      <a:gd name="T59" fmla="*/ 138 w 138"/>
                      <a:gd name="T60" fmla="*/ 103 h 10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4" name="Freeform 49">
                    <a:extLst>
                      <a:ext uri="{FF2B5EF4-FFF2-40B4-BE49-F238E27FC236}">
                        <a16:creationId xmlns:a16="http://schemas.microsoft.com/office/drawing/2014/main" id="{E39C2C56-D796-44DF-BE3C-7D34F2EE4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88"/>
                      <a:gd name="T124" fmla="*/ 0 h 214"/>
                      <a:gd name="T125" fmla="*/ 188 w 188"/>
                      <a:gd name="T126" fmla="*/ 214 h 21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5" name="Freeform 50">
                    <a:extLst>
                      <a:ext uri="{FF2B5EF4-FFF2-40B4-BE49-F238E27FC236}">
                        <a16:creationId xmlns:a16="http://schemas.microsoft.com/office/drawing/2014/main" id="{C421ACDA-754D-4328-BF83-143D679656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  <a:gd name="T9" fmla="*/ 0 w 13"/>
                      <a:gd name="T10" fmla="*/ 0 h 13"/>
                      <a:gd name="T11" fmla="*/ 13 w 13"/>
                      <a:gd name="T12" fmla="*/ 13 h 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6" name="Freeform 51">
                    <a:extLst>
                      <a:ext uri="{FF2B5EF4-FFF2-40B4-BE49-F238E27FC236}">
                        <a16:creationId xmlns:a16="http://schemas.microsoft.com/office/drawing/2014/main" id="{39B7E2D3-FC9C-484B-AEF8-3E03C77F1A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812"/>
                      <a:gd name="T133" fmla="*/ 0 h 564"/>
                      <a:gd name="T134" fmla="*/ 812 w 812"/>
                      <a:gd name="T135" fmla="*/ 564 h 564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7" name="Freeform 52">
                    <a:extLst>
                      <a:ext uri="{FF2B5EF4-FFF2-40B4-BE49-F238E27FC236}">
                        <a16:creationId xmlns:a16="http://schemas.microsoft.com/office/drawing/2014/main" id="{B13BD3AA-C7FC-481C-84BC-AD16F1189E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85"/>
                      <a:gd name="T20" fmla="*/ 43 w 43"/>
                      <a:gd name="T21" fmla="*/ 85 h 8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8" name="Freeform 53">
                    <a:extLst>
                      <a:ext uri="{FF2B5EF4-FFF2-40B4-BE49-F238E27FC236}">
                        <a16:creationId xmlns:a16="http://schemas.microsoft.com/office/drawing/2014/main" id="{98C77C4B-861C-49B0-B8D3-672CE0AC0F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"/>
                      <a:gd name="T25" fmla="*/ 0 h 74"/>
                      <a:gd name="T26" fmla="*/ 44 w 44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89" name="Freeform 54">
                    <a:extLst>
                      <a:ext uri="{FF2B5EF4-FFF2-40B4-BE49-F238E27FC236}">
                        <a16:creationId xmlns:a16="http://schemas.microsoft.com/office/drawing/2014/main" id="{CB408405-6FB7-4A98-ACC2-290D1BEF31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20"/>
                      <a:gd name="T10" fmla="*/ 0 h 30"/>
                      <a:gd name="T11" fmla="*/ 20 w 20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0" name="Freeform 55">
                    <a:extLst>
                      <a:ext uri="{FF2B5EF4-FFF2-40B4-BE49-F238E27FC236}">
                        <a16:creationId xmlns:a16="http://schemas.microsoft.com/office/drawing/2014/main" id="{B3C3B8AC-817A-4796-9266-2EF9434E4B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682"/>
                      <a:gd name="T127" fmla="*/ 0 h 557"/>
                      <a:gd name="T128" fmla="*/ 682 w 682"/>
                      <a:gd name="T129" fmla="*/ 557 h 55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1" name="Freeform 56">
                    <a:extLst>
                      <a:ext uri="{FF2B5EF4-FFF2-40B4-BE49-F238E27FC236}">
                        <a16:creationId xmlns:a16="http://schemas.microsoft.com/office/drawing/2014/main" id="{58887BB6-4369-41B1-AF2E-15D6C59D20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57"/>
                      <a:gd name="T49" fmla="*/ 0 h 347"/>
                      <a:gd name="T50" fmla="*/ 257 w 257"/>
                      <a:gd name="T51" fmla="*/ 347 h 34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2" name="Freeform 57">
                    <a:extLst>
                      <a:ext uri="{FF2B5EF4-FFF2-40B4-BE49-F238E27FC236}">
                        <a16:creationId xmlns:a16="http://schemas.microsoft.com/office/drawing/2014/main" id="{41F3661B-4CE2-4D34-B0F2-15C9942484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  <a:gd name="T9" fmla="*/ 0 w 19"/>
                      <a:gd name="T10" fmla="*/ 0 h 37"/>
                      <a:gd name="T11" fmla="*/ 19 w 19"/>
                      <a:gd name="T12" fmla="*/ 37 h 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3" name="Freeform 58">
                    <a:extLst>
                      <a:ext uri="{FF2B5EF4-FFF2-40B4-BE49-F238E27FC236}">
                        <a16:creationId xmlns:a16="http://schemas.microsoft.com/office/drawing/2014/main" id="{3E42605F-DFA7-46A1-B391-B53BBFCD13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20"/>
                      <a:gd name="T17" fmla="*/ 22 w 22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4" name="Freeform 59">
                    <a:extLst>
                      <a:ext uri="{FF2B5EF4-FFF2-40B4-BE49-F238E27FC236}">
                        <a16:creationId xmlns:a16="http://schemas.microsoft.com/office/drawing/2014/main" id="{D11E6E74-50F8-4AC4-8C5B-6BE5FC2D77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"/>
                      <a:gd name="T13" fmla="*/ 0 h 30"/>
                      <a:gd name="T14" fmla="*/ 57 w 57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5" name="Freeform 60">
                    <a:extLst>
                      <a:ext uri="{FF2B5EF4-FFF2-40B4-BE49-F238E27FC236}">
                        <a16:creationId xmlns:a16="http://schemas.microsoft.com/office/drawing/2014/main" id="{1B7AA0C6-C551-42E6-988F-8BAF723601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93"/>
                      <a:gd name="T109" fmla="*/ 0 h 696"/>
                      <a:gd name="T110" fmla="*/ 693 w 693"/>
                      <a:gd name="T111" fmla="*/ 696 h 6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6" name="Freeform 61">
                    <a:extLst>
                      <a:ext uri="{FF2B5EF4-FFF2-40B4-BE49-F238E27FC236}">
                        <a16:creationId xmlns:a16="http://schemas.microsoft.com/office/drawing/2014/main" id="{994938A9-3E7D-46C4-8DDE-C8660B0229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931"/>
                      <a:gd name="T112" fmla="*/ 0 h 149"/>
                      <a:gd name="T113" fmla="*/ 931 w 931"/>
                      <a:gd name="T114" fmla="*/ 149 h 149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7" name="Freeform 62">
                    <a:extLst>
                      <a:ext uri="{FF2B5EF4-FFF2-40B4-BE49-F238E27FC236}">
                        <a16:creationId xmlns:a16="http://schemas.microsoft.com/office/drawing/2014/main" id="{C3953E37-9E45-4E7F-83EB-B2594E33FA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"/>
                      <a:gd name="T13" fmla="*/ 0 h 30"/>
                      <a:gd name="T14" fmla="*/ 31 w 31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8" name="Freeform 63">
                    <a:extLst>
                      <a:ext uri="{FF2B5EF4-FFF2-40B4-BE49-F238E27FC236}">
                        <a16:creationId xmlns:a16="http://schemas.microsoft.com/office/drawing/2014/main" id="{649B97D0-D8BF-4284-8442-99C3924AE5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4"/>
                      <a:gd name="T13" fmla="*/ 0 h 32"/>
                      <a:gd name="T14" fmla="*/ 44 w 44"/>
                      <a:gd name="T15" fmla="*/ 32 h 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99" name="Freeform 64">
                    <a:extLst>
                      <a:ext uri="{FF2B5EF4-FFF2-40B4-BE49-F238E27FC236}">
                        <a16:creationId xmlns:a16="http://schemas.microsoft.com/office/drawing/2014/main" id="{B8A34082-F7BE-49DE-9F68-B23284386D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76"/>
                      <a:gd name="T10" fmla="*/ 0 h 18"/>
                      <a:gd name="T11" fmla="*/ 76 w 76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00" name="Freeform 65">
                    <a:extLst>
                      <a:ext uri="{FF2B5EF4-FFF2-40B4-BE49-F238E27FC236}">
                        <a16:creationId xmlns:a16="http://schemas.microsoft.com/office/drawing/2014/main" id="{006754F6-A0C2-4873-94A7-C2880C1129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42"/>
                      <a:gd name="T10" fmla="*/ 0 h 44"/>
                      <a:gd name="T11" fmla="*/ 42 w 42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01" name="Freeform 66">
                    <a:extLst>
                      <a:ext uri="{FF2B5EF4-FFF2-40B4-BE49-F238E27FC236}">
                        <a16:creationId xmlns:a16="http://schemas.microsoft.com/office/drawing/2014/main" id="{D055B2DD-8E83-4027-9EC8-181E484214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31"/>
                      <a:gd name="T10" fmla="*/ 0 h 30"/>
                      <a:gd name="T11" fmla="*/ 31 w 31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403" name="Group 67">
                  <a:extLst>
                    <a:ext uri="{FF2B5EF4-FFF2-40B4-BE49-F238E27FC236}">
                      <a16:creationId xmlns:a16="http://schemas.microsoft.com/office/drawing/2014/main" id="{50D7C335-A445-44F3-9EC6-E828B36B06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57404" name="Freeform 68">
                    <a:extLst>
                      <a:ext uri="{FF2B5EF4-FFF2-40B4-BE49-F238E27FC236}">
                        <a16:creationId xmlns:a16="http://schemas.microsoft.com/office/drawing/2014/main" id="{FAB5741A-6E0C-45EF-97BB-B39E973BD1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0"/>
                      <a:gd name="T22" fmla="*/ 0 h 42"/>
                      <a:gd name="T23" fmla="*/ 30 w 30"/>
                      <a:gd name="T24" fmla="*/ 42 h 4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5" name="Freeform 69">
                    <a:extLst>
                      <a:ext uri="{FF2B5EF4-FFF2-40B4-BE49-F238E27FC236}">
                        <a16:creationId xmlns:a16="http://schemas.microsoft.com/office/drawing/2014/main" id="{7E186EDF-0EE1-47A8-9B14-1D41DCA55B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5"/>
                      <a:gd name="T13" fmla="*/ 0 h 16"/>
                      <a:gd name="T14" fmla="*/ 25 w 25"/>
                      <a:gd name="T15" fmla="*/ 16 h 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6" name="Freeform 70">
                    <a:extLst>
                      <a:ext uri="{FF2B5EF4-FFF2-40B4-BE49-F238E27FC236}">
                        <a16:creationId xmlns:a16="http://schemas.microsoft.com/office/drawing/2014/main" id="{E71E4269-FEDE-4A35-9EC8-D05DED6F66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"/>
                      <a:gd name="T28" fmla="*/ 0 h 46"/>
                      <a:gd name="T29" fmla="*/ 65 w 65"/>
                      <a:gd name="T30" fmla="*/ 46 h 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7" name="Freeform 71">
                    <a:extLst>
                      <a:ext uri="{FF2B5EF4-FFF2-40B4-BE49-F238E27FC236}">
                        <a16:creationId xmlns:a16="http://schemas.microsoft.com/office/drawing/2014/main" id="{36FCF85D-EE1D-4BB9-B532-B7EDE36D11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9"/>
                      <a:gd name="T34" fmla="*/ 0 h 47"/>
                      <a:gd name="T35" fmla="*/ 69 w 69"/>
                      <a:gd name="T36" fmla="*/ 47 h 4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8" name="Freeform 72">
                    <a:extLst>
                      <a:ext uri="{FF2B5EF4-FFF2-40B4-BE49-F238E27FC236}">
                        <a16:creationId xmlns:a16="http://schemas.microsoft.com/office/drawing/2014/main" id="{55B325EA-EE74-4715-87BB-580A81BD14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55"/>
                      <a:gd name="T121" fmla="*/ 0 h 277"/>
                      <a:gd name="T122" fmla="*/ 355 w 355"/>
                      <a:gd name="T123" fmla="*/ 277 h 277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9" name="Freeform 73">
                    <a:extLst>
                      <a:ext uri="{FF2B5EF4-FFF2-40B4-BE49-F238E27FC236}">
                        <a16:creationId xmlns:a16="http://schemas.microsoft.com/office/drawing/2014/main" id="{DB025CF0-DB67-4A35-8B78-8A6CF0449C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56"/>
                      <a:gd name="T97" fmla="*/ 0 h 206"/>
                      <a:gd name="T98" fmla="*/ 156 w 156"/>
                      <a:gd name="T99" fmla="*/ 206 h 20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0" name="Freeform 74">
                    <a:extLst>
                      <a:ext uri="{FF2B5EF4-FFF2-40B4-BE49-F238E27FC236}">
                        <a16:creationId xmlns:a16="http://schemas.microsoft.com/office/drawing/2014/main" id="{8D0E8FD6-CB05-4443-B017-72EDABB434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"/>
                      <a:gd name="T31" fmla="*/ 0 h 38"/>
                      <a:gd name="T32" fmla="*/ 109 w 109"/>
                      <a:gd name="T33" fmla="*/ 38 h 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1" name="Freeform 75">
                    <a:extLst>
                      <a:ext uri="{FF2B5EF4-FFF2-40B4-BE49-F238E27FC236}">
                        <a16:creationId xmlns:a16="http://schemas.microsoft.com/office/drawing/2014/main" id="{11F10D02-1BDF-4AF3-ABCE-DD52D4124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6"/>
                      <a:gd name="T55" fmla="*/ 0 h 104"/>
                      <a:gd name="T56" fmla="*/ 76 w 76"/>
                      <a:gd name="T57" fmla="*/ 104 h 10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2" name="Freeform 76">
                    <a:extLst>
                      <a:ext uri="{FF2B5EF4-FFF2-40B4-BE49-F238E27FC236}">
                        <a16:creationId xmlns:a16="http://schemas.microsoft.com/office/drawing/2014/main" id="{63D636D0-EF3A-4DE9-ABE8-0AD25D3FA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7"/>
                      <a:gd name="T25" fmla="*/ 0 h 61"/>
                      <a:gd name="T26" fmla="*/ 37 w 37"/>
                      <a:gd name="T27" fmla="*/ 61 h 6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3" name="Freeform 77">
                    <a:extLst>
                      <a:ext uri="{FF2B5EF4-FFF2-40B4-BE49-F238E27FC236}">
                        <a16:creationId xmlns:a16="http://schemas.microsoft.com/office/drawing/2014/main" id="{5F336EE0-90B6-4F2D-AED7-9641543064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29"/>
                      <a:gd name="T20" fmla="*/ 49 w 49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4" name="Freeform 78">
                    <a:extLst>
                      <a:ext uri="{FF2B5EF4-FFF2-40B4-BE49-F238E27FC236}">
                        <a16:creationId xmlns:a16="http://schemas.microsoft.com/office/drawing/2014/main" id="{0A989A80-A019-4504-8622-F197AB420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1"/>
                      <a:gd name="T34" fmla="*/ 0 h 48"/>
                      <a:gd name="T35" fmla="*/ 61 w 61"/>
                      <a:gd name="T36" fmla="*/ 48 h 4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5" name="Freeform 79">
                    <a:extLst>
                      <a:ext uri="{FF2B5EF4-FFF2-40B4-BE49-F238E27FC236}">
                        <a16:creationId xmlns:a16="http://schemas.microsoft.com/office/drawing/2014/main" id="{B3018F81-9E9D-47EE-B0B4-02A6D9D383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86"/>
                      <a:gd name="T130" fmla="*/ 0 h 182"/>
                      <a:gd name="T131" fmla="*/ 286 w 286"/>
                      <a:gd name="T132" fmla="*/ 182 h 182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6" name="Freeform 80">
                    <a:extLst>
                      <a:ext uri="{FF2B5EF4-FFF2-40B4-BE49-F238E27FC236}">
                        <a16:creationId xmlns:a16="http://schemas.microsoft.com/office/drawing/2014/main" id="{2D6476E8-4202-496A-9D03-54BF2F3564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8"/>
                      <a:gd name="T37" fmla="*/ 0 h 78"/>
                      <a:gd name="T38" fmla="*/ 78 w 78"/>
                      <a:gd name="T39" fmla="*/ 78 h 7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7" name="Freeform 81">
                    <a:extLst>
                      <a:ext uri="{FF2B5EF4-FFF2-40B4-BE49-F238E27FC236}">
                        <a16:creationId xmlns:a16="http://schemas.microsoft.com/office/drawing/2014/main" id="{C7B08EF1-1947-4F31-8AD2-C64F21302B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18"/>
                      <a:gd name="T11" fmla="*/ 17 w 17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8" name="Freeform 82">
                    <a:extLst>
                      <a:ext uri="{FF2B5EF4-FFF2-40B4-BE49-F238E27FC236}">
                        <a16:creationId xmlns:a16="http://schemas.microsoft.com/office/drawing/2014/main" id="{02F86B2B-D2A4-4D0E-85F8-233BD2D365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19" name="Freeform 83">
                    <a:extLst>
                      <a:ext uri="{FF2B5EF4-FFF2-40B4-BE49-F238E27FC236}">
                        <a16:creationId xmlns:a16="http://schemas.microsoft.com/office/drawing/2014/main" id="{174390BD-F594-4B13-BAE0-398E81E787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0" name="Freeform 84">
                    <a:extLst>
                      <a:ext uri="{FF2B5EF4-FFF2-40B4-BE49-F238E27FC236}">
                        <a16:creationId xmlns:a16="http://schemas.microsoft.com/office/drawing/2014/main" id="{3C7D58B6-E9F9-4F35-896F-43774D2881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80"/>
                      <a:gd name="T47" fmla="*/ 80 w 80"/>
                      <a:gd name="T48" fmla="*/ 80 h 8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1" name="Freeform 85">
                    <a:extLst>
                      <a:ext uri="{FF2B5EF4-FFF2-40B4-BE49-F238E27FC236}">
                        <a16:creationId xmlns:a16="http://schemas.microsoft.com/office/drawing/2014/main" id="{A5031F9F-2A85-42D8-B40C-CD08594984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4"/>
                      <a:gd name="T64" fmla="*/ 0 h 174"/>
                      <a:gd name="T65" fmla="*/ 94 w 94"/>
                      <a:gd name="T66" fmla="*/ 174 h 17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2" name="Freeform 86">
                    <a:extLst>
                      <a:ext uri="{FF2B5EF4-FFF2-40B4-BE49-F238E27FC236}">
                        <a16:creationId xmlns:a16="http://schemas.microsoft.com/office/drawing/2014/main" id="{783212A9-BE03-43E3-AB5A-C18F9E2C4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50"/>
                      <a:gd name="T26" fmla="*/ 32 w 32"/>
                      <a:gd name="T27" fmla="*/ 50 h 5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3" name="Freeform 87">
                    <a:extLst>
                      <a:ext uri="{FF2B5EF4-FFF2-40B4-BE49-F238E27FC236}">
                        <a16:creationId xmlns:a16="http://schemas.microsoft.com/office/drawing/2014/main" id="{5DB0456A-E7AE-42B7-AC92-2EBD0C8547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50"/>
                      <a:gd name="T20" fmla="*/ 43 w 43"/>
                      <a:gd name="T21" fmla="*/ 50 h 5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4" name="Freeform 88">
                    <a:extLst>
                      <a:ext uri="{FF2B5EF4-FFF2-40B4-BE49-F238E27FC236}">
                        <a16:creationId xmlns:a16="http://schemas.microsoft.com/office/drawing/2014/main" id="{818B8CAC-999E-4343-9E87-B1F43E9615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29"/>
                      <a:gd name="T11" fmla="*/ 41 w 41"/>
                      <a:gd name="T12" fmla="*/ 29 h 2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5" name="Freeform 89">
                    <a:extLst>
                      <a:ext uri="{FF2B5EF4-FFF2-40B4-BE49-F238E27FC236}">
                        <a16:creationId xmlns:a16="http://schemas.microsoft.com/office/drawing/2014/main" id="{6DB1484D-F466-44B7-9E63-FF5F297147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438"/>
                      <a:gd name="T88" fmla="*/ 0 h 152"/>
                      <a:gd name="T89" fmla="*/ 438 w 438"/>
                      <a:gd name="T90" fmla="*/ 152 h 152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6" name="Freeform 90">
                    <a:extLst>
                      <a:ext uri="{FF2B5EF4-FFF2-40B4-BE49-F238E27FC236}">
                        <a16:creationId xmlns:a16="http://schemas.microsoft.com/office/drawing/2014/main" id="{B6DF0C3F-3F83-4B91-BB94-FECE79BA5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7"/>
                      <a:gd name="T52" fmla="*/ 0 h 165"/>
                      <a:gd name="T53" fmla="*/ 47 w 47"/>
                      <a:gd name="T54" fmla="*/ 165 h 16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7" name="Freeform 91">
                    <a:extLst>
                      <a:ext uri="{FF2B5EF4-FFF2-40B4-BE49-F238E27FC236}">
                        <a16:creationId xmlns:a16="http://schemas.microsoft.com/office/drawing/2014/main" id="{DEE9318E-3991-46DD-972B-37B7998408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38"/>
                      <a:gd name="T58" fmla="*/ 0 h 103"/>
                      <a:gd name="T59" fmla="*/ 138 w 138"/>
                      <a:gd name="T60" fmla="*/ 103 h 10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8" name="Freeform 92">
                    <a:extLst>
                      <a:ext uri="{FF2B5EF4-FFF2-40B4-BE49-F238E27FC236}">
                        <a16:creationId xmlns:a16="http://schemas.microsoft.com/office/drawing/2014/main" id="{5D3457C7-6E66-4269-BE6D-96E2755193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88"/>
                      <a:gd name="T124" fmla="*/ 0 h 214"/>
                      <a:gd name="T125" fmla="*/ 188 w 188"/>
                      <a:gd name="T126" fmla="*/ 214 h 21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29" name="Freeform 93">
                    <a:extLst>
                      <a:ext uri="{FF2B5EF4-FFF2-40B4-BE49-F238E27FC236}">
                        <a16:creationId xmlns:a16="http://schemas.microsoft.com/office/drawing/2014/main" id="{AFB1E945-85F4-4901-B153-DC7E9BA407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  <a:gd name="T9" fmla="*/ 0 w 13"/>
                      <a:gd name="T10" fmla="*/ 0 h 13"/>
                      <a:gd name="T11" fmla="*/ 13 w 13"/>
                      <a:gd name="T12" fmla="*/ 13 h 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0" name="Freeform 94">
                    <a:extLst>
                      <a:ext uri="{FF2B5EF4-FFF2-40B4-BE49-F238E27FC236}">
                        <a16:creationId xmlns:a16="http://schemas.microsoft.com/office/drawing/2014/main" id="{98E75185-6B58-46F9-A760-7C522751E8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812"/>
                      <a:gd name="T133" fmla="*/ 0 h 564"/>
                      <a:gd name="T134" fmla="*/ 812 w 812"/>
                      <a:gd name="T135" fmla="*/ 564 h 564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1" name="Freeform 95">
                    <a:extLst>
                      <a:ext uri="{FF2B5EF4-FFF2-40B4-BE49-F238E27FC236}">
                        <a16:creationId xmlns:a16="http://schemas.microsoft.com/office/drawing/2014/main" id="{727BA858-3046-4DFF-95CE-D2EAA61D06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85"/>
                      <a:gd name="T20" fmla="*/ 43 w 43"/>
                      <a:gd name="T21" fmla="*/ 85 h 8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2" name="Freeform 96">
                    <a:extLst>
                      <a:ext uri="{FF2B5EF4-FFF2-40B4-BE49-F238E27FC236}">
                        <a16:creationId xmlns:a16="http://schemas.microsoft.com/office/drawing/2014/main" id="{268A9306-0522-4993-BDA6-05ACBB415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"/>
                      <a:gd name="T25" fmla="*/ 0 h 74"/>
                      <a:gd name="T26" fmla="*/ 44 w 44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3" name="Freeform 97">
                    <a:extLst>
                      <a:ext uri="{FF2B5EF4-FFF2-40B4-BE49-F238E27FC236}">
                        <a16:creationId xmlns:a16="http://schemas.microsoft.com/office/drawing/2014/main" id="{EDFC19CC-C3A8-42F3-88F2-8A959DD09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20"/>
                      <a:gd name="T10" fmla="*/ 0 h 30"/>
                      <a:gd name="T11" fmla="*/ 20 w 20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4" name="Freeform 98">
                    <a:extLst>
                      <a:ext uri="{FF2B5EF4-FFF2-40B4-BE49-F238E27FC236}">
                        <a16:creationId xmlns:a16="http://schemas.microsoft.com/office/drawing/2014/main" id="{3323D962-EFB2-4FD5-B792-AE9A751B9A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682"/>
                      <a:gd name="T127" fmla="*/ 0 h 557"/>
                      <a:gd name="T128" fmla="*/ 682 w 682"/>
                      <a:gd name="T129" fmla="*/ 557 h 55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5" name="Freeform 99">
                    <a:extLst>
                      <a:ext uri="{FF2B5EF4-FFF2-40B4-BE49-F238E27FC236}">
                        <a16:creationId xmlns:a16="http://schemas.microsoft.com/office/drawing/2014/main" id="{7326978B-CCC6-4528-BE49-DE93CF8EFB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57"/>
                      <a:gd name="T49" fmla="*/ 0 h 347"/>
                      <a:gd name="T50" fmla="*/ 257 w 257"/>
                      <a:gd name="T51" fmla="*/ 347 h 34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6" name="Freeform 100">
                    <a:extLst>
                      <a:ext uri="{FF2B5EF4-FFF2-40B4-BE49-F238E27FC236}">
                        <a16:creationId xmlns:a16="http://schemas.microsoft.com/office/drawing/2014/main" id="{5CFAAF5F-0900-43D7-8882-0076976826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  <a:gd name="T9" fmla="*/ 0 w 19"/>
                      <a:gd name="T10" fmla="*/ 0 h 37"/>
                      <a:gd name="T11" fmla="*/ 19 w 19"/>
                      <a:gd name="T12" fmla="*/ 37 h 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7" name="Freeform 101">
                    <a:extLst>
                      <a:ext uri="{FF2B5EF4-FFF2-40B4-BE49-F238E27FC236}">
                        <a16:creationId xmlns:a16="http://schemas.microsoft.com/office/drawing/2014/main" id="{448DA3D0-1AE4-467E-84E5-6BBDA275D7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20"/>
                      <a:gd name="T17" fmla="*/ 22 w 22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8" name="Freeform 102">
                    <a:extLst>
                      <a:ext uri="{FF2B5EF4-FFF2-40B4-BE49-F238E27FC236}">
                        <a16:creationId xmlns:a16="http://schemas.microsoft.com/office/drawing/2014/main" id="{233B39D0-958F-4026-A886-43F8C869D7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"/>
                      <a:gd name="T13" fmla="*/ 0 h 30"/>
                      <a:gd name="T14" fmla="*/ 57 w 57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39" name="Freeform 103">
                    <a:extLst>
                      <a:ext uri="{FF2B5EF4-FFF2-40B4-BE49-F238E27FC236}">
                        <a16:creationId xmlns:a16="http://schemas.microsoft.com/office/drawing/2014/main" id="{CEC724B5-A242-480E-9927-84D09E5425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93"/>
                      <a:gd name="T109" fmla="*/ 0 h 696"/>
                      <a:gd name="T110" fmla="*/ 693 w 693"/>
                      <a:gd name="T111" fmla="*/ 696 h 6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0" name="Freeform 104">
                    <a:extLst>
                      <a:ext uri="{FF2B5EF4-FFF2-40B4-BE49-F238E27FC236}">
                        <a16:creationId xmlns:a16="http://schemas.microsoft.com/office/drawing/2014/main" id="{5F50413A-0CE9-4E49-9616-E5C95FCBAF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931"/>
                      <a:gd name="T112" fmla="*/ 0 h 149"/>
                      <a:gd name="T113" fmla="*/ 931 w 931"/>
                      <a:gd name="T114" fmla="*/ 149 h 149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1" name="Freeform 105">
                    <a:extLst>
                      <a:ext uri="{FF2B5EF4-FFF2-40B4-BE49-F238E27FC236}">
                        <a16:creationId xmlns:a16="http://schemas.microsoft.com/office/drawing/2014/main" id="{76B81884-34E9-429F-870F-7892873084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"/>
                      <a:gd name="T13" fmla="*/ 0 h 30"/>
                      <a:gd name="T14" fmla="*/ 31 w 31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2" name="Freeform 106">
                    <a:extLst>
                      <a:ext uri="{FF2B5EF4-FFF2-40B4-BE49-F238E27FC236}">
                        <a16:creationId xmlns:a16="http://schemas.microsoft.com/office/drawing/2014/main" id="{163BEE9C-B589-4A7A-82C9-E1DC1B5EA3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4"/>
                      <a:gd name="T13" fmla="*/ 0 h 32"/>
                      <a:gd name="T14" fmla="*/ 44 w 44"/>
                      <a:gd name="T15" fmla="*/ 32 h 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3" name="Freeform 107">
                    <a:extLst>
                      <a:ext uri="{FF2B5EF4-FFF2-40B4-BE49-F238E27FC236}">
                        <a16:creationId xmlns:a16="http://schemas.microsoft.com/office/drawing/2014/main" id="{3FD46161-D136-4A54-866B-21211E9040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76"/>
                      <a:gd name="T10" fmla="*/ 0 h 18"/>
                      <a:gd name="T11" fmla="*/ 76 w 76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4" name="Freeform 108">
                    <a:extLst>
                      <a:ext uri="{FF2B5EF4-FFF2-40B4-BE49-F238E27FC236}">
                        <a16:creationId xmlns:a16="http://schemas.microsoft.com/office/drawing/2014/main" id="{0B77111C-A6E4-460F-BC9D-03ED76D751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42"/>
                      <a:gd name="T10" fmla="*/ 0 h 44"/>
                      <a:gd name="T11" fmla="*/ 42 w 42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45" name="Freeform 109">
                    <a:extLst>
                      <a:ext uri="{FF2B5EF4-FFF2-40B4-BE49-F238E27FC236}">
                        <a16:creationId xmlns:a16="http://schemas.microsoft.com/office/drawing/2014/main" id="{440B429F-45F7-4293-A52C-55E762C048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31"/>
                      <a:gd name="T10" fmla="*/ 0 h 30"/>
                      <a:gd name="T11" fmla="*/ 31 w 31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354" name="Group 110">
                <a:extLst>
                  <a:ext uri="{FF2B5EF4-FFF2-40B4-BE49-F238E27FC236}">
                    <a16:creationId xmlns:a16="http://schemas.microsoft.com/office/drawing/2014/main" id="{CB0AED1C-4DDE-4373-AA4A-FAE9E11803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57381" name="Line 111">
                  <a:extLst>
                    <a:ext uri="{FF2B5EF4-FFF2-40B4-BE49-F238E27FC236}">
                      <a16:creationId xmlns:a16="http://schemas.microsoft.com/office/drawing/2014/main" id="{56090A6F-9A2F-4EED-A5EE-4CF20CA65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2" name="Line 112">
                  <a:extLst>
                    <a:ext uri="{FF2B5EF4-FFF2-40B4-BE49-F238E27FC236}">
                      <a16:creationId xmlns:a16="http://schemas.microsoft.com/office/drawing/2014/main" id="{12CA7ECA-9232-4DF3-9F48-954A3985BA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3" name="Line 113">
                  <a:extLst>
                    <a:ext uri="{FF2B5EF4-FFF2-40B4-BE49-F238E27FC236}">
                      <a16:creationId xmlns:a16="http://schemas.microsoft.com/office/drawing/2014/main" id="{4A763B38-47CD-42F8-B77F-0C835F51B7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4" name="Line 114">
                  <a:extLst>
                    <a:ext uri="{FF2B5EF4-FFF2-40B4-BE49-F238E27FC236}">
                      <a16:creationId xmlns:a16="http://schemas.microsoft.com/office/drawing/2014/main" id="{0BABBAD8-174C-40E3-A996-A19C85CB9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5" name="Line 115">
                  <a:extLst>
                    <a:ext uri="{FF2B5EF4-FFF2-40B4-BE49-F238E27FC236}">
                      <a16:creationId xmlns:a16="http://schemas.microsoft.com/office/drawing/2014/main" id="{E5934A71-9AA9-41ED-93DA-FC851DB5C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6" name="Line 116">
                  <a:extLst>
                    <a:ext uri="{FF2B5EF4-FFF2-40B4-BE49-F238E27FC236}">
                      <a16:creationId xmlns:a16="http://schemas.microsoft.com/office/drawing/2014/main" id="{3F7835DC-79B6-4FC0-BC9A-CB8552B1E6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7" name="Line 117">
                  <a:extLst>
                    <a:ext uri="{FF2B5EF4-FFF2-40B4-BE49-F238E27FC236}">
                      <a16:creationId xmlns:a16="http://schemas.microsoft.com/office/drawing/2014/main" id="{F9B18BB2-9FB5-4A98-B1DA-FE5FC9026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8" name="Line 118">
                  <a:extLst>
                    <a:ext uri="{FF2B5EF4-FFF2-40B4-BE49-F238E27FC236}">
                      <a16:creationId xmlns:a16="http://schemas.microsoft.com/office/drawing/2014/main" id="{D0D914A9-EF5C-4C79-895F-E07222797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9" name="Line 119">
                  <a:extLst>
                    <a:ext uri="{FF2B5EF4-FFF2-40B4-BE49-F238E27FC236}">
                      <a16:creationId xmlns:a16="http://schemas.microsoft.com/office/drawing/2014/main" id="{4319102D-9342-46B2-BB7F-CE2239BCF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0" name="Line 120">
                  <a:extLst>
                    <a:ext uri="{FF2B5EF4-FFF2-40B4-BE49-F238E27FC236}">
                      <a16:creationId xmlns:a16="http://schemas.microsoft.com/office/drawing/2014/main" id="{F4A91A85-FA01-4A48-AC4F-14EDCAF045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1" name="Line 121">
                  <a:extLst>
                    <a:ext uri="{FF2B5EF4-FFF2-40B4-BE49-F238E27FC236}">
                      <a16:creationId xmlns:a16="http://schemas.microsoft.com/office/drawing/2014/main" id="{4B2E651E-EEF2-432A-8C81-2A6A8ACA6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2" name="Line 122">
                  <a:extLst>
                    <a:ext uri="{FF2B5EF4-FFF2-40B4-BE49-F238E27FC236}">
                      <a16:creationId xmlns:a16="http://schemas.microsoft.com/office/drawing/2014/main" id="{308294C6-149B-44E6-98E4-42A2B7BF1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3" name="Line 123">
                  <a:extLst>
                    <a:ext uri="{FF2B5EF4-FFF2-40B4-BE49-F238E27FC236}">
                      <a16:creationId xmlns:a16="http://schemas.microsoft.com/office/drawing/2014/main" id="{AD37BAB2-C2A8-4179-AEDB-5B4494FF6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4" name="Line 124">
                  <a:extLst>
                    <a:ext uri="{FF2B5EF4-FFF2-40B4-BE49-F238E27FC236}">
                      <a16:creationId xmlns:a16="http://schemas.microsoft.com/office/drawing/2014/main" id="{B6C19E49-C2B2-419B-A9EA-2CF8672303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5" name="Line 125">
                  <a:extLst>
                    <a:ext uri="{FF2B5EF4-FFF2-40B4-BE49-F238E27FC236}">
                      <a16:creationId xmlns:a16="http://schemas.microsoft.com/office/drawing/2014/main" id="{1166DED9-AE99-4F1D-9673-12F750A73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6" name="Line 126">
                  <a:extLst>
                    <a:ext uri="{FF2B5EF4-FFF2-40B4-BE49-F238E27FC236}">
                      <a16:creationId xmlns:a16="http://schemas.microsoft.com/office/drawing/2014/main" id="{25C3F919-C260-471D-A305-553D83F88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7" name="Line 127">
                  <a:extLst>
                    <a:ext uri="{FF2B5EF4-FFF2-40B4-BE49-F238E27FC236}">
                      <a16:creationId xmlns:a16="http://schemas.microsoft.com/office/drawing/2014/main" id="{C7B9A05E-224B-4915-9F14-700A66C70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8" name="Line 128">
                  <a:extLst>
                    <a:ext uri="{FF2B5EF4-FFF2-40B4-BE49-F238E27FC236}">
                      <a16:creationId xmlns:a16="http://schemas.microsoft.com/office/drawing/2014/main" id="{1690A25D-D240-4BD4-AB69-FF584927D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99" name="Line 129">
                  <a:extLst>
                    <a:ext uri="{FF2B5EF4-FFF2-40B4-BE49-F238E27FC236}">
                      <a16:creationId xmlns:a16="http://schemas.microsoft.com/office/drawing/2014/main" id="{65DACD7D-A981-48BC-BF65-803E057E00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0" name="Line 130">
                  <a:extLst>
                    <a:ext uri="{FF2B5EF4-FFF2-40B4-BE49-F238E27FC236}">
                      <a16:creationId xmlns:a16="http://schemas.microsoft.com/office/drawing/2014/main" id="{4922C90F-F05A-4C1F-B35A-6A46AF624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401" name="Line 131">
                  <a:extLst>
                    <a:ext uri="{FF2B5EF4-FFF2-40B4-BE49-F238E27FC236}">
                      <a16:creationId xmlns:a16="http://schemas.microsoft.com/office/drawing/2014/main" id="{63DC8729-F56B-4C00-9754-4446F544E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5" name="Group 132">
                <a:extLst>
                  <a:ext uri="{FF2B5EF4-FFF2-40B4-BE49-F238E27FC236}">
                    <a16:creationId xmlns:a16="http://schemas.microsoft.com/office/drawing/2014/main" id="{7023B91E-ABC0-470C-A804-DBAAB0642D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57356" name="Line 133">
                  <a:extLst>
                    <a:ext uri="{FF2B5EF4-FFF2-40B4-BE49-F238E27FC236}">
                      <a16:creationId xmlns:a16="http://schemas.microsoft.com/office/drawing/2014/main" id="{5908B71B-70F9-4F9E-B7B7-C0AC25AD50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57" name="Line 134">
                  <a:extLst>
                    <a:ext uri="{FF2B5EF4-FFF2-40B4-BE49-F238E27FC236}">
                      <a16:creationId xmlns:a16="http://schemas.microsoft.com/office/drawing/2014/main" id="{52135FCA-4DCB-421F-9AFA-FC6A9278D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58" name="Line 135">
                  <a:extLst>
                    <a:ext uri="{FF2B5EF4-FFF2-40B4-BE49-F238E27FC236}">
                      <a16:creationId xmlns:a16="http://schemas.microsoft.com/office/drawing/2014/main" id="{50F51AF9-5184-4992-8CC9-7EA477EAC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59" name="Line 136">
                  <a:extLst>
                    <a:ext uri="{FF2B5EF4-FFF2-40B4-BE49-F238E27FC236}">
                      <a16:creationId xmlns:a16="http://schemas.microsoft.com/office/drawing/2014/main" id="{D23D17E2-A0EB-4EF3-A800-7E39BB6109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0" name="Line 137">
                  <a:extLst>
                    <a:ext uri="{FF2B5EF4-FFF2-40B4-BE49-F238E27FC236}">
                      <a16:creationId xmlns:a16="http://schemas.microsoft.com/office/drawing/2014/main" id="{AA359DD3-675C-4AAB-9ACA-54AFA9342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1" name="Line 138">
                  <a:extLst>
                    <a:ext uri="{FF2B5EF4-FFF2-40B4-BE49-F238E27FC236}">
                      <a16:creationId xmlns:a16="http://schemas.microsoft.com/office/drawing/2014/main" id="{FCB48B44-7E7E-4040-B043-1DCDDCCF5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2" name="Line 139">
                  <a:extLst>
                    <a:ext uri="{FF2B5EF4-FFF2-40B4-BE49-F238E27FC236}">
                      <a16:creationId xmlns:a16="http://schemas.microsoft.com/office/drawing/2014/main" id="{53BA3FD9-9228-4FB4-B96C-9D21A2A76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3" name="Line 140">
                  <a:extLst>
                    <a:ext uri="{FF2B5EF4-FFF2-40B4-BE49-F238E27FC236}">
                      <a16:creationId xmlns:a16="http://schemas.microsoft.com/office/drawing/2014/main" id="{F38CE073-7873-4833-BB43-ECC676229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4" name="Line 141">
                  <a:extLst>
                    <a:ext uri="{FF2B5EF4-FFF2-40B4-BE49-F238E27FC236}">
                      <a16:creationId xmlns:a16="http://schemas.microsoft.com/office/drawing/2014/main" id="{24B073C7-EA60-4684-902C-6B053D47EB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5" name="Line 142">
                  <a:extLst>
                    <a:ext uri="{FF2B5EF4-FFF2-40B4-BE49-F238E27FC236}">
                      <a16:creationId xmlns:a16="http://schemas.microsoft.com/office/drawing/2014/main" id="{4E6C8C69-5FA4-4216-882E-115F574045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6" name="Line 143">
                  <a:extLst>
                    <a:ext uri="{FF2B5EF4-FFF2-40B4-BE49-F238E27FC236}">
                      <a16:creationId xmlns:a16="http://schemas.microsoft.com/office/drawing/2014/main" id="{98B62433-132F-4435-8188-2B7686B4B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7" name="Line 144">
                  <a:extLst>
                    <a:ext uri="{FF2B5EF4-FFF2-40B4-BE49-F238E27FC236}">
                      <a16:creationId xmlns:a16="http://schemas.microsoft.com/office/drawing/2014/main" id="{2AD5EE23-2D54-4960-8673-411215937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8" name="Line 145">
                  <a:extLst>
                    <a:ext uri="{FF2B5EF4-FFF2-40B4-BE49-F238E27FC236}">
                      <a16:creationId xmlns:a16="http://schemas.microsoft.com/office/drawing/2014/main" id="{68A925AD-CD57-4413-9397-D3F707476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9" name="Line 146">
                  <a:extLst>
                    <a:ext uri="{FF2B5EF4-FFF2-40B4-BE49-F238E27FC236}">
                      <a16:creationId xmlns:a16="http://schemas.microsoft.com/office/drawing/2014/main" id="{01050189-2FDE-4D49-AEA3-1ED948044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0" name="Line 147">
                  <a:extLst>
                    <a:ext uri="{FF2B5EF4-FFF2-40B4-BE49-F238E27FC236}">
                      <a16:creationId xmlns:a16="http://schemas.microsoft.com/office/drawing/2014/main" id="{EEA29287-78AC-418C-A4B1-3EC5DDCDB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1" name="Line 148">
                  <a:extLst>
                    <a:ext uri="{FF2B5EF4-FFF2-40B4-BE49-F238E27FC236}">
                      <a16:creationId xmlns:a16="http://schemas.microsoft.com/office/drawing/2014/main" id="{2EFC79CB-CA13-4A4A-B6CD-D2BA5F865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2" name="Line 149">
                  <a:extLst>
                    <a:ext uri="{FF2B5EF4-FFF2-40B4-BE49-F238E27FC236}">
                      <a16:creationId xmlns:a16="http://schemas.microsoft.com/office/drawing/2014/main" id="{08F59CDF-C953-4ACD-A22D-45E7D0DF0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3" name="Line 150">
                  <a:extLst>
                    <a:ext uri="{FF2B5EF4-FFF2-40B4-BE49-F238E27FC236}">
                      <a16:creationId xmlns:a16="http://schemas.microsoft.com/office/drawing/2014/main" id="{8CDD51AA-D1CF-4B83-944A-4EFF9CD86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4" name="Line 151">
                  <a:extLst>
                    <a:ext uri="{FF2B5EF4-FFF2-40B4-BE49-F238E27FC236}">
                      <a16:creationId xmlns:a16="http://schemas.microsoft.com/office/drawing/2014/main" id="{238444B7-2C02-4F76-865B-E37614FB41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5" name="Line 152">
                  <a:extLst>
                    <a:ext uri="{FF2B5EF4-FFF2-40B4-BE49-F238E27FC236}">
                      <a16:creationId xmlns:a16="http://schemas.microsoft.com/office/drawing/2014/main" id="{12D2022E-727A-442C-B876-1AEC36C32C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6" name="Line 153">
                  <a:extLst>
                    <a:ext uri="{FF2B5EF4-FFF2-40B4-BE49-F238E27FC236}">
                      <a16:creationId xmlns:a16="http://schemas.microsoft.com/office/drawing/2014/main" id="{80F4A846-30AB-47AE-B0D5-E46069297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7" name="Line 154">
                  <a:extLst>
                    <a:ext uri="{FF2B5EF4-FFF2-40B4-BE49-F238E27FC236}">
                      <a16:creationId xmlns:a16="http://schemas.microsoft.com/office/drawing/2014/main" id="{EEE99CC1-FE07-4A80-826D-9979D054E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8" name="Line 155">
                  <a:extLst>
                    <a:ext uri="{FF2B5EF4-FFF2-40B4-BE49-F238E27FC236}">
                      <a16:creationId xmlns:a16="http://schemas.microsoft.com/office/drawing/2014/main" id="{247109BA-09C1-4BE5-8F19-13E0C50FF5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79" name="Line 156">
                  <a:extLst>
                    <a:ext uri="{FF2B5EF4-FFF2-40B4-BE49-F238E27FC236}">
                      <a16:creationId xmlns:a16="http://schemas.microsoft.com/office/drawing/2014/main" id="{CFBCFB2B-7043-497C-8715-0B352ED2BC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80" name="Line 157">
                  <a:extLst>
                    <a:ext uri="{FF2B5EF4-FFF2-40B4-BE49-F238E27FC236}">
                      <a16:creationId xmlns:a16="http://schemas.microsoft.com/office/drawing/2014/main" id="{BD8B9BF3-C567-4B4C-B7F7-46FFF45DB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57351" name="Picture 158" descr="earth">
              <a:extLst>
                <a:ext uri="{FF2B5EF4-FFF2-40B4-BE49-F238E27FC236}">
                  <a16:creationId xmlns:a16="http://schemas.microsoft.com/office/drawing/2014/main" id="{8A20A3FF-2B9B-4195-ADD8-0BD7F2E34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A6C68EF-EA58-4339-8C4C-FA95BCD0E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FFFFFF"/>
                </a:solidFill>
                <a:ea typeface="楷体_GB2312"/>
                <a:cs typeface="楷体_GB2312"/>
              </a:rPr>
              <a:t>思考题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B138B155-2A45-466E-BC70-AD84573E007F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1074738"/>
            <a:ext cx="925988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联合排序问题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已知一个班有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36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个同学，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数组存放一门课的成绩，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m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数组存放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其学号。要求将成绩从大到小排序。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CC429BC8-5B54-49A3-805F-7D27C82889A3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2590800"/>
            <a:ext cx="9177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提示：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应考虑的问题是当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数组元素比较交换时，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m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数组如何处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理？</a:t>
            </a: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A5EB5186-C590-43D3-9FC0-D54485A3AF6F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2314575" y="4038600"/>
            <a:ext cx="44084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a[ 5 ]     89.5</a:t>
            </a:r>
            <a:r>
              <a:rPr lang="en-US" altLang="zh-CN" sz="2400">
                <a:solidFill>
                  <a:srgbClr val="33CC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m[ 5 ]     1005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66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33CCFF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a[ 7 ]     90.0</a:t>
            </a:r>
            <a:r>
              <a:rPr lang="en-US" altLang="zh-CN" sz="2400">
                <a:solidFill>
                  <a:srgbClr val="33CC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m[ 7 ]     1007</a:t>
            </a:r>
          </a:p>
        </p:txBody>
      </p:sp>
      <p:sp>
        <p:nvSpPr>
          <p:cNvPr id="74759" name="AutoShape 7">
            <a:extLst>
              <a:ext uri="{FF2B5EF4-FFF2-40B4-BE49-F238E27FC236}">
                <a16:creationId xmlns:a16="http://schemas.microsoft.com/office/drawing/2014/main" id="{B981C714-2983-437D-ACDC-4665584B598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657600" y="4495800"/>
            <a:ext cx="304800" cy="609600"/>
          </a:xfrm>
          <a:prstGeom prst="upDown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4760" name="AutoShape 8">
            <a:extLst>
              <a:ext uri="{FF2B5EF4-FFF2-40B4-BE49-F238E27FC236}">
                <a16:creationId xmlns:a16="http://schemas.microsoft.com/office/drawing/2014/main" id="{E906A004-BB85-4E48-AE26-FE0130F19083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6248400" y="4495800"/>
            <a:ext cx="304800" cy="609600"/>
          </a:xfrm>
          <a:prstGeom prst="upDown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66FFCC"/>
              </a:gs>
              <a:gs pos="50000">
                <a:srgbClr val="2F765E"/>
              </a:gs>
              <a:gs pos="100000">
                <a:srgbClr val="66FFCC"/>
              </a:gs>
            </a:gsLst>
            <a:lin ang="0" scaled="1"/>
          </a:gradFill>
          <a:ln w="9525">
            <a:solidFill>
              <a:srgbClr val="66FFCC"/>
            </a:solidFill>
            <a:miter lim="800000"/>
            <a:headEnd type="none" w="lg" len="med"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4761" name="AutoShape 9">
            <a:extLst>
              <a:ext uri="{FF2B5EF4-FFF2-40B4-BE49-F238E27FC236}">
                <a16:creationId xmlns:a16="http://schemas.microsoft.com/office/drawing/2014/main" id="{9F576E24-8E14-4837-8D3C-51AB48164EF9}"/>
              </a:ext>
            </a:extLst>
          </p:cNvPr>
          <p:cNvSpPr>
            <a:spLocks/>
          </p:cNvSpPr>
          <p:nvPr/>
        </p:nvSpPr>
        <p:spPr bwMode="hidden">
          <a:xfrm>
            <a:off x="5892800" y="5926138"/>
            <a:ext cx="2032000" cy="474662"/>
          </a:xfrm>
          <a:prstGeom prst="accentCallout2">
            <a:avLst>
              <a:gd name="adj1" fmla="val 24079"/>
              <a:gd name="adj2" fmla="val -3750"/>
              <a:gd name="adj3" fmla="val 24079"/>
              <a:gd name="adj4" fmla="val -30079"/>
              <a:gd name="adj5" fmla="val -310704"/>
              <a:gd name="adj6" fmla="val -30315"/>
            </a:avLst>
          </a:prstGeom>
          <a:noFill/>
          <a:ln w="9525">
            <a:solidFill>
              <a:srgbClr val="66FFCC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被动排序方。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6" grpId="0" build="p" autoUpdateAnimBg="0"/>
      <p:bldP spid="74757" grpId="0" autoUpdateAnimBg="0"/>
      <p:bldP spid="74758" grpId="0" build="p" autoUpdateAnimBg="0"/>
      <p:bldP spid="74759" grpId="0" animBg="1"/>
      <p:bldP spid="74760" grpId="0" animBg="1"/>
      <p:bldP spid="747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7941C79-683B-4B2B-B5EB-27D4607E1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FF00"/>
                </a:solidFill>
                <a:ea typeface="华文新魏" panose="02010800040101010101" pitchFamily="2" charset="-122"/>
              </a:rPr>
              <a:t>算法的效率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C3327468-C213-4722-80C2-C7A08ED07A7D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01600" y="990600"/>
            <a:ext cx="7559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无论是选择排序，还是冒泡排序其循环次数相同。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	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外层循环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从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到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MAX-1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</a:t>
            </a:r>
            <a:r>
              <a:rPr lang="zh-CN" altLang="en-US" sz="2400">
                <a:solidFill>
                  <a:srgbClr val="33CC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内层循环</a:t>
            </a:r>
            <a:r>
              <a:rPr lang="en-US" altLang="zh-CN" sz="2400">
                <a:solidFill>
                  <a:srgbClr val="33CC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j</a:t>
            </a:r>
            <a:r>
              <a:rPr lang="zh-CN" altLang="en-US" sz="2400">
                <a:solidFill>
                  <a:srgbClr val="33CC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从</a:t>
            </a:r>
            <a:r>
              <a:rPr lang="en-US" altLang="zh-CN" sz="2400">
                <a:solidFill>
                  <a:srgbClr val="33CC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i+1</a:t>
            </a:r>
            <a:r>
              <a:rPr lang="zh-CN" altLang="en-US" sz="2400">
                <a:solidFill>
                  <a:srgbClr val="33CC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到</a:t>
            </a:r>
            <a:r>
              <a:rPr lang="en-US" altLang="zh-CN" sz="2400">
                <a:solidFill>
                  <a:srgbClr val="33CC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MAX</a:t>
            </a:r>
            <a:endParaRPr lang="en-US" altLang="zh-CN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9B4CE5DD-43DF-4D6B-9B72-37F163F12A16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0" y="2052638"/>
            <a:ext cx="730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总次数：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r=1+2+…+n-1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  <a:sym typeface="Symbol" panose="05050102010706020507" pitchFamily="18" charset="2"/>
              </a:rPr>
              <a:t>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n*n/2,  n</a:t>
            </a:r>
            <a:r>
              <a:rPr lang="zh-CN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为数组元素个数。</a:t>
            </a:r>
            <a:endParaRPr lang="zh-CN" altLang="en-US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AB1C3ABE-4E49-4D95-A258-CAD24D1C4B05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0" y="2438400"/>
            <a:ext cx="712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问    题：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400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个元素求前十名，如何高效率地排序？</a:t>
            </a:r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B10FAB98-81A4-460C-9A11-AE85DA220B1A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0" y="2819400"/>
            <a:ext cx="862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方法一：对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400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个元素排完序后，取前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10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个。次数为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80000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次。</a:t>
            </a: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9DDE3C12-52B7-4003-AC7F-D7CA7BC8D872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0" y="3200400"/>
            <a:ext cx="610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方法二：选择</a:t>
            </a: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10</a:t>
            </a: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个最大值。次数为</a:t>
            </a: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4000</a:t>
            </a: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次。</a:t>
            </a: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B3BA4D02-2312-4DF4-86B1-BF0E006E38B9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0" y="3581400"/>
            <a:ext cx="3243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假如一次循环需要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1ms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方法一需要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80s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方法二需要</a:t>
            </a: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4s</a:t>
            </a: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2930BDB6-51EA-49C0-97A2-713DDF59AC9E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676400" y="5349875"/>
            <a:ext cx="5734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如何构造</a:t>
            </a:r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400</a:t>
            </a:r>
            <a:r>
              <a:rPr lang="zh-CN" altLang="en-US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取前十名的算法？</a:t>
            </a:r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build="p" autoUpdateAnimBg="0"/>
      <p:bldP spid="77828" grpId="0" autoUpdateAnimBg="0"/>
      <p:bldP spid="77829" grpId="0" autoUpdateAnimBg="0"/>
      <p:bldP spid="77830" grpId="0" autoUpdateAnimBg="0"/>
      <p:bldP spid="77831" grpId="0" autoUpdateAnimBg="0"/>
      <p:bldP spid="77832" grpId="0" build="p" autoUpdateAnimBg="0"/>
      <p:bldP spid="7783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748A034-65F4-4403-974D-DE5366011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⒊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   找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FA163770-C899-4477-BBA6-BBEC6A0EEE5D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5800" y="685800"/>
            <a:ext cx="753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查找是在一组数中，寻找一个特定的数，并显示结果。</a:t>
            </a: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7E407ABC-15A8-4577-AAC7-F060B575C7B2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5800" y="1066800"/>
            <a:ext cx="171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CC"/>
                </a:solidFill>
                <a:ea typeface="华文行楷" panose="02010800040101010101" pitchFamily="2" charset="-122"/>
              </a:rPr>
              <a:t>⑴</a:t>
            </a:r>
            <a:r>
              <a:rPr lang="zh-CN" altLang="en-US" sz="2400">
                <a:solidFill>
                  <a:srgbClr val="66FFCC"/>
                </a:solidFill>
                <a:ea typeface="华文行楷" panose="02010800040101010101" pitchFamily="2" charset="-122"/>
              </a:rPr>
              <a:t>顺序查找</a:t>
            </a:r>
            <a:endParaRPr lang="zh-CN" altLang="en-US" sz="2400">
              <a:solidFill>
                <a:srgbClr val="66FF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35140D46-A1CA-44D3-978A-6E335E0C4E46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1447800"/>
            <a:ext cx="9020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FFFFFF"/>
                </a:solidFill>
                <a:ea typeface="楷体_GB2312"/>
                <a:cs typeface="楷体_GB2312"/>
              </a:rPr>
              <a:t>顺序查找算法：</a:t>
            </a: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构造循环，使循环的变量遍历数组每个元素的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下标。循环的过程中让特定的数和每个元素比较，相等则表示找到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该数，并输出其下标（位置）。</a:t>
            </a:r>
            <a:endParaRPr lang="zh-CN" altLang="en-US" sz="2400">
              <a:solidFill>
                <a:srgbClr val="FFFF00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C43192A6-F4ED-4E94-8CE1-80C6D45C4BF1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5800" y="2590800"/>
            <a:ext cx="447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Arial" panose="020B0604020202020204" pitchFamily="34" charset="0"/>
                <a:ea typeface="楷体_GB2312"/>
                <a:cs typeface="楷体_GB2312"/>
              </a:rPr>
              <a:t>程序设计中标志的设置和应用：</a:t>
            </a: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866557CF-7E1F-4346-AC64-5794A6EEB042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2990850"/>
            <a:ext cx="908644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在程序设计中，经常要记录一些状态，作为判断的条件。因此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需要在程序中设置一些标志，通常标志是逻辑变量。</a:t>
            </a: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7BB94631-3E0E-41B8-82E3-1C90815BEA57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35496" y="3742257"/>
            <a:ext cx="938299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如查找问题，可以先设置一个逻辑变量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=false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表示没有找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到，在查找的过程中一旦找到后，将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赋值为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true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，结束查找后，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可以由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值逻辑状态，确定是否已找到特定的数。</a:t>
            </a:r>
          </a:p>
        </p:txBody>
      </p:sp>
      <p:grpSp>
        <p:nvGrpSpPr>
          <p:cNvPr id="63497" name="Group 9">
            <a:extLst>
              <a:ext uri="{FF2B5EF4-FFF2-40B4-BE49-F238E27FC236}">
                <a16:creationId xmlns:a16="http://schemas.microsoft.com/office/drawing/2014/main" id="{9AD193D8-B348-4601-B1F8-775D67D44AF5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5638800"/>
            <a:ext cx="8488363" cy="838200"/>
            <a:chOff x="165" y="55"/>
            <a:chExt cx="5347" cy="524"/>
          </a:xfrm>
        </p:grpSpPr>
        <p:grpSp>
          <p:nvGrpSpPr>
            <p:cNvPr id="63498" name="Group 10">
              <a:extLst>
                <a:ext uri="{FF2B5EF4-FFF2-40B4-BE49-F238E27FC236}">
                  <a16:creationId xmlns:a16="http://schemas.microsoft.com/office/drawing/2014/main" id="{35AD249C-91B8-4D65-B9CE-605869BF2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63500" name="Freeform 11">
                <a:extLst>
                  <a:ext uri="{FF2B5EF4-FFF2-40B4-BE49-F238E27FC236}">
                    <a16:creationId xmlns:a16="http://schemas.microsoft.com/office/drawing/2014/main" id="{983A6F00-59CE-4219-9D0D-0B0E95E46DE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48"/>
                  <a:gd name="T19" fmla="*/ 0 h 432"/>
                  <a:gd name="T20" fmla="*/ 4848 w 4848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3501" name="Group 12">
                <a:extLst>
                  <a:ext uri="{FF2B5EF4-FFF2-40B4-BE49-F238E27FC236}">
                    <a16:creationId xmlns:a16="http://schemas.microsoft.com/office/drawing/2014/main" id="{A295B569-FDF7-4655-B271-981E645F09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63550" name="Group 13">
                  <a:extLst>
                    <a:ext uri="{FF2B5EF4-FFF2-40B4-BE49-F238E27FC236}">
                      <a16:creationId xmlns:a16="http://schemas.microsoft.com/office/drawing/2014/main" id="{BA6F2A93-F2E3-4E0A-9E72-5A747C4FBB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63594" name="Freeform 14">
                    <a:extLst>
                      <a:ext uri="{FF2B5EF4-FFF2-40B4-BE49-F238E27FC236}">
                        <a16:creationId xmlns:a16="http://schemas.microsoft.com/office/drawing/2014/main" id="{73284586-3B7A-4605-BD13-8A4435E539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"/>
                      <a:gd name="T13" fmla="*/ 0 h 23"/>
                      <a:gd name="T14" fmla="*/ 15 w 15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5" name="Freeform 15">
                    <a:extLst>
                      <a:ext uri="{FF2B5EF4-FFF2-40B4-BE49-F238E27FC236}">
                        <a16:creationId xmlns:a16="http://schemas.microsoft.com/office/drawing/2014/main" id="{2F4EC5B4-342C-44C3-86B3-E93C462D27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23"/>
                      <a:gd name="T14" fmla="*/ 20 w 20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6" name="Freeform 16">
                    <a:extLst>
                      <a:ext uri="{FF2B5EF4-FFF2-40B4-BE49-F238E27FC236}">
                        <a16:creationId xmlns:a16="http://schemas.microsoft.com/office/drawing/2014/main" id="{F553D86F-B509-4896-BFCE-96A2F2C4A1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0"/>
                      <a:gd name="T22" fmla="*/ 0 h 42"/>
                      <a:gd name="T23" fmla="*/ 30 w 30"/>
                      <a:gd name="T24" fmla="*/ 42 h 4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7" name="Freeform 17">
                    <a:extLst>
                      <a:ext uri="{FF2B5EF4-FFF2-40B4-BE49-F238E27FC236}">
                        <a16:creationId xmlns:a16="http://schemas.microsoft.com/office/drawing/2014/main" id="{E45A45CC-25EA-4CAF-82DF-1BEE1EE33F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5"/>
                      <a:gd name="T13" fmla="*/ 0 h 16"/>
                      <a:gd name="T14" fmla="*/ 25 w 25"/>
                      <a:gd name="T15" fmla="*/ 16 h 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8" name="Freeform 18">
                    <a:extLst>
                      <a:ext uri="{FF2B5EF4-FFF2-40B4-BE49-F238E27FC236}">
                        <a16:creationId xmlns:a16="http://schemas.microsoft.com/office/drawing/2014/main" id="{E9524AB1-CACA-4A4C-8702-AF5B5AB447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"/>
                      <a:gd name="T28" fmla="*/ 0 h 46"/>
                      <a:gd name="T29" fmla="*/ 65 w 65"/>
                      <a:gd name="T30" fmla="*/ 46 h 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9" name="Freeform 19">
                    <a:extLst>
                      <a:ext uri="{FF2B5EF4-FFF2-40B4-BE49-F238E27FC236}">
                        <a16:creationId xmlns:a16="http://schemas.microsoft.com/office/drawing/2014/main" id="{EE56060B-CC2C-4B7E-92CD-A90AEDE5AA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9"/>
                      <a:gd name="T34" fmla="*/ 0 h 47"/>
                      <a:gd name="T35" fmla="*/ 69 w 69"/>
                      <a:gd name="T36" fmla="*/ 47 h 4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0" name="Freeform 20">
                    <a:extLst>
                      <a:ext uri="{FF2B5EF4-FFF2-40B4-BE49-F238E27FC236}">
                        <a16:creationId xmlns:a16="http://schemas.microsoft.com/office/drawing/2014/main" id="{7AEE3C47-5481-4E1A-929D-2197BC9545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55"/>
                      <a:gd name="T121" fmla="*/ 0 h 277"/>
                      <a:gd name="T122" fmla="*/ 355 w 355"/>
                      <a:gd name="T123" fmla="*/ 277 h 277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1" name="Freeform 21">
                    <a:extLst>
                      <a:ext uri="{FF2B5EF4-FFF2-40B4-BE49-F238E27FC236}">
                        <a16:creationId xmlns:a16="http://schemas.microsoft.com/office/drawing/2014/main" id="{46FFDE9F-C268-4060-BA76-C5897EABA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56"/>
                      <a:gd name="T97" fmla="*/ 0 h 206"/>
                      <a:gd name="T98" fmla="*/ 156 w 156"/>
                      <a:gd name="T99" fmla="*/ 206 h 20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2" name="Freeform 22">
                    <a:extLst>
                      <a:ext uri="{FF2B5EF4-FFF2-40B4-BE49-F238E27FC236}">
                        <a16:creationId xmlns:a16="http://schemas.microsoft.com/office/drawing/2014/main" id="{741EE8E7-8C43-404C-9C15-64A4C116D8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"/>
                      <a:gd name="T31" fmla="*/ 0 h 38"/>
                      <a:gd name="T32" fmla="*/ 109 w 109"/>
                      <a:gd name="T33" fmla="*/ 38 h 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3" name="Freeform 23">
                    <a:extLst>
                      <a:ext uri="{FF2B5EF4-FFF2-40B4-BE49-F238E27FC236}">
                        <a16:creationId xmlns:a16="http://schemas.microsoft.com/office/drawing/2014/main" id="{02DDB5C9-A1E2-4808-A07D-D429842C04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6"/>
                      <a:gd name="T55" fmla="*/ 0 h 104"/>
                      <a:gd name="T56" fmla="*/ 76 w 76"/>
                      <a:gd name="T57" fmla="*/ 104 h 10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4" name="Freeform 24">
                    <a:extLst>
                      <a:ext uri="{FF2B5EF4-FFF2-40B4-BE49-F238E27FC236}">
                        <a16:creationId xmlns:a16="http://schemas.microsoft.com/office/drawing/2014/main" id="{E179CF46-EF80-44BA-97A9-47DF7B540A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7"/>
                      <a:gd name="T25" fmla="*/ 0 h 61"/>
                      <a:gd name="T26" fmla="*/ 37 w 37"/>
                      <a:gd name="T27" fmla="*/ 61 h 6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5" name="Freeform 25">
                    <a:extLst>
                      <a:ext uri="{FF2B5EF4-FFF2-40B4-BE49-F238E27FC236}">
                        <a16:creationId xmlns:a16="http://schemas.microsoft.com/office/drawing/2014/main" id="{79D738F0-96DE-402D-AF7E-55931E27F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29"/>
                      <a:gd name="T20" fmla="*/ 49 w 49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6" name="Freeform 26">
                    <a:extLst>
                      <a:ext uri="{FF2B5EF4-FFF2-40B4-BE49-F238E27FC236}">
                        <a16:creationId xmlns:a16="http://schemas.microsoft.com/office/drawing/2014/main" id="{B88CAD43-2B40-43AC-92FF-DC3C083C23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1"/>
                      <a:gd name="T34" fmla="*/ 0 h 48"/>
                      <a:gd name="T35" fmla="*/ 61 w 61"/>
                      <a:gd name="T36" fmla="*/ 48 h 4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7" name="Freeform 27">
                    <a:extLst>
                      <a:ext uri="{FF2B5EF4-FFF2-40B4-BE49-F238E27FC236}">
                        <a16:creationId xmlns:a16="http://schemas.microsoft.com/office/drawing/2014/main" id="{7815EB85-2483-4DD4-9662-BC2863B9D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86"/>
                      <a:gd name="T130" fmla="*/ 0 h 182"/>
                      <a:gd name="T131" fmla="*/ 286 w 286"/>
                      <a:gd name="T132" fmla="*/ 182 h 182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8" name="Freeform 28">
                    <a:extLst>
                      <a:ext uri="{FF2B5EF4-FFF2-40B4-BE49-F238E27FC236}">
                        <a16:creationId xmlns:a16="http://schemas.microsoft.com/office/drawing/2014/main" id="{79BB41CB-72FB-4D41-9C2D-5690D41EA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8"/>
                      <a:gd name="T37" fmla="*/ 0 h 78"/>
                      <a:gd name="T38" fmla="*/ 78 w 78"/>
                      <a:gd name="T39" fmla="*/ 78 h 7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9" name="Freeform 29">
                    <a:extLst>
                      <a:ext uri="{FF2B5EF4-FFF2-40B4-BE49-F238E27FC236}">
                        <a16:creationId xmlns:a16="http://schemas.microsoft.com/office/drawing/2014/main" id="{78A7BB14-0A97-454E-981C-D65C9CF8F5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18"/>
                      <a:gd name="T11" fmla="*/ 17 w 17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0" name="Freeform 30">
                    <a:extLst>
                      <a:ext uri="{FF2B5EF4-FFF2-40B4-BE49-F238E27FC236}">
                        <a16:creationId xmlns:a16="http://schemas.microsoft.com/office/drawing/2014/main" id="{736E21BA-E489-4D28-A9C1-825E2A73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6"/>
                      <a:gd name="T13" fmla="*/ 0 h 22"/>
                      <a:gd name="T14" fmla="*/ 26 w 26"/>
                      <a:gd name="T15" fmla="*/ 22 h 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1" name="Freeform 31">
                    <a:extLst>
                      <a:ext uri="{FF2B5EF4-FFF2-40B4-BE49-F238E27FC236}">
                        <a16:creationId xmlns:a16="http://schemas.microsoft.com/office/drawing/2014/main" id="{3AA433C2-8F16-4192-9EF8-941A0C021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2" name="Freeform 32">
                    <a:extLst>
                      <a:ext uri="{FF2B5EF4-FFF2-40B4-BE49-F238E27FC236}">
                        <a16:creationId xmlns:a16="http://schemas.microsoft.com/office/drawing/2014/main" id="{D758597A-775B-4BBB-8342-848EE8EDDF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3" name="Freeform 33">
                    <a:extLst>
                      <a:ext uri="{FF2B5EF4-FFF2-40B4-BE49-F238E27FC236}">
                        <a16:creationId xmlns:a16="http://schemas.microsoft.com/office/drawing/2014/main" id="{73B595AD-25A1-45D8-88AA-547B1BB10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80"/>
                      <a:gd name="T47" fmla="*/ 80 w 80"/>
                      <a:gd name="T48" fmla="*/ 80 h 8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4" name="Freeform 34">
                    <a:extLst>
                      <a:ext uri="{FF2B5EF4-FFF2-40B4-BE49-F238E27FC236}">
                        <a16:creationId xmlns:a16="http://schemas.microsoft.com/office/drawing/2014/main" id="{847BB5D2-BCC4-448C-8875-B9696A6FEB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4"/>
                      <a:gd name="T64" fmla="*/ 0 h 174"/>
                      <a:gd name="T65" fmla="*/ 94 w 94"/>
                      <a:gd name="T66" fmla="*/ 174 h 17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5" name="Freeform 35">
                    <a:extLst>
                      <a:ext uri="{FF2B5EF4-FFF2-40B4-BE49-F238E27FC236}">
                        <a16:creationId xmlns:a16="http://schemas.microsoft.com/office/drawing/2014/main" id="{C204BC47-8FEF-45BC-8F5E-BEA022A209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50"/>
                      <a:gd name="T26" fmla="*/ 32 w 32"/>
                      <a:gd name="T27" fmla="*/ 50 h 5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6" name="Freeform 36">
                    <a:extLst>
                      <a:ext uri="{FF2B5EF4-FFF2-40B4-BE49-F238E27FC236}">
                        <a16:creationId xmlns:a16="http://schemas.microsoft.com/office/drawing/2014/main" id="{A50A5125-57D6-46D9-BB4F-18175D1891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50"/>
                      <a:gd name="T20" fmla="*/ 43 w 43"/>
                      <a:gd name="T21" fmla="*/ 50 h 5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7" name="Freeform 37">
                    <a:extLst>
                      <a:ext uri="{FF2B5EF4-FFF2-40B4-BE49-F238E27FC236}">
                        <a16:creationId xmlns:a16="http://schemas.microsoft.com/office/drawing/2014/main" id="{8BAD26D8-8161-430C-B2F1-D2ADBD4BD2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471"/>
                      <a:gd name="T163" fmla="*/ 0 h 281"/>
                      <a:gd name="T164" fmla="*/ 471 w 471"/>
                      <a:gd name="T165" fmla="*/ 281 h 281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8" name="Freeform 38">
                    <a:extLst>
                      <a:ext uri="{FF2B5EF4-FFF2-40B4-BE49-F238E27FC236}">
                        <a16:creationId xmlns:a16="http://schemas.microsoft.com/office/drawing/2014/main" id="{F6D284FB-2D05-4862-8F38-8737F52FF5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984"/>
                      <a:gd name="T166" fmla="*/ 0 h 844"/>
                      <a:gd name="T167" fmla="*/ 984 w 984"/>
                      <a:gd name="T168" fmla="*/ 844 h 84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19" name="Freeform 39">
                    <a:extLst>
                      <a:ext uri="{FF2B5EF4-FFF2-40B4-BE49-F238E27FC236}">
                        <a16:creationId xmlns:a16="http://schemas.microsoft.com/office/drawing/2014/main" id="{D383561B-333A-4ED4-9D48-60C34B7CF7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48"/>
                      <a:gd name="T11" fmla="*/ 36 w 36"/>
                      <a:gd name="T12" fmla="*/ 48 h 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0" name="Freeform 40">
                    <a:extLst>
                      <a:ext uri="{FF2B5EF4-FFF2-40B4-BE49-F238E27FC236}">
                        <a16:creationId xmlns:a16="http://schemas.microsoft.com/office/drawing/2014/main" id="{FF2AD6A2-1D79-4E02-A1E7-46FEF8657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37"/>
                      <a:gd name="T17" fmla="*/ 36 w 36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1" name="Freeform 41">
                    <a:extLst>
                      <a:ext uri="{FF2B5EF4-FFF2-40B4-BE49-F238E27FC236}">
                        <a16:creationId xmlns:a16="http://schemas.microsoft.com/office/drawing/2014/main" id="{7A38C44C-04DA-444E-81B2-A25E6E9759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0"/>
                      <a:gd name="T37" fmla="*/ 0 h 96"/>
                      <a:gd name="T38" fmla="*/ 170 w 170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2" name="Freeform 42">
                    <a:extLst>
                      <a:ext uri="{FF2B5EF4-FFF2-40B4-BE49-F238E27FC236}">
                        <a16:creationId xmlns:a16="http://schemas.microsoft.com/office/drawing/2014/main" id="{568C47D5-CFE4-4127-8CF0-AEB7DBAE1E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8"/>
                      <a:gd name="T28" fmla="*/ 0 h 44"/>
                      <a:gd name="T29" fmla="*/ 138 w 138"/>
                      <a:gd name="T30" fmla="*/ 44 h 4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3" name="Freeform 43">
                    <a:extLst>
                      <a:ext uri="{FF2B5EF4-FFF2-40B4-BE49-F238E27FC236}">
                        <a16:creationId xmlns:a16="http://schemas.microsoft.com/office/drawing/2014/main" id="{88A586B4-6C3C-45D6-A1C2-AACBCBD6D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  <a:gd name="T9" fmla="*/ 0 w 57"/>
                      <a:gd name="T10" fmla="*/ 0 h 42"/>
                      <a:gd name="T11" fmla="*/ 57 w 57"/>
                      <a:gd name="T12" fmla="*/ 42 h 4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4" name="Freeform 44">
                    <a:extLst>
                      <a:ext uri="{FF2B5EF4-FFF2-40B4-BE49-F238E27FC236}">
                        <a16:creationId xmlns:a16="http://schemas.microsoft.com/office/drawing/2014/main" id="{C8BE6FD5-C12E-40CD-A05E-F98B9B188A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  <a:gd name="T9" fmla="*/ 0 w 39"/>
                      <a:gd name="T10" fmla="*/ 0 h 52"/>
                      <a:gd name="T11" fmla="*/ 39 w 39"/>
                      <a:gd name="T12" fmla="*/ 52 h 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5" name="Freeform 45">
                    <a:extLst>
                      <a:ext uri="{FF2B5EF4-FFF2-40B4-BE49-F238E27FC236}">
                        <a16:creationId xmlns:a16="http://schemas.microsoft.com/office/drawing/2014/main" id="{CF02935F-D30C-41E3-B1FC-F6D5C3B8B3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80"/>
                      <a:gd name="T23" fmla="*/ 44 w 44"/>
                      <a:gd name="T24" fmla="*/ 80 h 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6" name="Freeform 46">
                    <a:extLst>
                      <a:ext uri="{FF2B5EF4-FFF2-40B4-BE49-F238E27FC236}">
                        <a16:creationId xmlns:a16="http://schemas.microsoft.com/office/drawing/2014/main" id="{0D282CA5-5042-47F6-B14B-02481EF05C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23"/>
                      <a:gd name="T85" fmla="*/ 0 h 64"/>
                      <a:gd name="T86" fmla="*/ 323 w 323"/>
                      <a:gd name="T87" fmla="*/ 64 h 64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7" name="Freeform 47">
                    <a:extLst>
                      <a:ext uri="{FF2B5EF4-FFF2-40B4-BE49-F238E27FC236}">
                        <a16:creationId xmlns:a16="http://schemas.microsoft.com/office/drawing/2014/main" id="{3686577B-D3BD-44EB-A91B-EC4A6BE8AA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0"/>
                      <a:gd name="T19" fmla="*/ 0 h 31"/>
                      <a:gd name="T20" fmla="*/ 300 w 300"/>
                      <a:gd name="T21" fmla="*/ 31 h 3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8" name="Freeform 48">
                    <a:extLst>
                      <a:ext uri="{FF2B5EF4-FFF2-40B4-BE49-F238E27FC236}">
                        <a16:creationId xmlns:a16="http://schemas.microsoft.com/office/drawing/2014/main" id="{B743F824-F2BD-40DD-84EC-8C23C6760B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29"/>
                      <a:gd name="T11" fmla="*/ 41 w 41"/>
                      <a:gd name="T12" fmla="*/ 29 h 2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29" name="Freeform 49">
                    <a:extLst>
                      <a:ext uri="{FF2B5EF4-FFF2-40B4-BE49-F238E27FC236}">
                        <a16:creationId xmlns:a16="http://schemas.microsoft.com/office/drawing/2014/main" id="{117F60E3-D27F-46B8-93B6-64DAEB296D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436"/>
                      <a:gd name="T88" fmla="*/ 0 h 152"/>
                      <a:gd name="T89" fmla="*/ 436 w 436"/>
                      <a:gd name="T90" fmla="*/ 152 h 152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0" name="Freeform 50">
                    <a:extLst>
                      <a:ext uri="{FF2B5EF4-FFF2-40B4-BE49-F238E27FC236}">
                        <a16:creationId xmlns:a16="http://schemas.microsoft.com/office/drawing/2014/main" id="{5E887B64-6940-4CC7-B6A6-37AADCF23F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7"/>
                      <a:gd name="T52" fmla="*/ 0 h 165"/>
                      <a:gd name="T53" fmla="*/ 47 w 47"/>
                      <a:gd name="T54" fmla="*/ 165 h 16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1" name="Freeform 51">
                    <a:extLst>
                      <a:ext uri="{FF2B5EF4-FFF2-40B4-BE49-F238E27FC236}">
                        <a16:creationId xmlns:a16="http://schemas.microsoft.com/office/drawing/2014/main" id="{952509E3-7A80-450A-B343-4463C10A9E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38"/>
                      <a:gd name="T58" fmla="*/ 0 h 103"/>
                      <a:gd name="T59" fmla="*/ 138 w 138"/>
                      <a:gd name="T60" fmla="*/ 103 h 10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2" name="Freeform 52">
                    <a:extLst>
                      <a:ext uri="{FF2B5EF4-FFF2-40B4-BE49-F238E27FC236}">
                        <a16:creationId xmlns:a16="http://schemas.microsoft.com/office/drawing/2014/main" id="{19B000D2-7017-46D4-886B-9F3EB75FD3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88"/>
                      <a:gd name="T124" fmla="*/ 0 h 214"/>
                      <a:gd name="T125" fmla="*/ 188 w 188"/>
                      <a:gd name="T126" fmla="*/ 214 h 21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3" name="Freeform 53">
                    <a:extLst>
                      <a:ext uri="{FF2B5EF4-FFF2-40B4-BE49-F238E27FC236}">
                        <a16:creationId xmlns:a16="http://schemas.microsoft.com/office/drawing/2014/main" id="{32E2B3FC-3D9D-4727-9376-5CCFC53B35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  <a:gd name="T9" fmla="*/ 0 w 13"/>
                      <a:gd name="T10" fmla="*/ 0 h 13"/>
                      <a:gd name="T11" fmla="*/ 13 w 13"/>
                      <a:gd name="T12" fmla="*/ 13 h 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4" name="Freeform 54">
                    <a:extLst>
                      <a:ext uri="{FF2B5EF4-FFF2-40B4-BE49-F238E27FC236}">
                        <a16:creationId xmlns:a16="http://schemas.microsoft.com/office/drawing/2014/main" id="{65D54AD4-72D9-4423-9B63-D852A8DE6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812"/>
                      <a:gd name="T133" fmla="*/ 0 h 564"/>
                      <a:gd name="T134" fmla="*/ 812 w 812"/>
                      <a:gd name="T135" fmla="*/ 564 h 564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5" name="Freeform 55">
                    <a:extLst>
                      <a:ext uri="{FF2B5EF4-FFF2-40B4-BE49-F238E27FC236}">
                        <a16:creationId xmlns:a16="http://schemas.microsoft.com/office/drawing/2014/main" id="{30880A2A-E50E-40DA-A3CF-F61CE8D4EF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85"/>
                      <a:gd name="T20" fmla="*/ 43 w 43"/>
                      <a:gd name="T21" fmla="*/ 85 h 8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6" name="Freeform 56">
                    <a:extLst>
                      <a:ext uri="{FF2B5EF4-FFF2-40B4-BE49-F238E27FC236}">
                        <a16:creationId xmlns:a16="http://schemas.microsoft.com/office/drawing/2014/main" id="{0DDE0C21-4C5D-4289-AE9A-A517716CA7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"/>
                      <a:gd name="T25" fmla="*/ 0 h 74"/>
                      <a:gd name="T26" fmla="*/ 44 w 44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7" name="Freeform 57">
                    <a:extLst>
                      <a:ext uri="{FF2B5EF4-FFF2-40B4-BE49-F238E27FC236}">
                        <a16:creationId xmlns:a16="http://schemas.microsoft.com/office/drawing/2014/main" id="{5E3A556F-6267-42DA-981A-AF1CE91665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20"/>
                      <a:gd name="T10" fmla="*/ 0 h 30"/>
                      <a:gd name="T11" fmla="*/ 20 w 20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8" name="Freeform 58">
                    <a:extLst>
                      <a:ext uri="{FF2B5EF4-FFF2-40B4-BE49-F238E27FC236}">
                        <a16:creationId xmlns:a16="http://schemas.microsoft.com/office/drawing/2014/main" id="{79BF3D42-4127-463F-9B82-B1D1FE4340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682"/>
                      <a:gd name="T127" fmla="*/ 0 h 557"/>
                      <a:gd name="T128" fmla="*/ 682 w 682"/>
                      <a:gd name="T129" fmla="*/ 557 h 55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39" name="Freeform 59">
                    <a:extLst>
                      <a:ext uri="{FF2B5EF4-FFF2-40B4-BE49-F238E27FC236}">
                        <a16:creationId xmlns:a16="http://schemas.microsoft.com/office/drawing/2014/main" id="{10D6DEEC-A8A6-4677-AC98-0CDD435F17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57"/>
                      <a:gd name="T49" fmla="*/ 0 h 347"/>
                      <a:gd name="T50" fmla="*/ 257 w 257"/>
                      <a:gd name="T51" fmla="*/ 347 h 34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0" name="Freeform 60">
                    <a:extLst>
                      <a:ext uri="{FF2B5EF4-FFF2-40B4-BE49-F238E27FC236}">
                        <a16:creationId xmlns:a16="http://schemas.microsoft.com/office/drawing/2014/main" id="{DD70D204-8CD7-4A87-93E4-BDE38AD6D6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  <a:gd name="T9" fmla="*/ 0 w 19"/>
                      <a:gd name="T10" fmla="*/ 0 h 37"/>
                      <a:gd name="T11" fmla="*/ 19 w 19"/>
                      <a:gd name="T12" fmla="*/ 37 h 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1" name="Freeform 61">
                    <a:extLst>
                      <a:ext uri="{FF2B5EF4-FFF2-40B4-BE49-F238E27FC236}">
                        <a16:creationId xmlns:a16="http://schemas.microsoft.com/office/drawing/2014/main" id="{F67D8D55-3D72-455B-BA51-669CAD3AEC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20"/>
                      <a:gd name="T17" fmla="*/ 22 w 22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2" name="Freeform 62">
                    <a:extLst>
                      <a:ext uri="{FF2B5EF4-FFF2-40B4-BE49-F238E27FC236}">
                        <a16:creationId xmlns:a16="http://schemas.microsoft.com/office/drawing/2014/main" id="{5152A753-025F-4685-AF55-E369BCBE9A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"/>
                      <a:gd name="T13" fmla="*/ 0 h 30"/>
                      <a:gd name="T14" fmla="*/ 57 w 57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3" name="Freeform 63">
                    <a:extLst>
                      <a:ext uri="{FF2B5EF4-FFF2-40B4-BE49-F238E27FC236}">
                        <a16:creationId xmlns:a16="http://schemas.microsoft.com/office/drawing/2014/main" id="{D7014D42-4E13-4880-9A40-11DE3A32B4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93"/>
                      <a:gd name="T109" fmla="*/ 0 h 696"/>
                      <a:gd name="T110" fmla="*/ 693 w 693"/>
                      <a:gd name="T111" fmla="*/ 696 h 6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4" name="Freeform 64">
                    <a:extLst>
                      <a:ext uri="{FF2B5EF4-FFF2-40B4-BE49-F238E27FC236}">
                        <a16:creationId xmlns:a16="http://schemas.microsoft.com/office/drawing/2014/main" id="{C4ACEF3E-E1FA-416E-8D4C-22F681C06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931"/>
                      <a:gd name="T112" fmla="*/ 0 h 149"/>
                      <a:gd name="T113" fmla="*/ 931 w 931"/>
                      <a:gd name="T114" fmla="*/ 149 h 149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5" name="Freeform 65">
                    <a:extLst>
                      <a:ext uri="{FF2B5EF4-FFF2-40B4-BE49-F238E27FC236}">
                        <a16:creationId xmlns:a16="http://schemas.microsoft.com/office/drawing/2014/main" id="{E80789D9-2C3E-4982-BF71-AACF3D614D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"/>
                      <a:gd name="T13" fmla="*/ 0 h 30"/>
                      <a:gd name="T14" fmla="*/ 31 w 31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6" name="Freeform 66">
                    <a:extLst>
                      <a:ext uri="{FF2B5EF4-FFF2-40B4-BE49-F238E27FC236}">
                        <a16:creationId xmlns:a16="http://schemas.microsoft.com/office/drawing/2014/main" id="{B4F65338-430B-4ED0-AD42-209FA82926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4"/>
                      <a:gd name="T13" fmla="*/ 0 h 32"/>
                      <a:gd name="T14" fmla="*/ 44 w 44"/>
                      <a:gd name="T15" fmla="*/ 32 h 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7" name="Freeform 67">
                    <a:extLst>
                      <a:ext uri="{FF2B5EF4-FFF2-40B4-BE49-F238E27FC236}">
                        <a16:creationId xmlns:a16="http://schemas.microsoft.com/office/drawing/2014/main" id="{FF65AB54-9CB5-45FB-9ECE-BF1AF4B255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76"/>
                      <a:gd name="T10" fmla="*/ 0 h 18"/>
                      <a:gd name="T11" fmla="*/ 76 w 76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8" name="Freeform 68">
                    <a:extLst>
                      <a:ext uri="{FF2B5EF4-FFF2-40B4-BE49-F238E27FC236}">
                        <a16:creationId xmlns:a16="http://schemas.microsoft.com/office/drawing/2014/main" id="{7F17097A-F76C-4537-8583-8731848D78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42"/>
                      <a:gd name="T10" fmla="*/ 0 h 44"/>
                      <a:gd name="T11" fmla="*/ 42 w 42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49" name="Freeform 69">
                    <a:extLst>
                      <a:ext uri="{FF2B5EF4-FFF2-40B4-BE49-F238E27FC236}">
                        <a16:creationId xmlns:a16="http://schemas.microsoft.com/office/drawing/2014/main" id="{266949E2-B934-442E-BEC1-0AACFC0FE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31"/>
                      <a:gd name="T10" fmla="*/ 0 h 30"/>
                      <a:gd name="T11" fmla="*/ 31 w 31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3551" name="Group 70">
                  <a:extLst>
                    <a:ext uri="{FF2B5EF4-FFF2-40B4-BE49-F238E27FC236}">
                      <a16:creationId xmlns:a16="http://schemas.microsoft.com/office/drawing/2014/main" id="{50C76CD6-ABEE-4C14-B64A-59DA58A7C9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63552" name="Freeform 71">
                    <a:extLst>
                      <a:ext uri="{FF2B5EF4-FFF2-40B4-BE49-F238E27FC236}">
                        <a16:creationId xmlns:a16="http://schemas.microsoft.com/office/drawing/2014/main" id="{92A9D2BB-1B9D-48B8-AD8A-F6328D1F01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0"/>
                      <a:gd name="T22" fmla="*/ 0 h 42"/>
                      <a:gd name="T23" fmla="*/ 30 w 30"/>
                      <a:gd name="T24" fmla="*/ 42 h 4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3" name="Freeform 72">
                    <a:extLst>
                      <a:ext uri="{FF2B5EF4-FFF2-40B4-BE49-F238E27FC236}">
                        <a16:creationId xmlns:a16="http://schemas.microsoft.com/office/drawing/2014/main" id="{73DA3F83-A6C9-42B9-8219-650CB2634A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5"/>
                      <a:gd name="T13" fmla="*/ 0 h 16"/>
                      <a:gd name="T14" fmla="*/ 25 w 25"/>
                      <a:gd name="T15" fmla="*/ 16 h 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4" name="Freeform 73">
                    <a:extLst>
                      <a:ext uri="{FF2B5EF4-FFF2-40B4-BE49-F238E27FC236}">
                        <a16:creationId xmlns:a16="http://schemas.microsoft.com/office/drawing/2014/main" id="{35780FC5-197B-420F-AB98-430CAA5735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"/>
                      <a:gd name="T28" fmla="*/ 0 h 46"/>
                      <a:gd name="T29" fmla="*/ 65 w 65"/>
                      <a:gd name="T30" fmla="*/ 46 h 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5" name="Freeform 74">
                    <a:extLst>
                      <a:ext uri="{FF2B5EF4-FFF2-40B4-BE49-F238E27FC236}">
                        <a16:creationId xmlns:a16="http://schemas.microsoft.com/office/drawing/2014/main" id="{9E285408-DC40-41D7-B83D-0BD58C2E3B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9"/>
                      <a:gd name="T34" fmla="*/ 0 h 47"/>
                      <a:gd name="T35" fmla="*/ 69 w 69"/>
                      <a:gd name="T36" fmla="*/ 47 h 4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6" name="Freeform 75">
                    <a:extLst>
                      <a:ext uri="{FF2B5EF4-FFF2-40B4-BE49-F238E27FC236}">
                        <a16:creationId xmlns:a16="http://schemas.microsoft.com/office/drawing/2014/main" id="{96EBC1CF-5A74-4B20-BDA5-50EE9AB11A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55"/>
                      <a:gd name="T121" fmla="*/ 0 h 277"/>
                      <a:gd name="T122" fmla="*/ 355 w 355"/>
                      <a:gd name="T123" fmla="*/ 277 h 277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7" name="Freeform 76">
                    <a:extLst>
                      <a:ext uri="{FF2B5EF4-FFF2-40B4-BE49-F238E27FC236}">
                        <a16:creationId xmlns:a16="http://schemas.microsoft.com/office/drawing/2014/main" id="{5A06CCC0-4CAE-46E1-8344-F2AF50942D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56"/>
                      <a:gd name="T97" fmla="*/ 0 h 206"/>
                      <a:gd name="T98" fmla="*/ 156 w 156"/>
                      <a:gd name="T99" fmla="*/ 206 h 20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8" name="Freeform 77">
                    <a:extLst>
                      <a:ext uri="{FF2B5EF4-FFF2-40B4-BE49-F238E27FC236}">
                        <a16:creationId xmlns:a16="http://schemas.microsoft.com/office/drawing/2014/main" id="{1CA0E29C-1725-4123-9CBE-439D21672E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"/>
                      <a:gd name="T31" fmla="*/ 0 h 38"/>
                      <a:gd name="T32" fmla="*/ 109 w 109"/>
                      <a:gd name="T33" fmla="*/ 38 h 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9" name="Freeform 78">
                    <a:extLst>
                      <a:ext uri="{FF2B5EF4-FFF2-40B4-BE49-F238E27FC236}">
                        <a16:creationId xmlns:a16="http://schemas.microsoft.com/office/drawing/2014/main" id="{9108024F-8180-47D4-8D2F-BFF704916F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6"/>
                      <a:gd name="T55" fmla="*/ 0 h 104"/>
                      <a:gd name="T56" fmla="*/ 76 w 76"/>
                      <a:gd name="T57" fmla="*/ 104 h 10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0" name="Freeform 79">
                    <a:extLst>
                      <a:ext uri="{FF2B5EF4-FFF2-40B4-BE49-F238E27FC236}">
                        <a16:creationId xmlns:a16="http://schemas.microsoft.com/office/drawing/2014/main" id="{6F586605-7B3E-4276-A3C0-2EF096669F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7"/>
                      <a:gd name="T25" fmla="*/ 0 h 61"/>
                      <a:gd name="T26" fmla="*/ 37 w 37"/>
                      <a:gd name="T27" fmla="*/ 61 h 6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1" name="Freeform 80">
                    <a:extLst>
                      <a:ext uri="{FF2B5EF4-FFF2-40B4-BE49-F238E27FC236}">
                        <a16:creationId xmlns:a16="http://schemas.microsoft.com/office/drawing/2014/main" id="{E3F35F26-ED30-4D31-8F82-3B35B8A906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29"/>
                      <a:gd name="T20" fmla="*/ 49 w 49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2" name="Freeform 81">
                    <a:extLst>
                      <a:ext uri="{FF2B5EF4-FFF2-40B4-BE49-F238E27FC236}">
                        <a16:creationId xmlns:a16="http://schemas.microsoft.com/office/drawing/2014/main" id="{EC9679FF-1249-4A57-BBF8-E761F233B5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1"/>
                      <a:gd name="T34" fmla="*/ 0 h 48"/>
                      <a:gd name="T35" fmla="*/ 61 w 61"/>
                      <a:gd name="T36" fmla="*/ 48 h 4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3" name="Freeform 82">
                    <a:extLst>
                      <a:ext uri="{FF2B5EF4-FFF2-40B4-BE49-F238E27FC236}">
                        <a16:creationId xmlns:a16="http://schemas.microsoft.com/office/drawing/2014/main" id="{153F247C-899B-429C-A634-24DDB027F2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86"/>
                      <a:gd name="T130" fmla="*/ 0 h 182"/>
                      <a:gd name="T131" fmla="*/ 286 w 286"/>
                      <a:gd name="T132" fmla="*/ 182 h 182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4" name="Freeform 83">
                    <a:extLst>
                      <a:ext uri="{FF2B5EF4-FFF2-40B4-BE49-F238E27FC236}">
                        <a16:creationId xmlns:a16="http://schemas.microsoft.com/office/drawing/2014/main" id="{E079B133-FC4C-456F-8F44-3B67256BBB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8"/>
                      <a:gd name="T37" fmla="*/ 0 h 78"/>
                      <a:gd name="T38" fmla="*/ 78 w 78"/>
                      <a:gd name="T39" fmla="*/ 78 h 7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5" name="Freeform 84">
                    <a:extLst>
                      <a:ext uri="{FF2B5EF4-FFF2-40B4-BE49-F238E27FC236}">
                        <a16:creationId xmlns:a16="http://schemas.microsoft.com/office/drawing/2014/main" id="{389B5486-1046-411F-B9A6-ABF279C819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18"/>
                      <a:gd name="T11" fmla="*/ 17 w 17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6" name="Freeform 85">
                    <a:extLst>
                      <a:ext uri="{FF2B5EF4-FFF2-40B4-BE49-F238E27FC236}">
                        <a16:creationId xmlns:a16="http://schemas.microsoft.com/office/drawing/2014/main" id="{EEEC4CCF-EFD6-495A-ADFF-D06AC7611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7" name="Freeform 86">
                    <a:extLst>
                      <a:ext uri="{FF2B5EF4-FFF2-40B4-BE49-F238E27FC236}">
                        <a16:creationId xmlns:a16="http://schemas.microsoft.com/office/drawing/2014/main" id="{F2511D06-6BA4-43AD-8AC4-8690BA59BD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8" name="Freeform 87">
                    <a:extLst>
                      <a:ext uri="{FF2B5EF4-FFF2-40B4-BE49-F238E27FC236}">
                        <a16:creationId xmlns:a16="http://schemas.microsoft.com/office/drawing/2014/main" id="{104B7AEB-4369-49ED-AEAB-310A270681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80"/>
                      <a:gd name="T47" fmla="*/ 80 w 80"/>
                      <a:gd name="T48" fmla="*/ 80 h 8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69" name="Freeform 88">
                    <a:extLst>
                      <a:ext uri="{FF2B5EF4-FFF2-40B4-BE49-F238E27FC236}">
                        <a16:creationId xmlns:a16="http://schemas.microsoft.com/office/drawing/2014/main" id="{B5D5C526-D902-48B9-B27C-96839BD607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4"/>
                      <a:gd name="T64" fmla="*/ 0 h 174"/>
                      <a:gd name="T65" fmla="*/ 94 w 94"/>
                      <a:gd name="T66" fmla="*/ 174 h 17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0" name="Freeform 89">
                    <a:extLst>
                      <a:ext uri="{FF2B5EF4-FFF2-40B4-BE49-F238E27FC236}">
                        <a16:creationId xmlns:a16="http://schemas.microsoft.com/office/drawing/2014/main" id="{1BA114E4-1EC1-467F-A8DB-5EE08832B7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50"/>
                      <a:gd name="T26" fmla="*/ 32 w 32"/>
                      <a:gd name="T27" fmla="*/ 50 h 5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1" name="Freeform 90">
                    <a:extLst>
                      <a:ext uri="{FF2B5EF4-FFF2-40B4-BE49-F238E27FC236}">
                        <a16:creationId xmlns:a16="http://schemas.microsoft.com/office/drawing/2014/main" id="{C4A26623-C767-452D-8081-02CFD5B395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50"/>
                      <a:gd name="T20" fmla="*/ 43 w 43"/>
                      <a:gd name="T21" fmla="*/ 50 h 5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2" name="Freeform 91">
                    <a:extLst>
                      <a:ext uri="{FF2B5EF4-FFF2-40B4-BE49-F238E27FC236}">
                        <a16:creationId xmlns:a16="http://schemas.microsoft.com/office/drawing/2014/main" id="{63448921-C5DA-4F01-B392-32A26998A3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29"/>
                      <a:gd name="T11" fmla="*/ 41 w 41"/>
                      <a:gd name="T12" fmla="*/ 29 h 2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3" name="Freeform 92">
                    <a:extLst>
                      <a:ext uri="{FF2B5EF4-FFF2-40B4-BE49-F238E27FC236}">
                        <a16:creationId xmlns:a16="http://schemas.microsoft.com/office/drawing/2014/main" id="{2D0C1BE9-6FB9-478B-ACF8-38EDA72630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438"/>
                      <a:gd name="T88" fmla="*/ 0 h 152"/>
                      <a:gd name="T89" fmla="*/ 438 w 438"/>
                      <a:gd name="T90" fmla="*/ 152 h 152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4" name="Freeform 93">
                    <a:extLst>
                      <a:ext uri="{FF2B5EF4-FFF2-40B4-BE49-F238E27FC236}">
                        <a16:creationId xmlns:a16="http://schemas.microsoft.com/office/drawing/2014/main" id="{974D1E51-49CC-4FF2-951F-D8863CD15D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7"/>
                      <a:gd name="T52" fmla="*/ 0 h 165"/>
                      <a:gd name="T53" fmla="*/ 47 w 47"/>
                      <a:gd name="T54" fmla="*/ 165 h 16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5" name="Freeform 94">
                    <a:extLst>
                      <a:ext uri="{FF2B5EF4-FFF2-40B4-BE49-F238E27FC236}">
                        <a16:creationId xmlns:a16="http://schemas.microsoft.com/office/drawing/2014/main" id="{93918466-B655-4616-A4B8-5CABCC7F62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38"/>
                      <a:gd name="T58" fmla="*/ 0 h 103"/>
                      <a:gd name="T59" fmla="*/ 138 w 138"/>
                      <a:gd name="T60" fmla="*/ 103 h 10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6" name="Freeform 95">
                    <a:extLst>
                      <a:ext uri="{FF2B5EF4-FFF2-40B4-BE49-F238E27FC236}">
                        <a16:creationId xmlns:a16="http://schemas.microsoft.com/office/drawing/2014/main" id="{2B217670-46BB-46AD-BAD6-38BC4D00FD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88"/>
                      <a:gd name="T124" fmla="*/ 0 h 214"/>
                      <a:gd name="T125" fmla="*/ 188 w 188"/>
                      <a:gd name="T126" fmla="*/ 214 h 21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7" name="Freeform 96">
                    <a:extLst>
                      <a:ext uri="{FF2B5EF4-FFF2-40B4-BE49-F238E27FC236}">
                        <a16:creationId xmlns:a16="http://schemas.microsoft.com/office/drawing/2014/main" id="{A8DBAE30-9567-4E98-AA56-C7744F97E7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  <a:gd name="T9" fmla="*/ 0 w 13"/>
                      <a:gd name="T10" fmla="*/ 0 h 13"/>
                      <a:gd name="T11" fmla="*/ 13 w 13"/>
                      <a:gd name="T12" fmla="*/ 13 h 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8" name="Freeform 97">
                    <a:extLst>
                      <a:ext uri="{FF2B5EF4-FFF2-40B4-BE49-F238E27FC236}">
                        <a16:creationId xmlns:a16="http://schemas.microsoft.com/office/drawing/2014/main" id="{27AC7C7D-8661-4354-BFE1-BF5D3D910E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812"/>
                      <a:gd name="T133" fmla="*/ 0 h 564"/>
                      <a:gd name="T134" fmla="*/ 812 w 812"/>
                      <a:gd name="T135" fmla="*/ 564 h 564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79" name="Freeform 98">
                    <a:extLst>
                      <a:ext uri="{FF2B5EF4-FFF2-40B4-BE49-F238E27FC236}">
                        <a16:creationId xmlns:a16="http://schemas.microsoft.com/office/drawing/2014/main" id="{0B363A56-39EF-43B8-8345-6C2DACA475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85"/>
                      <a:gd name="T20" fmla="*/ 43 w 43"/>
                      <a:gd name="T21" fmla="*/ 85 h 8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0" name="Freeform 99">
                    <a:extLst>
                      <a:ext uri="{FF2B5EF4-FFF2-40B4-BE49-F238E27FC236}">
                        <a16:creationId xmlns:a16="http://schemas.microsoft.com/office/drawing/2014/main" id="{23A4ABC8-7E5E-430C-A236-C5AAB257AC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"/>
                      <a:gd name="T25" fmla="*/ 0 h 74"/>
                      <a:gd name="T26" fmla="*/ 44 w 44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1" name="Freeform 100">
                    <a:extLst>
                      <a:ext uri="{FF2B5EF4-FFF2-40B4-BE49-F238E27FC236}">
                        <a16:creationId xmlns:a16="http://schemas.microsoft.com/office/drawing/2014/main" id="{0F426999-FF08-401E-B095-FB199FE1A0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20"/>
                      <a:gd name="T10" fmla="*/ 0 h 30"/>
                      <a:gd name="T11" fmla="*/ 20 w 20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2" name="Freeform 101">
                    <a:extLst>
                      <a:ext uri="{FF2B5EF4-FFF2-40B4-BE49-F238E27FC236}">
                        <a16:creationId xmlns:a16="http://schemas.microsoft.com/office/drawing/2014/main" id="{8760AA47-3FAF-46B9-BB55-7FD7698916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682"/>
                      <a:gd name="T127" fmla="*/ 0 h 557"/>
                      <a:gd name="T128" fmla="*/ 682 w 682"/>
                      <a:gd name="T129" fmla="*/ 557 h 55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3" name="Freeform 102">
                    <a:extLst>
                      <a:ext uri="{FF2B5EF4-FFF2-40B4-BE49-F238E27FC236}">
                        <a16:creationId xmlns:a16="http://schemas.microsoft.com/office/drawing/2014/main" id="{DA69C884-7151-409D-BE62-2974E75A7A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57"/>
                      <a:gd name="T49" fmla="*/ 0 h 347"/>
                      <a:gd name="T50" fmla="*/ 257 w 257"/>
                      <a:gd name="T51" fmla="*/ 347 h 34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4" name="Freeform 103">
                    <a:extLst>
                      <a:ext uri="{FF2B5EF4-FFF2-40B4-BE49-F238E27FC236}">
                        <a16:creationId xmlns:a16="http://schemas.microsoft.com/office/drawing/2014/main" id="{30AB6080-B334-4628-982D-19D34920A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  <a:gd name="T9" fmla="*/ 0 w 19"/>
                      <a:gd name="T10" fmla="*/ 0 h 37"/>
                      <a:gd name="T11" fmla="*/ 19 w 19"/>
                      <a:gd name="T12" fmla="*/ 37 h 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5" name="Freeform 104">
                    <a:extLst>
                      <a:ext uri="{FF2B5EF4-FFF2-40B4-BE49-F238E27FC236}">
                        <a16:creationId xmlns:a16="http://schemas.microsoft.com/office/drawing/2014/main" id="{74383936-579F-4AE4-897F-0CA314DD25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20"/>
                      <a:gd name="T17" fmla="*/ 22 w 22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6" name="Freeform 105">
                    <a:extLst>
                      <a:ext uri="{FF2B5EF4-FFF2-40B4-BE49-F238E27FC236}">
                        <a16:creationId xmlns:a16="http://schemas.microsoft.com/office/drawing/2014/main" id="{C6CCE042-700C-4096-838F-F541A01F46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"/>
                      <a:gd name="T13" fmla="*/ 0 h 30"/>
                      <a:gd name="T14" fmla="*/ 57 w 57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7" name="Freeform 106">
                    <a:extLst>
                      <a:ext uri="{FF2B5EF4-FFF2-40B4-BE49-F238E27FC236}">
                        <a16:creationId xmlns:a16="http://schemas.microsoft.com/office/drawing/2014/main" id="{B6E83031-36AC-4B2B-82A8-E7B8ABB47D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93"/>
                      <a:gd name="T109" fmla="*/ 0 h 696"/>
                      <a:gd name="T110" fmla="*/ 693 w 693"/>
                      <a:gd name="T111" fmla="*/ 696 h 6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8" name="Freeform 107">
                    <a:extLst>
                      <a:ext uri="{FF2B5EF4-FFF2-40B4-BE49-F238E27FC236}">
                        <a16:creationId xmlns:a16="http://schemas.microsoft.com/office/drawing/2014/main" id="{EDB64F48-ADF6-4655-918E-600E1C34E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931"/>
                      <a:gd name="T112" fmla="*/ 0 h 149"/>
                      <a:gd name="T113" fmla="*/ 931 w 931"/>
                      <a:gd name="T114" fmla="*/ 149 h 149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89" name="Freeform 108">
                    <a:extLst>
                      <a:ext uri="{FF2B5EF4-FFF2-40B4-BE49-F238E27FC236}">
                        <a16:creationId xmlns:a16="http://schemas.microsoft.com/office/drawing/2014/main" id="{C097D16F-D9A9-48C7-86D0-16DA19BBF6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"/>
                      <a:gd name="T13" fmla="*/ 0 h 30"/>
                      <a:gd name="T14" fmla="*/ 31 w 31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0" name="Freeform 109">
                    <a:extLst>
                      <a:ext uri="{FF2B5EF4-FFF2-40B4-BE49-F238E27FC236}">
                        <a16:creationId xmlns:a16="http://schemas.microsoft.com/office/drawing/2014/main" id="{B676ED90-29AF-4475-A81C-1CE9257F85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4"/>
                      <a:gd name="T13" fmla="*/ 0 h 32"/>
                      <a:gd name="T14" fmla="*/ 44 w 44"/>
                      <a:gd name="T15" fmla="*/ 32 h 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1" name="Freeform 110">
                    <a:extLst>
                      <a:ext uri="{FF2B5EF4-FFF2-40B4-BE49-F238E27FC236}">
                        <a16:creationId xmlns:a16="http://schemas.microsoft.com/office/drawing/2014/main" id="{0FAC5028-9091-4F7C-A802-1C693FBCD8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76"/>
                      <a:gd name="T10" fmla="*/ 0 h 18"/>
                      <a:gd name="T11" fmla="*/ 76 w 76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2" name="Freeform 111">
                    <a:extLst>
                      <a:ext uri="{FF2B5EF4-FFF2-40B4-BE49-F238E27FC236}">
                        <a16:creationId xmlns:a16="http://schemas.microsoft.com/office/drawing/2014/main" id="{ADB159DB-21A7-476D-B399-248D2C295C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42"/>
                      <a:gd name="T10" fmla="*/ 0 h 44"/>
                      <a:gd name="T11" fmla="*/ 42 w 42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3" name="Freeform 112">
                    <a:extLst>
                      <a:ext uri="{FF2B5EF4-FFF2-40B4-BE49-F238E27FC236}">
                        <a16:creationId xmlns:a16="http://schemas.microsoft.com/office/drawing/2014/main" id="{EC266476-73F7-4A59-B785-8D141D0770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31"/>
                      <a:gd name="T10" fmla="*/ 0 h 30"/>
                      <a:gd name="T11" fmla="*/ 31 w 31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2" name="Group 113">
                <a:extLst>
                  <a:ext uri="{FF2B5EF4-FFF2-40B4-BE49-F238E27FC236}">
                    <a16:creationId xmlns:a16="http://schemas.microsoft.com/office/drawing/2014/main" id="{78E6CC5D-39C7-4ED7-9800-278CE8EF3E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63529" name="Line 114">
                  <a:extLst>
                    <a:ext uri="{FF2B5EF4-FFF2-40B4-BE49-F238E27FC236}">
                      <a16:creationId xmlns:a16="http://schemas.microsoft.com/office/drawing/2014/main" id="{9A9D997A-41C2-4960-90D9-424D8C8EE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0" name="Line 115">
                  <a:extLst>
                    <a:ext uri="{FF2B5EF4-FFF2-40B4-BE49-F238E27FC236}">
                      <a16:creationId xmlns:a16="http://schemas.microsoft.com/office/drawing/2014/main" id="{7EF653E5-F696-46E4-9192-10BE60B89F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1" name="Line 116">
                  <a:extLst>
                    <a:ext uri="{FF2B5EF4-FFF2-40B4-BE49-F238E27FC236}">
                      <a16:creationId xmlns:a16="http://schemas.microsoft.com/office/drawing/2014/main" id="{A732A468-825E-489C-BF26-0641B827C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2" name="Line 117">
                  <a:extLst>
                    <a:ext uri="{FF2B5EF4-FFF2-40B4-BE49-F238E27FC236}">
                      <a16:creationId xmlns:a16="http://schemas.microsoft.com/office/drawing/2014/main" id="{61F379DD-4E67-4437-928B-02CFCC3C4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3" name="Line 118">
                  <a:extLst>
                    <a:ext uri="{FF2B5EF4-FFF2-40B4-BE49-F238E27FC236}">
                      <a16:creationId xmlns:a16="http://schemas.microsoft.com/office/drawing/2014/main" id="{8EAB91B6-C309-42E2-B144-C350DBDF2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4" name="Line 119">
                  <a:extLst>
                    <a:ext uri="{FF2B5EF4-FFF2-40B4-BE49-F238E27FC236}">
                      <a16:creationId xmlns:a16="http://schemas.microsoft.com/office/drawing/2014/main" id="{1D30563F-810A-47D4-AD95-9C4ACAAEF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5" name="Line 120">
                  <a:extLst>
                    <a:ext uri="{FF2B5EF4-FFF2-40B4-BE49-F238E27FC236}">
                      <a16:creationId xmlns:a16="http://schemas.microsoft.com/office/drawing/2014/main" id="{650451E4-A8C8-4957-8A97-973ACDE19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6" name="Line 121">
                  <a:extLst>
                    <a:ext uri="{FF2B5EF4-FFF2-40B4-BE49-F238E27FC236}">
                      <a16:creationId xmlns:a16="http://schemas.microsoft.com/office/drawing/2014/main" id="{579D42A8-DE05-47A1-B1F1-66BBE6E94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7" name="Line 122">
                  <a:extLst>
                    <a:ext uri="{FF2B5EF4-FFF2-40B4-BE49-F238E27FC236}">
                      <a16:creationId xmlns:a16="http://schemas.microsoft.com/office/drawing/2014/main" id="{0EF58B11-D7E5-4696-A63C-4CCA736E33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8" name="Line 123">
                  <a:extLst>
                    <a:ext uri="{FF2B5EF4-FFF2-40B4-BE49-F238E27FC236}">
                      <a16:creationId xmlns:a16="http://schemas.microsoft.com/office/drawing/2014/main" id="{FA0487E0-4A95-415E-B895-770AA0F93C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39" name="Line 124">
                  <a:extLst>
                    <a:ext uri="{FF2B5EF4-FFF2-40B4-BE49-F238E27FC236}">
                      <a16:creationId xmlns:a16="http://schemas.microsoft.com/office/drawing/2014/main" id="{E1524394-46AB-4960-BAC6-258ABF74D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0" name="Line 125">
                  <a:extLst>
                    <a:ext uri="{FF2B5EF4-FFF2-40B4-BE49-F238E27FC236}">
                      <a16:creationId xmlns:a16="http://schemas.microsoft.com/office/drawing/2014/main" id="{40250067-1015-4F01-A5A8-103451C46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1" name="Line 126">
                  <a:extLst>
                    <a:ext uri="{FF2B5EF4-FFF2-40B4-BE49-F238E27FC236}">
                      <a16:creationId xmlns:a16="http://schemas.microsoft.com/office/drawing/2014/main" id="{1F4ACA65-B76E-4074-97B3-ACE37F6FE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2" name="Line 127">
                  <a:extLst>
                    <a:ext uri="{FF2B5EF4-FFF2-40B4-BE49-F238E27FC236}">
                      <a16:creationId xmlns:a16="http://schemas.microsoft.com/office/drawing/2014/main" id="{F36306E8-CBCC-42A2-AF38-840EC40D0E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3" name="Line 128">
                  <a:extLst>
                    <a:ext uri="{FF2B5EF4-FFF2-40B4-BE49-F238E27FC236}">
                      <a16:creationId xmlns:a16="http://schemas.microsoft.com/office/drawing/2014/main" id="{5B6A9609-9EB4-4102-86A0-02D40A4FEA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4" name="Line 129">
                  <a:extLst>
                    <a:ext uri="{FF2B5EF4-FFF2-40B4-BE49-F238E27FC236}">
                      <a16:creationId xmlns:a16="http://schemas.microsoft.com/office/drawing/2014/main" id="{813CF506-CDDD-4423-9001-44D9A29BE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5" name="Line 130">
                  <a:extLst>
                    <a:ext uri="{FF2B5EF4-FFF2-40B4-BE49-F238E27FC236}">
                      <a16:creationId xmlns:a16="http://schemas.microsoft.com/office/drawing/2014/main" id="{2A794789-5722-4080-85F7-280CFA371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6" name="Line 131">
                  <a:extLst>
                    <a:ext uri="{FF2B5EF4-FFF2-40B4-BE49-F238E27FC236}">
                      <a16:creationId xmlns:a16="http://schemas.microsoft.com/office/drawing/2014/main" id="{2156A7EA-48E2-4B85-B3AD-8A69E52ED2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7" name="Line 132">
                  <a:extLst>
                    <a:ext uri="{FF2B5EF4-FFF2-40B4-BE49-F238E27FC236}">
                      <a16:creationId xmlns:a16="http://schemas.microsoft.com/office/drawing/2014/main" id="{87AFE1C9-7B3F-4BAE-A380-B3E035EB34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8" name="Line 133">
                  <a:extLst>
                    <a:ext uri="{FF2B5EF4-FFF2-40B4-BE49-F238E27FC236}">
                      <a16:creationId xmlns:a16="http://schemas.microsoft.com/office/drawing/2014/main" id="{F4319C7E-988B-4DC8-9234-8F190CFA63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49" name="Line 134">
                  <a:extLst>
                    <a:ext uri="{FF2B5EF4-FFF2-40B4-BE49-F238E27FC236}">
                      <a16:creationId xmlns:a16="http://schemas.microsoft.com/office/drawing/2014/main" id="{1119B664-C994-4C79-A84B-92EDAFF5E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3" name="Group 135">
                <a:extLst>
                  <a:ext uri="{FF2B5EF4-FFF2-40B4-BE49-F238E27FC236}">
                    <a16:creationId xmlns:a16="http://schemas.microsoft.com/office/drawing/2014/main" id="{943CE578-97C7-4542-91BF-C76C9E3387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63504" name="Line 136">
                  <a:extLst>
                    <a:ext uri="{FF2B5EF4-FFF2-40B4-BE49-F238E27FC236}">
                      <a16:creationId xmlns:a16="http://schemas.microsoft.com/office/drawing/2014/main" id="{719ADB90-4681-44A7-88FD-D17D59E36D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05" name="Line 137">
                  <a:extLst>
                    <a:ext uri="{FF2B5EF4-FFF2-40B4-BE49-F238E27FC236}">
                      <a16:creationId xmlns:a16="http://schemas.microsoft.com/office/drawing/2014/main" id="{BC383C91-9612-4CBD-ACAC-1B5E83B47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06" name="Line 138">
                  <a:extLst>
                    <a:ext uri="{FF2B5EF4-FFF2-40B4-BE49-F238E27FC236}">
                      <a16:creationId xmlns:a16="http://schemas.microsoft.com/office/drawing/2014/main" id="{AAE35F0E-94A1-4B77-A414-3A4C76F48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07" name="Line 139">
                  <a:extLst>
                    <a:ext uri="{FF2B5EF4-FFF2-40B4-BE49-F238E27FC236}">
                      <a16:creationId xmlns:a16="http://schemas.microsoft.com/office/drawing/2014/main" id="{E1E9DDD7-920C-4CEC-B6B8-DAB01AA85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08" name="Line 140">
                  <a:extLst>
                    <a:ext uri="{FF2B5EF4-FFF2-40B4-BE49-F238E27FC236}">
                      <a16:creationId xmlns:a16="http://schemas.microsoft.com/office/drawing/2014/main" id="{B0FA15D5-2A29-4C66-8432-EDF74AEAB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09" name="Line 141">
                  <a:extLst>
                    <a:ext uri="{FF2B5EF4-FFF2-40B4-BE49-F238E27FC236}">
                      <a16:creationId xmlns:a16="http://schemas.microsoft.com/office/drawing/2014/main" id="{A3B4759F-8A58-4835-BA79-3D5D0AAB7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0" name="Line 142">
                  <a:extLst>
                    <a:ext uri="{FF2B5EF4-FFF2-40B4-BE49-F238E27FC236}">
                      <a16:creationId xmlns:a16="http://schemas.microsoft.com/office/drawing/2014/main" id="{A9831988-B9D3-45A0-B310-318DCDD93A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1" name="Line 143">
                  <a:extLst>
                    <a:ext uri="{FF2B5EF4-FFF2-40B4-BE49-F238E27FC236}">
                      <a16:creationId xmlns:a16="http://schemas.microsoft.com/office/drawing/2014/main" id="{95BB0362-4016-4CDC-BD1D-6B5A4FE47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2" name="Line 144">
                  <a:extLst>
                    <a:ext uri="{FF2B5EF4-FFF2-40B4-BE49-F238E27FC236}">
                      <a16:creationId xmlns:a16="http://schemas.microsoft.com/office/drawing/2014/main" id="{6371F758-4586-4381-92D1-30FE3B8FB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3" name="Line 145">
                  <a:extLst>
                    <a:ext uri="{FF2B5EF4-FFF2-40B4-BE49-F238E27FC236}">
                      <a16:creationId xmlns:a16="http://schemas.microsoft.com/office/drawing/2014/main" id="{B45FB1A4-67B7-4D98-8D29-C6FE3B221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4" name="Line 146">
                  <a:extLst>
                    <a:ext uri="{FF2B5EF4-FFF2-40B4-BE49-F238E27FC236}">
                      <a16:creationId xmlns:a16="http://schemas.microsoft.com/office/drawing/2014/main" id="{46ADD185-05DF-4A0C-B252-2CCEFE1C2C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5" name="Line 147">
                  <a:extLst>
                    <a:ext uri="{FF2B5EF4-FFF2-40B4-BE49-F238E27FC236}">
                      <a16:creationId xmlns:a16="http://schemas.microsoft.com/office/drawing/2014/main" id="{3236319B-43CE-448D-86BF-753C9F07F6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6" name="Line 148">
                  <a:extLst>
                    <a:ext uri="{FF2B5EF4-FFF2-40B4-BE49-F238E27FC236}">
                      <a16:creationId xmlns:a16="http://schemas.microsoft.com/office/drawing/2014/main" id="{672F56B4-AEB9-4C49-B428-D24B48065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7" name="Line 149">
                  <a:extLst>
                    <a:ext uri="{FF2B5EF4-FFF2-40B4-BE49-F238E27FC236}">
                      <a16:creationId xmlns:a16="http://schemas.microsoft.com/office/drawing/2014/main" id="{4A0BB867-F23B-46A4-B42E-052CD2226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8" name="Line 150">
                  <a:extLst>
                    <a:ext uri="{FF2B5EF4-FFF2-40B4-BE49-F238E27FC236}">
                      <a16:creationId xmlns:a16="http://schemas.microsoft.com/office/drawing/2014/main" id="{3FAC48CC-52CD-43AE-B4F3-2C0AB29DB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19" name="Line 151">
                  <a:extLst>
                    <a:ext uri="{FF2B5EF4-FFF2-40B4-BE49-F238E27FC236}">
                      <a16:creationId xmlns:a16="http://schemas.microsoft.com/office/drawing/2014/main" id="{94A922BC-1D59-4B5D-9FBE-8FC6CE22E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0" name="Line 152">
                  <a:extLst>
                    <a:ext uri="{FF2B5EF4-FFF2-40B4-BE49-F238E27FC236}">
                      <a16:creationId xmlns:a16="http://schemas.microsoft.com/office/drawing/2014/main" id="{E7313A99-0649-47AC-98B4-D45F502B1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1" name="Line 153">
                  <a:extLst>
                    <a:ext uri="{FF2B5EF4-FFF2-40B4-BE49-F238E27FC236}">
                      <a16:creationId xmlns:a16="http://schemas.microsoft.com/office/drawing/2014/main" id="{031617FF-14A7-42BD-B871-81E35D01A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2" name="Line 154">
                  <a:extLst>
                    <a:ext uri="{FF2B5EF4-FFF2-40B4-BE49-F238E27FC236}">
                      <a16:creationId xmlns:a16="http://schemas.microsoft.com/office/drawing/2014/main" id="{036B2B88-FF33-4A2B-9A40-D8A8F63424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3" name="Line 155">
                  <a:extLst>
                    <a:ext uri="{FF2B5EF4-FFF2-40B4-BE49-F238E27FC236}">
                      <a16:creationId xmlns:a16="http://schemas.microsoft.com/office/drawing/2014/main" id="{5C0BB186-0515-4F0C-A6F2-464566E9D7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4" name="Line 156">
                  <a:extLst>
                    <a:ext uri="{FF2B5EF4-FFF2-40B4-BE49-F238E27FC236}">
                      <a16:creationId xmlns:a16="http://schemas.microsoft.com/office/drawing/2014/main" id="{676DD3E3-16C9-4D18-B039-00B316723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5" name="Line 157">
                  <a:extLst>
                    <a:ext uri="{FF2B5EF4-FFF2-40B4-BE49-F238E27FC236}">
                      <a16:creationId xmlns:a16="http://schemas.microsoft.com/office/drawing/2014/main" id="{99C0E9C2-33BD-4021-B040-491BCCECA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6" name="Line 158">
                  <a:extLst>
                    <a:ext uri="{FF2B5EF4-FFF2-40B4-BE49-F238E27FC236}">
                      <a16:creationId xmlns:a16="http://schemas.microsoft.com/office/drawing/2014/main" id="{52812CDC-F312-4BD4-B608-6D1E3609F1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7" name="Line 159">
                  <a:extLst>
                    <a:ext uri="{FF2B5EF4-FFF2-40B4-BE49-F238E27FC236}">
                      <a16:creationId xmlns:a16="http://schemas.microsoft.com/office/drawing/2014/main" id="{54E8B4CB-504F-424F-A7B6-B129877A8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528" name="Line 160">
                  <a:extLst>
                    <a:ext uri="{FF2B5EF4-FFF2-40B4-BE49-F238E27FC236}">
                      <a16:creationId xmlns:a16="http://schemas.microsoft.com/office/drawing/2014/main" id="{2085810C-84DB-4639-B49D-9674472B9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63499" name="Picture 161" descr="earth">
              <a:extLst>
                <a:ext uri="{FF2B5EF4-FFF2-40B4-BE49-F238E27FC236}">
                  <a16:creationId xmlns:a16="http://schemas.microsoft.com/office/drawing/2014/main" id="{67F17977-B57A-4D05-9E2D-47E502090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54" grpId="0" autoUpdateAnimBg="0"/>
      <p:bldP spid="78855" grpId="0" autoUpdateAnimBg="0"/>
      <p:bldP spid="7885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A7B2DB0-68E0-423F-88BA-2A66D56A3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FFFF00"/>
                </a:solidFill>
                <a:ea typeface="楷体_GB2312"/>
                <a:cs typeface="楷体_GB2312"/>
              </a:rPr>
              <a:t>标志设置框图</a:t>
            </a:r>
          </a:p>
        </p:txBody>
      </p:sp>
      <p:sp>
        <p:nvSpPr>
          <p:cNvPr id="79875" name="AutoShape 3">
            <a:extLst>
              <a:ext uri="{FF2B5EF4-FFF2-40B4-BE49-F238E27FC236}">
                <a16:creationId xmlns:a16="http://schemas.microsoft.com/office/drawing/2014/main" id="{3EFD6D82-44EF-4691-87B9-B9457613B4D5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276600" y="1295400"/>
            <a:ext cx="2667000" cy="609600"/>
          </a:xfrm>
          <a:prstGeom prst="flowChartProcess">
            <a:avLst/>
          </a:prstGeom>
          <a:noFill/>
          <a:ln w="9525">
            <a:solidFill>
              <a:srgbClr val="FFFFCC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bool  </a:t>
            </a: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FACE29D8-12C5-4193-9082-2DE5A3D16B4F}"/>
              </a:ext>
            </a:extLst>
          </p:cNvPr>
          <p:cNvSpPr>
            <a:spLocks noChangeShapeType="1"/>
          </p:cNvSpPr>
          <p:nvPr/>
        </p:nvSpPr>
        <p:spPr bwMode="hidden">
          <a:xfrm>
            <a:off x="4572000" y="1905000"/>
            <a:ext cx="0" cy="6858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9877" name="AutoShape 5">
            <a:extLst>
              <a:ext uri="{FF2B5EF4-FFF2-40B4-BE49-F238E27FC236}">
                <a16:creationId xmlns:a16="http://schemas.microsoft.com/office/drawing/2014/main" id="{A4B39E7A-3703-4408-8A13-E6C6CF308648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276600" y="2590800"/>
            <a:ext cx="2667000" cy="609600"/>
          </a:xfrm>
          <a:prstGeom prst="flowChartProcess">
            <a:avLst/>
          </a:prstGeom>
          <a:noFill/>
          <a:ln w="9525">
            <a:solidFill>
              <a:srgbClr val="FFFFCC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kumimoji="0"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false;</a:t>
            </a:r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50CBABD6-095C-4BA5-9A69-A73BFD681AF3}"/>
              </a:ext>
            </a:extLst>
          </p:cNvPr>
          <p:cNvSpPr>
            <a:spLocks noChangeShapeType="1"/>
          </p:cNvSpPr>
          <p:nvPr/>
        </p:nvSpPr>
        <p:spPr bwMode="hidden">
          <a:xfrm>
            <a:off x="4572000" y="3200400"/>
            <a:ext cx="0" cy="5334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9879" name="AutoShape 7">
            <a:extLst>
              <a:ext uri="{FF2B5EF4-FFF2-40B4-BE49-F238E27FC236}">
                <a16:creationId xmlns:a16="http://schemas.microsoft.com/office/drawing/2014/main" id="{A678B62C-A8A1-4B5D-833F-2AF0E5B9B195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543300" y="3733800"/>
            <a:ext cx="2057400" cy="914400"/>
          </a:xfrm>
          <a:prstGeom prst="flowChartDecision">
            <a:avLst/>
          </a:prstGeom>
          <a:noFill/>
          <a:ln w="9525">
            <a:solidFill>
              <a:srgbClr val="FFFFCC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是否找到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?</a:t>
            </a:r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9B8F9BE3-8DBC-42C2-8999-5585C96E336C}"/>
              </a:ext>
            </a:extLst>
          </p:cNvPr>
          <p:cNvSpPr>
            <a:spLocks noChangeShapeType="1"/>
          </p:cNvSpPr>
          <p:nvPr/>
        </p:nvSpPr>
        <p:spPr bwMode="hidden">
          <a:xfrm>
            <a:off x="4572000" y="4648200"/>
            <a:ext cx="0" cy="5334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9881" name="Rectangle 9">
            <a:extLst>
              <a:ext uri="{FF2B5EF4-FFF2-40B4-BE49-F238E27FC236}">
                <a16:creationId xmlns:a16="http://schemas.microsoft.com/office/drawing/2014/main" id="{E59EA60B-3129-4F09-8CD8-4DF6833C99F7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238500" y="5181600"/>
            <a:ext cx="2667000" cy="609600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true;</a:t>
            </a:r>
          </a:p>
        </p:txBody>
      </p:sp>
      <p:sp>
        <p:nvSpPr>
          <p:cNvPr id="79882" name="Text Box 10">
            <a:extLst>
              <a:ext uri="{FF2B5EF4-FFF2-40B4-BE49-F238E27FC236}">
                <a16:creationId xmlns:a16="http://schemas.microsoft.com/office/drawing/2014/main" id="{33F5EDD7-4C1C-458E-86EC-6F4F9A5F4444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3781425" y="4695825"/>
            <a:ext cx="604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yes</a:t>
            </a:r>
          </a:p>
        </p:txBody>
      </p:sp>
      <p:sp>
        <p:nvSpPr>
          <p:cNvPr id="79883" name="Text Box 11">
            <a:extLst>
              <a:ext uri="{FF2B5EF4-FFF2-40B4-BE49-F238E27FC236}">
                <a16:creationId xmlns:a16="http://schemas.microsoft.com/office/drawing/2014/main" id="{0073E00C-93CB-4B30-9EAE-5103CFBF46C0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5638800" y="38862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no</a:t>
            </a:r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2129DAF7-E284-4EE1-9236-AED245952FF4}"/>
              </a:ext>
            </a:extLst>
          </p:cNvPr>
          <p:cNvSpPr>
            <a:spLocks noChangeShapeType="1"/>
          </p:cNvSpPr>
          <p:nvPr/>
        </p:nvSpPr>
        <p:spPr bwMode="hidden">
          <a:xfrm>
            <a:off x="5638800" y="4191000"/>
            <a:ext cx="1066800" cy="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DE890147-6F46-403C-86A9-3C06C477DEE7}"/>
              </a:ext>
            </a:extLst>
          </p:cNvPr>
          <p:cNvSpPr>
            <a:spLocks noChangeShapeType="1"/>
          </p:cNvSpPr>
          <p:nvPr/>
        </p:nvSpPr>
        <p:spPr bwMode="hidden">
          <a:xfrm>
            <a:off x="6705600" y="4191000"/>
            <a:ext cx="0" cy="19812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9886" name="Line 14">
            <a:extLst>
              <a:ext uri="{FF2B5EF4-FFF2-40B4-BE49-F238E27FC236}">
                <a16:creationId xmlns:a16="http://schemas.microsoft.com/office/drawing/2014/main" id="{ADD517D8-20FD-4729-BE94-DA60F9708210}"/>
              </a:ext>
            </a:extLst>
          </p:cNvPr>
          <p:cNvSpPr>
            <a:spLocks noChangeShapeType="1"/>
          </p:cNvSpPr>
          <p:nvPr/>
        </p:nvSpPr>
        <p:spPr bwMode="hidden">
          <a:xfrm>
            <a:off x="4572000" y="5791200"/>
            <a:ext cx="0" cy="83820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4C59ABF7-BF17-407C-A9E5-CFC673B17E97}"/>
              </a:ext>
            </a:extLst>
          </p:cNvPr>
          <p:cNvSpPr>
            <a:spLocks noChangeShapeType="1"/>
          </p:cNvSpPr>
          <p:nvPr/>
        </p:nvSpPr>
        <p:spPr bwMode="hidden">
          <a:xfrm flipH="1">
            <a:off x="4572000" y="6172200"/>
            <a:ext cx="2133600" cy="0"/>
          </a:xfrm>
          <a:prstGeom prst="line">
            <a:avLst/>
          </a:prstGeom>
          <a:noFill/>
          <a:ln w="9525">
            <a:solidFill>
              <a:srgbClr val="FFFFCC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nimBg="1" autoUpdateAnimBg="0"/>
      <p:bldP spid="79877" grpId="0" animBg="1" autoUpdateAnimBg="0"/>
      <p:bldP spid="79879" grpId="0" animBg="1" autoUpdateAnimBg="0"/>
      <p:bldP spid="79881" grpId="0" animBg="1" autoUpdateAnimBg="0"/>
      <p:bldP spid="79882" grpId="0" autoUpdateAnimBg="0"/>
      <p:bldP spid="798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FD92539-1ACF-4ABB-B770-FBEBE9F0A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62913" cy="7620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FFFF00"/>
                </a:solidFill>
                <a:ea typeface="楷体_GB2312"/>
                <a:cs typeface="楷体_GB2312"/>
              </a:rPr>
              <a:t>数组必须先说明后使用。说明的目的如下：</a:t>
            </a:r>
            <a:endParaRPr lang="zh-CN" altLang="en-US" sz="3200">
              <a:solidFill>
                <a:srgbClr val="FFFF00"/>
              </a:solidFill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DADB15D2-AD76-4737-B1A2-BFCDB4147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55197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⒈</a:t>
            </a:r>
            <a:r>
              <a:rPr lang="zh-CN" altLang="en-US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说明数组的名字（标识）。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⒉</a:t>
            </a:r>
            <a:r>
              <a:rPr lang="zh-CN" altLang="en-US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说明数组的类型。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⒊说明数组的维数。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⒋确定各维下标的变化范围。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7A107886-055B-484B-8DBC-28AE4B55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80" y="3444875"/>
            <a:ext cx="91342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编译系统将根据说明，开辟内存单元按特有的顺序和相应的类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型为各元素分配内存单元。</a:t>
            </a:r>
            <a:endParaRPr lang="zh-CN" altLang="en-US" sz="2400" dirty="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build="p" autoUpdateAnimBg="0"/>
      <p:bldP spid="5018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1897889-8CCB-4C15-B0F2-D322940E5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1600" y="76200"/>
            <a:ext cx="3886200" cy="12954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66FFCC"/>
                </a:solidFill>
                <a:ea typeface="楷体_GB2312"/>
                <a:cs typeface="楷体_GB2312"/>
              </a:rPr>
              <a:t>顺序查找程序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09047883-39FC-4333-897E-4F30ADDF7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90" y="30278"/>
            <a:ext cx="5358713" cy="625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iomanip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iSel,a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[10]={4,3,5,1,10,12,2,6,7,9};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bool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cin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&gt;&gt;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iSel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for(int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0;i &lt; 10;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if(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iSel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== a[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"The position is "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if (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iFlag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== false){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"Not found!" &lt;&lt; </a:t>
            </a:r>
            <a:r>
              <a:rPr lang="en-US" altLang="zh-CN" sz="2000" dirty="0" err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80900" name="AutoShape 4">
            <a:extLst>
              <a:ext uri="{FF2B5EF4-FFF2-40B4-BE49-F238E27FC236}">
                <a16:creationId xmlns:a16="http://schemas.microsoft.com/office/drawing/2014/main" id="{5F0F7960-7272-42D4-A9F9-C634CBF19F2B}"/>
              </a:ext>
            </a:extLst>
          </p:cNvPr>
          <p:cNvSpPr>
            <a:spLocks/>
          </p:cNvSpPr>
          <p:nvPr/>
        </p:nvSpPr>
        <p:spPr bwMode="auto">
          <a:xfrm>
            <a:off x="5624247" y="2507890"/>
            <a:ext cx="3355975" cy="388937"/>
          </a:xfrm>
          <a:prstGeom prst="callout1">
            <a:avLst>
              <a:gd name="adj1" fmla="val -19593"/>
              <a:gd name="adj2" fmla="val 96593"/>
              <a:gd name="adj3" fmla="val -19593"/>
              <a:gd name="adj4" fmla="val -69065"/>
            </a:avLst>
          </a:prstGeom>
          <a:noFill/>
          <a:ln w="9525">
            <a:solidFill>
              <a:srgbClr val="FFFF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设置标志为没找到。</a:t>
            </a:r>
          </a:p>
        </p:txBody>
      </p:sp>
      <p:sp>
        <p:nvSpPr>
          <p:cNvPr id="80901" name="AutoShape 5">
            <a:extLst>
              <a:ext uri="{FF2B5EF4-FFF2-40B4-BE49-F238E27FC236}">
                <a16:creationId xmlns:a16="http://schemas.microsoft.com/office/drawing/2014/main" id="{0164BCF0-5AA0-4820-A7CF-EE57261833AD}"/>
              </a:ext>
            </a:extLst>
          </p:cNvPr>
          <p:cNvSpPr>
            <a:spLocks/>
          </p:cNvSpPr>
          <p:nvPr/>
        </p:nvSpPr>
        <p:spPr bwMode="auto">
          <a:xfrm>
            <a:off x="628650" y="3068960"/>
            <a:ext cx="228600" cy="1656184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66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46F237D5-401E-4839-85BB-C24F79807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2872597"/>
            <a:ext cx="496805" cy="21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3600" tIns="46800" rIns="93600" bIns="46800"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66FFCC"/>
                </a:solidFill>
                <a:ea typeface="楷体_GB2312"/>
                <a:cs typeface="楷体_GB2312"/>
              </a:rPr>
              <a:t>循环遍历所有元素</a:t>
            </a:r>
          </a:p>
        </p:txBody>
      </p:sp>
      <p:sp>
        <p:nvSpPr>
          <p:cNvPr id="80903" name="AutoShape 7">
            <a:extLst>
              <a:ext uri="{FF2B5EF4-FFF2-40B4-BE49-F238E27FC236}">
                <a16:creationId xmlns:a16="http://schemas.microsoft.com/office/drawing/2014/main" id="{30425DCA-EA29-4BFB-8DE1-9865916F4D06}"/>
              </a:ext>
            </a:extLst>
          </p:cNvPr>
          <p:cNvSpPr>
            <a:spLocks/>
          </p:cNvSpPr>
          <p:nvPr/>
        </p:nvSpPr>
        <p:spPr bwMode="auto">
          <a:xfrm>
            <a:off x="4145166" y="3155301"/>
            <a:ext cx="3876675" cy="395287"/>
          </a:xfrm>
          <a:prstGeom prst="accentCallout2">
            <a:avLst>
              <a:gd name="adj1" fmla="val 28917"/>
              <a:gd name="adj2" fmla="val -1968"/>
              <a:gd name="adj3" fmla="val 28917"/>
              <a:gd name="adj4" fmla="val -23750"/>
              <a:gd name="adj5" fmla="val 186965"/>
              <a:gd name="adj6" fmla="val -23357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600" tIns="46800" rIns="93600" bIns="46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ea typeface="楷体_GB2312"/>
                <a:cs typeface="楷体_GB2312"/>
              </a:rPr>
              <a:t>比较设置标志输出位置。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nimBg="1" autoUpdateAnimBg="0"/>
      <p:bldP spid="80901" grpId="0" animBg="1"/>
      <p:bldP spid="80902" grpId="0" autoUpdateAnimBg="0"/>
      <p:bldP spid="8090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0C5ABAF-CD9C-4A8B-A337-DAB2F907A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66FFCC"/>
                </a:solidFill>
                <a:ea typeface="华文行楷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66FFCC"/>
                </a:solidFill>
                <a:ea typeface="楷体_GB2312"/>
                <a:cs typeface="楷体_GB2312"/>
              </a:rPr>
              <a:t>折半查找</a:t>
            </a:r>
            <a:r>
              <a:rPr lang="en-US" altLang="zh-CN" sz="2400" b="1">
                <a:solidFill>
                  <a:srgbClr val="66FFCC"/>
                </a:solidFill>
                <a:ea typeface="楷体_GB2312"/>
                <a:cs typeface="楷体_GB2312"/>
              </a:rPr>
              <a:t>——</a:t>
            </a:r>
            <a:r>
              <a:rPr lang="zh-CN" altLang="en-US" sz="2400" b="1">
                <a:solidFill>
                  <a:srgbClr val="66FFCC"/>
                </a:solidFill>
                <a:ea typeface="楷体_GB2312"/>
                <a:cs typeface="楷体_GB2312"/>
              </a:rPr>
              <a:t>适用于在有序数组中查找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82E6C768-8D8C-4DCF-A295-1041E7C168C6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762000"/>
            <a:ext cx="90630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FFFF99"/>
                </a:solidFill>
                <a:ea typeface="楷体_GB2312"/>
                <a:cs typeface="楷体_GB2312"/>
              </a:rPr>
              <a:t>在一个有序的一维数组中查找某一个数。已知某数组按升序排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99"/>
                </a:solidFill>
                <a:ea typeface="楷体_GB2312"/>
                <a:cs typeface="楷体_GB2312"/>
              </a:rPr>
              <a:t>列，给定一个数，找出该数在数组中的位置。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99"/>
                </a:solidFill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66FFCC"/>
                </a:solidFill>
                <a:ea typeface="楷体_GB2312"/>
                <a:cs typeface="楷体_GB2312"/>
              </a:rPr>
              <a:t>可以通过将区间折半，快速缩小查找区间，提高效率！</a:t>
            </a:r>
            <a:endParaRPr lang="zh-CN" altLang="en-US" sz="2400">
              <a:solidFill>
                <a:srgbClr val="66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81924" name="AutoShape 4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278E3B6D-D5CF-47A4-A632-B073BB44706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048000" y="3200400"/>
            <a:ext cx="2971800" cy="571500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3366FF"/>
            </a:solidFill>
            <a:miter lim="800000"/>
            <a:headEnd type="none" w="lg" len="med"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折半查找算法演示</a:t>
            </a:r>
          </a:p>
        </p:txBody>
      </p:sp>
      <p:pic>
        <p:nvPicPr>
          <p:cNvPr id="69637" name="Picture 5" descr="top">
            <a:extLst>
              <a:ext uri="{FF2B5EF4-FFF2-40B4-BE49-F238E27FC236}">
                <a16:creationId xmlns:a16="http://schemas.microsoft.com/office/drawing/2014/main" id="{9C32888D-156D-490D-B3D1-00F4CAE13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5013325"/>
            <a:ext cx="6561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39E5E69-E80A-4DA7-BC16-87234B810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762000" cy="2667000"/>
          </a:xfrm>
        </p:spPr>
        <p:txBody>
          <a:bodyPr vert="eaVert"/>
          <a:lstStyle/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ea typeface="华文新魏" panose="02010800040101010101" pitchFamily="2" charset="-122"/>
              </a:rPr>
              <a:t>折半查找程序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1DC1A6-AAB6-489C-A67A-1ADBD41C67CE}"/>
              </a:ext>
            </a:extLst>
          </p:cNvPr>
          <p:cNvSpPr/>
          <p:nvPr/>
        </p:nvSpPr>
        <p:spPr>
          <a:xfrm>
            <a:off x="1475656" y="58846"/>
            <a:ext cx="73985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#include &lt;iostream&gt;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#include &lt;iomanip&gt;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using namespace std;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main(void){</a:t>
            </a:r>
          </a:p>
          <a:p>
            <a:r>
              <a:rPr lang="zh-CN" altLang="en-US" sz="16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int iTop,iBot,iMid,iSel,a[10]={1,2,3,5,6,8,9,10,11,12};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bool bFlag = false;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iTop = 0;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iBot = 9;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cin &gt;&gt; iSel;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do {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zh-CN" altLang="en-US" sz="16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iMid = (iTop + iBot)/ 2;</a:t>
            </a:r>
            <a:r>
              <a:rPr lang="en-US" altLang="zh-CN" sz="16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</a:t>
            </a:r>
          </a:p>
          <a:p>
            <a:r>
              <a:rPr lang="zh-CN" altLang="en-US" sz="1600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if (iSel == a[iMid]){</a:t>
            </a:r>
          </a:p>
          <a:p>
            <a:r>
              <a:rPr lang="zh-CN" altLang="en-US" sz="1600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bFlag=1; </a:t>
            </a:r>
          </a:p>
          <a:p>
            <a:r>
              <a:rPr lang="zh-CN" altLang="en-US" sz="1600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cout &lt;&lt; iSel &lt;&lt; "in the" &lt;&lt; iMid &lt;&lt; endl;</a:t>
            </a:r>
          </a:p>
          <a:p>
            <a:r>
              <a:rPr lang="zh-CN" altLang="en-US" sz="1600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}</a:t>
            </a:r>
            <a:r>
              <a:rPr lang="en-US" altLang="zh-CN" sz="1600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FFC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找到</a:t>
            </a:r>
          </a:p>
          <a:p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else if (iSel&lt;a[iMid]){</a:t>
            </a:r>
          </a:p>
          <a:p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iBot = iMid - 1;</a:t>
            </a:r>
          </a:p>
          <a:p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}</a:t>
            </a:r>
            <a:r>
              <a:rPr lang="en-US" altLang="zh-C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调整底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zh-CN" altLang="en-US" sz="1600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else{</a:t>
            </a:r>
          </a:p>
          <a:p>
            <a:r>
              <a:rPr lang="zh-CN" altLang="en-US" sz="1600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iTop = iMid + 1; </a:t>
            </a:r>
          </a:p>
          <a:p>
            <a:r>
              <a:rPr lang="zh-CN" altLang="en-US" sz="1600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} </a:t>
            </a:r>
            <a:r>
              <a:rPr lang="en-US" altLang="zh-CN" sz="1600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00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调整</a:t>
            </a:r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顶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}while(iTop &lt;= iBot &amp;&amp; bFlag == false);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if(bFlag == false){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cout &lt;&lt; "Not found!\n";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}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return 0;</a:t>
            </a:r>
          </a:p>
          <a:p>
            <a:r>
              <a:rPr lang="zh-CN" altLang="en-US" sz="16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FF340E0-11BE-463A-8611-E3E55675A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FF00"/>
                </a:solidFill>
                <a:ea typeface="华文新魏" panose="02010800040101010101" pitchFamily="2" charset="-122"/>
              </a:rPr>
              <a:t>专题二、数组与矩阵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C893B4E3-EEF9-4324-B61C-4759BFCC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800"/>
            <a:ext cx="385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  a[3][3]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EB1E8247-C81B-4DBE-BC31-22D9D4F1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03638"/>
            <a:ext cx="405288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a[0][0]     a[0][1]      a[0][2]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a[1][0]     a[1][1]      a[1][2]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99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a[2][0]     a[2][1]      a[2][2]</a:t>
            </a:r>
          </a:p>
        </p:txBody>
      </p:sp>
      <p:sp>
        <p:nvSpPr>
          <p:cNvPr id="88069" name="AutoShape 5">
            <a:extLst>
              <a:ext uri="{FF2B5EF4-FFF2-40B4-BE49-F238E27FC236}">
                <a16:creationId xmlns:a16="http://schemas.microsoft.com/office/drawing/2014/main" id="{4E8990E0-F4F2-40DC-BC8B-647A76214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4406900" cy="1905000"/>
          </a:xfrm>
          <a:prstGeom prst="bracketPair">
            <a:avLst>
              <a:gd name="adj" fmla="val 6667"/>
            </a:avLst>
          </a:prstGeom>
          <a:noFill/>
          <a:ln w="9525">
            <a:solidFill>
              <a:srgbClr val="99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88070" name="AutoShape 6">
            <a:extLst>
              <a:ext uri="{FF2B5EF4-FFF2-40B4-BE49-F238E27FC236}">
                <a16:creationId xmlns:a16="http://schemas.microsoft.com/office/drawing/2014/main" id="{F6805D9D-502C-4446-B566-E109A4C39680}"/>
              </a:ext>
            </a:extLst>
          </p:cNvPr>
          <p:cNvSpPr>
            <a:spLocks/>
          </p:cNvSpPr>
          <p:nvPr/>
        </p:nvSpPr>
        <p:spPr bwMode="auto">
          <a:xfrm>
            <a:off x="395536" y="1863984"/>
            <a:ext cx="7527925" cy="833178"/>
          </a:xfrm>
          <a:prstGeom prst="borderCallout3">
            <a:avLst>
              <a:gd name="adj1" fmla="val 9551"/>
              <a:gd name="adj2" fmla="val 101014"/>
              <a:gd name="adj3" fmla="val 9551"/>
              <a:gd name="adj4" fmla="val 109574"/>
              <a:gd name="adj5" fmla="val 233287"/>
              <a:gd name="adj6" fmla="val 109574"/>
              <a:gd name="adj7" fmla="val 233819"/>
              <a:gd name="adj8" fmla="val 63708"/>
            </a:avLst>
          </a:prstGeom>
          <a:noFill/>
          <a:ln w="9525">
            <a:solidFill>
              <a:srgbClr val="99FFCC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zh-CN" altLang="en-US" sz="2400" dirty="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该表示方法，在数学上称为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“矩阵”</a:t>
            </a:r>
            <a:r>
              <a:rPr lang="zh-CN" altLang="en-US" sz="2400" dirty="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，当行、列数相同时，称为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“方阵”</a:t>
            </a:r>
            <a:r>
              <a:rPr lang="zh-CN" altLang="en-US" sz="2400" dirty="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，也称为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“行列式”</a:t>
            </a:r>
            <a:r>
              <a:rPr lang="zh-CN" altLang="en-US" sz="2400" dirty="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退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88067" grpId="0" autoUpdateAnimBg="0"/>
      <p:bldP spid="88068" grpId="0" autoUpdateAnimBg="0"/>
      <p:bldP spid="88069" grpId="0" animBg="1"/>
      <p:bldP spid="8807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4DF9728-F985-4FAF-AB97-D884A6EC6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FF00"/>
                </a:solidFill>
                <a:ea typeface="楷体_GB2312"/>
                <a:cs typeface="楷体_GB2312"/>
              </a:rPr>
              <a:t>矩阵的相关算法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151D13FF-60B8-4BBE-8C02-FC572FDF6800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914400"/>
            <a:ext cx="292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⒈</a:t>
            </a:r>
            <a:r>
              <a:rPr lang="zh-CN" altLang="en-US" sz="2400">
                <a:solidFill>
                  <a:srgbClr val="99FFCC"/>
                </a:solidFill>
                <a:latin typeface="楷体_GB2312"/>
                <a:ea typeface="华文行楷" panose="02010800040101010101" pitchFamily="2" charset="-122"/>
              </a:rPr>
              <a:t>生成特殊矩阵</a:t>
            </a:r>
            <a:endParaRPr lang="zh-CN" altLang="en-US" sz="2400">
              <a:solidFill>
                <a:srgbClr val="99FFCC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B88BCFD-003A-4C81-B7E3-34E57FAD4F37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5800" y="1295400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99"/>
                </a:solidFill>
                <a:latin typeface="楷体_GB2312"/>
                <a:ea typeface="华文行楷" panose="02010800040101010101" pitchFamily="2" charset="-122"/>
              </a:rPr>
              <a:t>生成单位方阵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DD427552-2F89-4F0D-BA72-44735C874C11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5800" y="1663700"/>
            <a:ext cx="18700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单位方阵：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0    0    0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</a:t>
            </a: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 1 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0    0 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0    0    0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 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89094" name="AutoShape 6">
            <a:extLst>
              <a:ext uri="{FF2B5EF4-FFF2-40B4-BE49-F238E27FC236}">
                <a16:creationId xmlns:a16="http://schemas.microsoft.com/office/drawing/2014/main" id="{87277DC7-F922-4DDD-BD99-8D24A6B5D0B4}"/>
              </a:ext>
            </a:extLst>
          </p:cNvPr>
          <p:cNvSpPr>
            <a:spLocks/>
          </p:cNvSpPr>
          <p:nvPr/>
        </p:nvSpPr>
        <p:spPr bwMode="hidden">
          <a:xfrm>
            <a:off x="3133725" y="3635375"/>
            <a:ext cx="4410075" cy="831850"/>
          </a:xfrm>
          <a:prstGeom prst="accentCallout2">
            <a:avLst>
              <a:gd name="adj1" fmla="val 13741"/>
              <a:gd name="adj2" fmla="val -1727"/>
              <a:gd name="adj3" fmla="val 13741"/>
              <a:gd name="adj4" fmla="val -25019"/>
              <a:gd name="adj5" fmla="val -114505"/>
              <a:gd name="adj6" fmla="val -38083"/>
            </a:avLst>
          </a:prstGeom>
          <a:noFill/>
          <a:ln w="9525">
            <a:solidFill>
              <a:srgbClr val="99FF99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主对角线元素为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  <a:r>
              <a:rPr lang="zh-CN" altLang="en-US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，其余为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if(i==j)a[i][j]=1, </a:t>
            </a:r>
            <a:r>
              <a:rPr lang="zh-CN" altLang="en-US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其余为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233F9BB4-4DD1-4037-8442-F74B60003BE9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5653644" y="-80744"/>
            <a:ext cx="3490356" cy="70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iomanip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const int R = 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a[R][R];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for(int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R; ++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for(int j = 0; j &lt; 4; ++j){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if(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== 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a[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else{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   a[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}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for(int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4; ++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for(int j = 0; j &lt; 4; ++j){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setw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(4) &lt;&lt; a[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lang="en-US" altLang="zh-CN" sz="1800" dirty="0">
              <a:solidFill>
                <a:srgbClr val="66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89096" name="AutoShape 8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7901AB0E-6BD3-4728-92CC-911B5162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1752600" cy="533400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000080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chp4exb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菜单弹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89092" grpId="0" autoUpdateAnimBg="0"/>
      <p:bldP spid="89093" grpId="0" autoUpdateAnimBg="0"/>
      <p:bldP spid="89094" grpId="0" animBg="1" autoUpdateAnimBg="0"/>
      <p:bldP spid="89095" grpId="0" autoUpdateAnimBg="0"/>
      <p:bldP spid="8909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2130983-8200-4C48-8562-BDB54C15E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FFFF99"/>
                </a:solidFill>
                <a:latin typeface="楷体_GB2312"/>
                <a:ea typeface="楷体_GB2312"/>
                <a:cs typeface="楷体_GB2312"/>
              </a:rPr>
              <a:t>生成三角阵</a:t>
            </a:r>
            <a:endParaRPr lang="zh-CN" altLang="en-US" sz="2400" b="1">
              <a:solidFill>
                <a:srgbClr val="FFFF99"/>
              </a:solidFill>
              <a:ea typeface="楷体_GB2312"/>
              <a:cs typeface="楷体_GB2312"/>
            </a:endParaRP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CC7191C4-10A8-447C-95E1-863A20C873F1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5800" y="781050"/>
            <a:ext cx="691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三角阵的概念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,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以对角线为界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,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一半元素为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方阵。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25B011BE-E4FB-4CA2-9152-36B41B535E0D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0" y="1219200"/>
            <a:ext cx="2292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1    2     3     4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5     6     7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0    0   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9   10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0    0     0 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11</a:t>
            </a:r>
            <a:r>
              <a:rPr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</a:p>
        </p:txBody>
      </p:sp>
      <p:sp>
        <p:nvSpPr>
          <p:cNvPr id="90117" name="AutoShape 5">
            <a:extLst>
              <a:ext uri="{FF2B5EF4-FFF2-40B4-BE49-F238E27FC236}">
                <a16:creationId xmlns:a16="http://schemas.microsoft.com/office/drawing/2014/main" id="{D6859B88-5D1A-4ABA-9B8D-2E7A2839E26D}"/>
              </a:ext>
            </a:extLst>
          </p:cNvPr>
          <p:cNvSpPr>
            <a:spLocks/>
          </p:cNvSpPr>
          <p:nvPr/>
        </p:nvSpPr>
        <p:spPr bwMode="hidden">
          <a:xfrm>
            <a:off x="3179763" y="1370013"/>
            <a:ext cx="1697037" cy="609600"/>
          </a:xfrm>
          <a:prstGeom prst="accentCallout2">
            <a:avLst>
              <a:gd name="adj1" fmla="val 18750"/>
              <a:gd name="adj2" fmla="val -4491"/>
              <a:gd name="adj3" fmla="val 18750"/>
              <a:gd name="adj4" fmla="val -26097"/>
              <a:gd name="adj5" fmla="val 90106"/>
              <a:gd name="adj6" fmla="val -52199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上三角阵。</a:t>
            </a:r>
          </a:p>
        </p:txBody>
      </p:sp>
      <p:sp>
        <p:nvSpPr>
          <p:cNvPr id="90118" name="AutoShape 6">
            <a:extLst>
              <a:ext uri="{FF2B5EF4-FFF2-40B4-BE49-F238E27FC236}">
                <a16:creationId xmlns:a16="http://schemas.microsoft.com/office/drawing/2014/main" id="{0ACBC60B-FB89-4487-A20E-3C50214AD9C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5105400" y="1828800"/>
            <a:ext cx="152400" cy="1828800"/>
          </a:xfrm>
          <a:prstGeom prst="downArrow">
            <a:avLst>
              <a:gd name="adj1" fmla="val 50000"/>
              <a:gd name="adj2" fmla="val 300000"/>
            </a:avLst>
          </a:prstGeom>
          <a:gradFill rotWithShape="0">
            <a:gsLst>
              <a:gs pos="0">
                <a:srgbClr val="99FFCC"/>
              </a:gs>
              <a:gs pos="50000">
                <a:srgbClr val="47765E"/>
              </a:gs>
              <a:gs pos="100000">
                <a:srgbClr val="99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0119" name="AutoShape 7">
            <a:extLst>
              <a:ext uri="{FF2B5EF4-FFF2-40B4-BE49-F238E27FC236}">
                <a16:creationId xmlns:a16="http://schemas.microsoft.com/office/drawing/2014/main" id="{890A49BA-3452-4CB0-97EC-61DF555A5B67}"/>
              </a:ext>
            </a:extLst>
          </p:cNvPr>
          <p:cNvSpPr>
            <a:spLocks noChangeArrowheads="1"/>
          </p:cNvSpPr>
          <p:nvPr/>
        </p:nvSpPr>
        <p:spPr bwMode="hidden">
          <a:xfrm rot="-5400000">
            <a:off x="5943600" y="914400"/>
            <a:ext cx="152400" cy="1828800"/>
          </a:xfrm>
          <a:prstGeom prst="downArrow">
            <a:avLst>
              <a:gd name="adj1" fmla="val 50000"/>
              <a:gd name="adj2" fmla="val 300000"/>
            </a:avLst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0F2F73B6-CF46-4EFD-9E8A-8439E5BBDA47}"/>
              </a:ext>
            </a:extLst>
          </p:cNvPr>
          <p:cNvSpPr>
            <a:spLocks noChangeShapeType="1"/>
          </p:cNvSpPr>
          <p:nvPr/>
        </p:nvSpPr>
        <p:spPr bwMode="hidden">
          <a:xfrm>
            <a:off x="5181600" y="1828800"/>
            <a:ext cx="1676400" cy="1676400"/>
          </a:xfrm>
          <a:prstGeom prst="line">
            <a:avLst/>
          </a:prstGeom>
          <a:noFill/>
          <a:ln w="88900">
            <a:solidFill>
              <a:srgbClr val="FFFF00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78E1E981-ACDA-4E61-A910-790BCF4BBC29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5791200" y="1984375"/>
            <a:ext cx="304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当</a:t>
            </a: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i&lt;</a:t>
            </a: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  <a:sym typeface="Symbol" panose="05050102010706020507" pitchFamily="18" charset="2"/>
              </a:rPr>
              <a:t>=j</a:t>
            </a:r>
            <a:r>
              <a:rPr lang="zh-CN" altLang="en-US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时值非</a:t>
            </a: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为上三角阵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4537E932-CCFE-4848-AFD8-5AFA6E7F394E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5151438" y="2209800"/>
            <a:ext cx="485775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当</a:t>
            </a:r>
            <a:r>
              <a:rPr lang="en-US" altLang="zh-CN" sz="20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  <a:sym typeface="Symbol" panose="05050102010706020507" pitchFamily="18" charset="2"/>
              </a:rPr>
              <a:t>&gt;=</a:t>
            </a:r>
            <a:r>
              <a:rPr lang="en-US" altLang="zh-CN" sz="20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j</a:t>
            </a:r>
            <a:r>
              <a:rPr lang="zh-CN" altLang="en-US" sz="20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值非</a:t>
            </a:r>
            <a:r>
              <a:rPr lang="en-US" altLang="zh-CN" sz="20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0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为下三角阵</a:t>
            </a:r>
          </a:p>
        </p:txBody>
      </p:sp>
      <p:sp>
        <p:nvSpPr>
          <p:cNvPr id="90123" name="Text Box 11">
            <a:extLst>
              <a:ext uri="{FF2B5EF4-FFF2-40B4-BE49-F238E27FC236}">
                <a16:creationId xmlns:a16="http://schemas.microsoft.com/office/drawing/2014/main" id="{622DEB9E-000C-49FE-8F2F-259857A05F18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4764088" y="3200400"/>
            <a:ext cx="24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90124" name="Text Box 12">
            <a:extLst>
              <a:ext uri="{FF2B5EF4-FFF2-40B4-BE49-F238E27FC236}">
                <a16:creationId xmlns:a16="http://schemas.microsoft.com/office/drawing/2014/main" id="{A76151C3-EB52-4F1E-845A-89DDADF66941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43713" y="1411288"/>
            <a:ext cx="24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j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C6B70D47-D739-4BD0-9DD3-0E785D805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5257800"/>
            <a:ext cx="710673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CC"/>
                </a:solidFill>
                <a:ea typeface="楷体_GB2312"/>
                <a:cs typeface="楷体_GB2312"/>
              </a:rPr>
              <a:t>如何生成元素为行、列下标之和再加</a:t>
            </a:r>
            <a:r>
              <a:rPr lang="en-US" altLang="zh-CN" sz="2400" dirty="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66FFCC"/>
                </a:solidFill>
                <a:ea typeface="楷体_GB2312"/>
                <a:cs typeface="楷体_GB2312"/>
              </a:rPr>
              <a:t>的下三角阵</a:t>
            </a:r>
            <a:r>
              <a:rPr lang="zh-CN" altLang="en-US" sz="2400" dirty="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5" grpId="0" autoUpdateAnimBg="0"/>
      <p:bldP spid="90116" grpId="0" autoUpdateAnimBg="0"/>
      <p:bldP spid="90117" grpId="0" animBg="1" autoUpdateAnimBg="0"/>
      <p:bldP spid="90118" grpId="0" animBg="1"/>
      <p:bldP spid="90119" grpId="0" animBg="1"/>
      <p:bldP spid="90121" grpId="0" autoUpdateAnimBg="0"/>
      <p:bldP spid="90122" grpId="0" autoUpdateAnimBg="0"/>
      <p:bldP spid="90123" grpId="0" autoUpdateAnimBg="0"/>
      <p:bldP spid="90124" grpId="0" autoUpdateAnimBg="0"/>
      <p:bldP spid="9012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A074EA2-B9F7-45BB-93A5-E1F7CAFB5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99"/>
                </a:solidFill>
                <a:ea typeface="华文行楷" panose="02010800040101010101" pitchFamily="2" charset="-122"/>
              </a:rPr>
              <a:t>⑶</a:t>
            </a:r>
            <a:r>
              <a:rPr lang="zh-CN" altLang="en-US" sz="2400" b="1">
                <a:solidFill>
                  <a:srgbClr val="FFFF99"/>
                </a:solidFill>
                <a:ea typeface="楷体_GB2312"/>
                <a:cs typeface="楷体_GB2312"/>
              </a:rPr>
              <a:t>与下标相关矩阵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929BCB6C-77CF-43A6-893A-C6722B0EC22A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581775" y="200025"/>
            <a:ext cx="2408238" cy="1562100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形成如下矩阵 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	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1    4    7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	2    5    8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	3    6    9</a:t>
            </a:r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26F8F235-8B7C-4E43-BB27-A56D4A4DC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1524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C671FD74-6C0F-4257-8874-CF4D85FF4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1524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CBB0DB48-181C-427A-92F5-FCC4BEAC1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1524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6A8440DE-20DD-4D2C-827D-785A33CDF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1524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4" name="Oval 8">
            <a:extLst>
              <a:ext uri="{FF2B5EF4-FFF2-40B4-BE49-F238E27FC236}">
                <a16:creationId xmlns:a16="http://schemas.microsoft.com/office/drawing/2014/main" id="{C8C5B357-A65C-4B26-A940-30C3DBF2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2667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EADF1B46-D773-4773-858D-FD4375236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2667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FF867C4A-25B5-4867-A144-3E6BA8EB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667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7600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77803C3E-60B1-4BAB-A56E-861E7C35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2667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6ED2FE85-BAAB-4ADA-A9CE-8D980C08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3810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49" name="Oval 13">
            <a:extLst>
              <a:ext uri="{FF2B5EF4-FFF2-40B4-BE49-F238E27FC236}">
                <a16:creationId xmlns:a16="http://schemas.microsoft.com/office/drawing/2014/main" id="{3AF4D5F5-061A-4164-A6DA-A4F4E958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3810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50" name="Oval 14">
            <a:extLst>
              <a:ext uri="{FF2B5EF4-FFF2-40B4-BE49-F238E27FC236}">
                <a16:creationId xmlns:a16="http://schemas.microsoft.com/office/drawing/2014/main" id="{7B2FBC4D-871C-450B-95B1-14CBCDF2D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810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51" name="Oval 15">
            <a:extLst>
              <a:ext uri="{FF2B5EF4-FFF2-40B4-BE49-F238E27FC236}">
                <a16:creationId xmlns:a16="http://schemas.microsoft.com/office/drawing/2014/main" id="{F66B50FF-87C3-47E6-8A2D-9BCD3183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3810000"/>
            <a:ext cx="533400" cy="533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52" name="Text Box 16">
            <a:extLst>
              <a:ext uri="{FF2B5EF4-FFF2-40B4-BE49-F238E27FC236}">
                <a16:creationId xmlns:a16="http://schemas.microsoft.com/office/drawing/2014/main" id="{348FEA04-D767-49B2-9115-0C2A0950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838200"/>
            <a:ext cx="5319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0               1                2                 3     </a:t>
            </a:r>
          </a:p>
        </p:txBody>
      </p:sp>
      <p:sp>
        <p:nvSpPr>
          <p:cNvPr id="91153" name="Text Box 17">
            <a:extLst>
              <a:ext uri="{FF2B5EF4-FFF2-40B4-BE49-F238E27FC236}">
                <a16:creationId xmlns:a16="http://schemas.microsoft.com/office/drawing/2014/main" id="{065EB025-84AD-4006-BA36-E2193F33E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1676400"/>
            <a:ext cx="35083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</a:p>
          <a:p>
            <a:pPr algn="ctr">
              <a:spcBef>
                <a:spcPct val="0"/>
              </a:spcBef>
              <a:buFontTx/>
              <a:buNone/>
            </a:pPr>
            <a:endParaRPr kumimoji="0"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kumimoji="0"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  <a:p>
            <a:pPr algn="ctr">
              <a:spcBef>
                <a:spcPct val="0"/>
              </a:spcBef>
              <a:buFontTx/>
              <a:buNone/>
            </a:pPr>
            <a:endParaRPr kumimoji="0"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kumimoji="0" lang="en-US" altLang="zh-CN" sz="2400">
              <a:solidFill>
                <a:srgbClr val="66FF33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EDA26325-4535-4F70-9454-784E5368B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51350"/>
            <a:ext cx="90662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kumimoji="0" lang="zh-CN" altLang="en-US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在列方向上每跨一列，要走三步；在行方向上每跨一行，要走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一步，只能横向或纵向行走，且不走远路，确定从一行一列走到任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意行列所走的步数。</a:t>
            </a:r>
          </a:p>
        </p:txBody>
      </p:sp>
      <p:sp>
        <p:nvSpPr>
          <p:cNvPr id="91155" name="Text Box 19">
            <a:extLst>
              <a:ext uri="{FF2B5EF4-FFF2-40B4-BE49-F238E27FC236}">
                <a16:creationId xmlns:a16="http://schemas.microsoft.com/office/drawing/2014/main" id="{771C2994-6C21-457D-826A-D49CA4F0E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557338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73946D00-0202-4ED8-8F8C-41C85A2C6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8975" y="1752600"/>
            <a:ext cx="99060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1157" name="Oval 21">
            <a:extLst>
              <a:ext uri="{FF2B5EF4-FFF2-40B4-BE49-F238E27FC236}">
                <a16:creationId xmlns:a16="http://schemas.microsoft.com/office/drawing/2014/main" id="{E4FEDD35-3C51-4EF9-B7ED-ED6AADEF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667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2F7618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BD18AAA3-7FBB-43E0-BC72-B6475668A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1752600"/>
            <a:ext cx="99060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03CB2E3E-6C77-4AE8-AAFE-A9179FC0F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057400"/>
            <a:ext cx="0" cy="6096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1160" name="Text Box 24">
            <a:extLst>
              <a:ext uri="{FF2B5EF4-FFF2-40B4-BE49-F238E27FC236}">
                <a16:creationId xmlns:a16="http://schemas.microsoft.com/office/drawing/2014/main" id="{DF7B55BD-7227-49C1-8CC3-23CC71C6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27432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8</a:t>
            </a:r>
          </a:p>
        </p:txBody>
      </p:sp>
      <p:sp>
        <p:nvSpPr>
          <p:cNvPr id="91161" name="Text Box 25">
            <a:extLst>
              <a:ext uri="{FF2B5EF4-FFF2-40B4-BE49-F238E27FC236}">
                <a16:creationId xmlns:a16="http://schemas.microsoft.com/office/drawing/2014/main" id="{C7B1A2CD-3108-40ED-8BD6-4C4805F5D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5562600"/>
            <a:ext cx="600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显然，所走的步数和当前行列的位置有关。</a:t>
            </a:r>
          </a:p>
        </p:txBody>
      </p:sp>
      <p:sp>
        <p:nvSpPr>
          <p:cNvPr id="91162" name="Text Box 26">
            <a:extLst>
              <a:ext uri="{FF2B5EF4-FFF2-40B4-BE49-F238E27FC236}">
                <a16:creationId xmlns:a16="http://schemas.microsoft.com/office/drawing/2014/main" id="{84CE1D20-8760-4F5B-AE59-8B75EEE7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6019800"/>
            <a:ext cx="1412875" cy="466725"/>
          </a:xfrm>
          <a:prstGeom prst="rect">
            <a:avLst/>
          </a:prstGeom>
          <a:noFill/>
          <a:ln w="9525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s=i*1+j*3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4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animBg="1" autoUpdateAnimBg="0"/>
      <p:bldP spid="91140" grpId="0" animBg="1"/>
      <p:bldP spid="91141" grpId="0" animBg="1"/>
      <p:bldP spid="91142" grpId="0" animBg="1"/>
      <p:bldP spid="91143" grpId="0" animBg="1"/>
      <p:bldP spid="91144" grpId="0" animBg="1"/>
      <p:bldP spid="91145" grpId="0" animBg="1"/>
      <p:bldP spid="91146" grpId="0" animBg="1"/>
      <p:bldP spid="91147" grpId="0" animBg="1"/>
      <p:bldP spid="91148" grpId="0" animBg="1"/>
      <p:bldP spid="91149" grpId="0" animBg="1"/>
      <p:bldP spid="91150" grpId="0" animBg="1"/>
      <p:bldP spid="91151" grpId="0" animBg="1"/>
      <p:bldP spid="91152" grpId="0" autoUpdateAnimBg="0"/>
      <p:bldP spid="91153" grpId="0" autoUpdateAnimBg="0"/>
      <p:bldP spid="91154" grpId="0" autoUpdateAnimBg="0"/>
      <p:bldP spid="91155" grpId="0" autoUpdateAnimBg="0"/>
      <p:bldP spid="91157" grpId="0" animBg="1"/>
      <p:bldP spid="91160" grpId="0" autoUpdateAnimBg="0"/>
      <p:bldP spid="91161" grpId="0" autoUpdateAnimBg="0"/>
      <p:bldP spid="9116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59CF4DE-D353-4910-B7F7-91223148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1    4    7</a:t>
            </a:r>
            <a:b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</a:b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2    5    8</a:t>
            </a:r>
            <a:b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</a:b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3    6    9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02BCAFA0-A140-405D-9ED8-345A5B4369C0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2209800" y="381000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a[i][j]=i*1+j*3</a:t>
            </a:r>
            <a:r>
              <a:rPr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+1</a:t>
            </a: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3E828F4B-674D-4291-9A63-6EA427B177B4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5257800" y="2971800"/>
            <a:ext cx="3125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生成如下矩阵：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	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1     5     9   13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	5     9   13   17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	9   13   17   21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菜单弹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  <p:bldP spid="9216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2194983-9DA3-4175-A562-587A2158F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99FF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99FFCC"/>
                </a:solidFill>
                <a:latin typeface="楷体_GB2312"/>
                <a:ea typeface="楷体_GB2312"/>
                <a:cs typeface="楷体_GB2312"/>
              </a:rPr>
              <a:t>矩阵及元素求和</a:t>
            </a:r>
            <a:endParaRPr lang="zh-CN" altLang="en-US" sz="2400" b="1">
              <a:solidFill>
                <a:srgbClr val="99FFCC"/>
              </a:solidFill>
              <a:ea typeface="楷体_GB2312"/>
              <a:cs typeface="楷体_GB2312"/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1C8769E9-E745-4757-A9FB-71FEE2E13E47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17550" y="762000"/>
            <a:ext cx="414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99"/>
                </a:solidFill>
                <a:latin typeface="楷体_GB2312"/>
                <a:ea typeface="华文行楷" panose="02010800040101010101" pitchFamily="2" charset="-122"/>
              </a:rPr>
              <a:t>求方阵主、辅对角线之和。</a:t>
            </a:r>
            <a:endParaRPr lang="zh-CN" altLang="en-US" sz="2400">
              <a:solidFill>
                <a:srgbClr val="FFFF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B62BCCEA-8DF6-4DE3-96DD-C3C5F863CFA6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5243513" y="954088"/>
            <a:ext cx="18875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1  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5   2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-9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8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7 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5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4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0 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9  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8   4</a:t>
            </a: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93189" name="AutoShape 5">
            <a:extLst>
              <a:ext uri="{FF2B5EF4-FFF2-40B4-BE49-F238E27FC236}">
                <a16:creationId xmlns:a16="http://schemas.microsoft.com/office/drawing/2014/main" id="{A23D0DB6-EA6B-4E4D-AA47-4A35497A96E8}"/>
              </a:ext>
            </a:extLst>
          </p:cNvPr>
          <p:cNvSpPr>
            <a:spLocks/>
          </p:cNvSpPr>
          <p:nvPr/>
        </p:nvSpPr>
        <p:spPr bwMode="hidden">
          <a:xfrm>
            <a:off x="1295400" y="2590800"/>
            <a:ext cx="4189413" cy="838200"/>
          </a:xfrm>
          <a:prstGeom prst="accentCallout2">
            <a:avLst>
              <a:gd name="adj1" fmla="val 13634"/>
              <a:gd name="adj2" fmla="val 101819"/>
              <a:gd name="adj3" fmla="val 13634"/>
              <a:gd name="adj4" fmla="val 112694"/>
              <a:gd name="adj5" fmla="val -75759"/>
              <a:gd name="adj6" fmla="val 124023"/>
            </a:avLst>
          </a:prstGeom>
          <a:noFill/>
          <a:ln w="9525">
            <a:solidFill>
              <a:srgbClr val="CCFFCC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主对角线：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满足下标为</a:t>
            </a: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[i][i]</a:t>
            </a:r>
            <a:r>
              <a:rPr lang="zh-CN" altLang="en-US" sz="2400">
                <a:solidFill>
                  <a:srgbClr val="CC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的元素和。</a:t>
            </a:r>
          </a:p>
        </p:txBody>
      </p:sp>
      <p:sp>
        <p:nvSpPr>
          <p:cNvPr id="93190" name="AutoShape 6">
            <a:extLst>
              <a:ext uri="{FF2B5EF4-FFF2-40B4-BE49-F238E27FC236}">
                <a16:creationId xmlns:a16="http://schemas.microsoft.com/office/drawing/2014/main" id="{C6F37975-3F73-49AC-B5EE-0F884A3E6E38}"/>
              </a:ext>
            </a:extLst>
          </p:cNvPr>
          <p:cNvSpPr>
            <a:spLocks/>
          </p:cNvSpPr>
          <p:nvPr/>
        </p:nvSpPr>
        <p:spPr bwMode="hidden">
          <a:xfrm>
            <a:off x="46038" y="1144588"/>
            <a:ext cx="5029200" cy="1141412"/>
          </a:xfrm>
          <a:prstGeom prst="accentCallout2">
            <a:avLst>
              <a:gd name="adj1" fmla="val 10014"/>
              <a:gd name="adj2" fmla="val 101514"/>
              <a:gd name="adj3" fmla="val 10014"/>
              <a:gd name="adj4" fmla="val 110352"/>
              <a:gd name="adj5" fmla="val 56051"/>
              <a:gd name="adj6" fmla="val 119509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辅对角线：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满足下标为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[i][ j</a:t>
            </a:r>
            <a:r>
              <a:rPr lang="en-US" altLang="zh-CN" sz="2400" baseline="-250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MAX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-i]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的所有元素之和。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7E161D76-770F-40BC-A639-DF70F604B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78363"/>
            <a:ext cx="3025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ea typeface="楷体_GB2312"/>
                <a:cs typeface="楷体_GB2312"/>
              </a:rPr>
              <a:t>如何构造程序？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菜单弹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菜单弹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autoUpdateAnimBg="0"/>
      <p:bldP spid="93188" grpId="0" autoUpdateAnimBg="0"/>
      <p:bldP spid="93189" grpId="0" animBg="1" autoUpdateAnimBg="0"/>
      <p:bldP spid="93190" grpId="0" animBg="1" autoUpdateAnimBg="0"/>
      <p:bldP spid="931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D6F2CBF-C11E-45A7-9785-A77E6667A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  <a:ea typeface="华文行楷" panose="02010800040101010101" pitchFamily="2" charset="-122"/>
              </a:rPr>
              <a:t>⑵</a:t>
            </a:r>
            <a:r>
              <a:rPr lang="zh-CN" altLang="en-US" sz="2400" b="1" dirty="0">
                <a:solidFill>
                  <a:srgbClr val="FFFFCC"/>
                </a:solidFill>
                <a:ea typeface="楷体_GB2312"/>
                <a:cs typeface="楷体_GB2312"/>
              </a:rPr>
              <a:t>求两个矩阵之和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17FAE49D-182E-4DCD-8134-45CEDF9B4790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0" y="56964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c[i][j]=a[i][j]+b[i][j]  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对应元素之和，要求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、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b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行列数相同。</a:t>
            </a:r>
            <a:endParaRPr lang="zh-CN" altLang="en-US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15C498E7-DF4C-4986-B71F-FB3BA31441A8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74010" y="1013628"/>
            <a:ext cx="4303079" cy="59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iomanip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 a[2][3]={1, 2, 3, 4, 5, 6};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 b[2][3]={1, 3, 5, 2, 4, 6},c[2][3];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for(int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2; ++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for(int j = 0;j &lt; 3;++j){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c[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 = a[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 + b[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for(int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2; ++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for(int j = 0; j &lt; 3; ++j){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setw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(3) &lt;&lt; c[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94213" name="AutoShape 5">
            <a:hlinkClick r:id="rId7" action="ppaction://program" highlightClick="1"/>
            <a:extLst>
              <a:ext uri="{FF2B5EF4-FFF2-40B4-BE49-F238E27FC236}">
                <a16:creationId xmlns:a16="http://schemas.microsoft.com/office/drawing/2014/main" id="{06B05A97-2B99-49BC-8B8D-8C408EF5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1524000" cy="457200"/>
          </a:xfrm>
          <a:prstGeom prst="actionButtonBlank">
            <a:avLst/>
          </a:prstGeom>
          <a:solidFill>
            <a:srgbClr val="3366FF"/>
          </a:solidFill>
          <a:ln w="9525">
            <a:solidFill>
              <a:srgbClr val="0000FF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chp4exd</a:t>
            </a:r>
          </a:p>
        </p:txBody>
      </p:sp>
      <p:sp>
        <p:nvSpPr>
          <p:cNvPr id="94214" name="AutoShape 6">
            <a:extLst>
              <a:ext uri="{FF2B5EF4-FFF2-40B4-BE49-F238E27FC236}">
                <a16:creationId xmlns:a16="http://schemas.microsoft.com/office/drawing/2014/main" id="{C8C46D82-B18D-4BE4-A620-DC1B68CA65C0}"/>
              </a:ext>
            </a:extLst>
          </p:cNvPr>
          <p:cNvSpPr>
            <a:spLocks/>
          </p:cNvSpPr>
          <p:nvPr/>
        </p:nvSpPr>
        <p:spPr bwMode="auto">
          <a:xfrm>
            <a:off x="4830894" y="3000768"/>
            <a:ext cx="2236787" cy="609600"/>
          </a:xfrm>
          <a:prstGeom prst="accentCallout2">
            <a:avLst>
              <a:gd name="adj1" fmla="val 18750"/>
              <a:gd name="adj2" fmla="val -3407"/>
              <a:gd name="adj3" fmla="val 18750"/>
              <a:gd name="adj4" fmla="val -33926"/>
              <a:gd name="adj5" fmla="val 153907"/>
              <a:gd name="adj6" fmla="val -34208"/>
            </a:avLst>
          </a:prstGeom>
          <a:noFill/>
          <a:ln w="9525">
            <a:solidFill>
              <a:srgbClr val="99FF33"/>
            </a:solidFill>
            <a:miter lim="800000"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33"/>
                </a:solidFill>
                <a:ea typeface="楷体_GB2312"/>
                <a:cs typeface="楷体_GB2312"/>
              </a:rPr>
              <a:t>对应元素和。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utoUpdateAnimBg="0"/>
      <p:bldP spid="94212" grpId="0" autoUpdateAnimBg="0"/>
      <p:bldP spid="94213" grpId="0" animBg="1" autoUpdateAnimBg="0"/>
      <p:bldP spid="9421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B9BB942-B24A-40BC-8E9E-238DB547E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4.1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一维数组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8FAB2EDC-88B0-4FE1-A5B0-8FEA43718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321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⒈</a:t>
            </a:r>
            <a:r>
              <a:rPr lang="zh-CN" altLang="en-US" sz="2400">
                <a:solidFill>
                  <a:srgbClr val="CCFFCC"/>
                </a:solidFill>
                <a:ea typeface="华文新魏" panose="02010800040101010101" pitchFamily="2" charset="-122"/>
              </a:rPr>
              <a:t>一维数组的说明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75F0F5C0-D4B9-4AC0-94A7-8CB784FF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187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说明方式：</a:t>
            </a: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949710DD-D4E4-492E-8D73-5AB5772B4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1600200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type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array1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常量表达式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, …,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arrayn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常量表达式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]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；</a:t>
            </a:r>
          </a:p>
        </p:txBody>
      </p:sp>
      <p:sp>
        <p:nvSpPr>
          <p:cNvPr id="51206" name="AutoShape 6">
            <a:extLst>
              <a:ext uri="{FF2B5EF4-FFF2-40B4-BE49-F238E27FC236}">
                <a16:creationId xmlns:a16="http://schemas.microsoft.com/office/drawing/2014/main" id="{D56FD630-68FC-43E5-8680-16CFA3141A78}"/>
              </a:ext>
            </a:extLst>
          </p:cNvPr>
          <p:cNvSpPr>
            <a:spLocks/>
          </p:cNvSpPr>
          <p:nvPr/>
        </p:nvSpPr>
        <p:spPr bwMode="auto">
          <a:xfrm>
            <a:off x="1403350" y="3468688"/>
            <a:ext cx="7993063" cy="533400"/>
          </a:xfrm>
          <a:prstGeom prst="callout1">
            <a:avLst>
              <a:gd name="adj1" fmla="val 78569"/>
              <a:gd name="adj2" fmla="val -954"/>
              <a:gd name="adj3" fmla="val -266370"/>
              <a:gd name="adj4" fmla="val -954"/>
            </a:avLst>
          </a:prstGeom>
          <a:noFill/>
          <a:ln w="9525">
            <a:solidFill>
              <a:srgbClr val="FFFF00"/>
            </a:solidFill>
            <a:miter lim="800000"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楷体_GB2312"/>
                <a:ea typeface="楷体_GB2312"/>
                <a:cs typeface="楷体_GB2312"/>
              </a:rPr>
              <a:t>类型说明符，根据需要可加修饰说明。说明数组的类型。</a:t>
            </a:r>
          </a:p>
        </p:txBody>
      </p:sp>
      <p:sp>
        <p:nvSpPr>
          <p:cNvPr id="51207" name="AutoShape 7">
            <a:extLst>
              <a:ext uri="{FF2B5EF4-FFF2-40B4-BE49-F238E27FC236}">
                <a16:creationId xmlns:a16="http://schemas.microsoft.com/office/drawing/2014/main" id="{99FB0861-9A5D-4279-8852-18C5A43D5A32}"/>
              </a:ext>
            </a:extLst>
          </p:cNvPr>
          <p:cNvSpPr>
            <a:spLocks/>
          </p:cNvSpPr>
          <p:nvPr/>
        </p:nvSpPr>
        <p:spPr bwMode="auto">
          <a:xfrm>
            <a:off x="2108200" y="2954338"/>
            <a:ext cx="4062413" cy="425450"/>
          </a:xfrm>
          <a:prstGeom prst="accentCallout2">
            <a:avLst>
              <a:gd name="adj1" fmla="val 26866"/>
              <a:gd name="adj2" fmla="val -1875"/>
              <a:gd name="adj3" fmla="val 26866"/>
              <a:gd name="adj4" fmla="val -1875"/>
              <a:gd name="adj5" fmla="val -207838"/>
              <a:gd name="adj6" fmla="val -1875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数组名，用标识符命名。</a:t>
            </a:r>
          </a:p>
        </p:txBody>
      </p:sp>
      <p:sp>
        <p:nvSpPr>
          <p:cNvPr id="51208" name="AutoShape 8">
            <a:extLst>
              <a:ext uri="{FF2B5EF4-FFF2-40B4-BE49-F238E27FC236}">
                <a16:creationId xmlns:a16="http://schemas.microsoft.com/office/drawing/2014/main" id="{20473558-051F-45A0-87F3-AAAA45204BCB}"/>
              </a:ext>
            </a:extLst>
          </p:cNvPr>
          <p:cNvSpPr>
            <a:spLocks/>
          </p:cNvSpPr>
          <p:nvPr/>
        </p:nvSpPr>
        <p:spPr bwMode="auto">
          <a:xfrm>
            <a:off x="3124200" y="2209800"/>
            <a:ext cx="5867400" cy="838200"/>
          </a:xfrm>
          <a:prstGeom prst="accentCallout2">
            <a:avLst>
              <a:gd name="adj1" fmla="val 13634"/>
              <a:gd name="adj2" fmla="val -1301"/>
              <a:gd name="adj3" fmla="val 13634"/>
              <a:gd name="adj4" fmla="val -1435"/>
              <a:gd name="adj5" fmla="val -14773"/>
              <a:gd name="adj6" fmla="val -1463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用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  ]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包含的常量表达式。数组的下标从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变化到常量达式的值减一。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DCCC01C0-C0CD-42F6-87A0-60150F2D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"/>
            <a:ext cx="33115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short</a:t>
            </a:r>
            <a:r>
              <a:rPr lang="en-US" altLang="zh-CN" sz="2400">
                <a:solidFill>
                  <a:srgbClr val="0099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id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[5]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,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iyear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[10]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float</a:t>
            </a:r>
            <a:r>
              <a:rPr lang="en-US" altLang="zh-CN" sz="2400">
                <a:solidFill>
                  <a:srgbClr val="0099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fScore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[36]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B5F4CE1B-EC5F-4DDF-88B3-363F98038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86200"/>
            <a:ext cx="90725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当说明数组后，编译时系统会根据定义的类型分配连续的一段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内存单元给数组的各元素。</a:t>
            </a:r>
            <a:endParaRPr lang="zh-CN" altLang="en-US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3BD65B58-9523-4008-B122-5164E75C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1066800" cy="3810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3F3646E1-C3B9-47AF-9D54-A34BCCA3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29200"/>
            <a:ext cx="1066800" cy="3810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D8B10BC8-7024-41D2-B865-EB6887D6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10200"/>
            <a:ext cx="1066800" cy="3810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1214" name="Rectangle 14">
            <a:extLst>
              <a:ext uri="{FF2B5EF4-FFF2-40B4-BE49-F238E27FC236}">
                <a16:creationId xmlns:a16="http://schemas.microsoft.com/office/drawing/2014/main" id="{C3894BE7-C0E5-43FB-ADD4-8C4A929C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791200"/>
            <a:ext cx="1066800" cy="3810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E2398A9E-05EE-4B9B-AF71-7722BA6C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172200"/>
            <a:ext cx="1066800" cy="3810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7B169D2B-F9E8-476B-B576-F4740FDFE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572000"/>
            <a:ext cx="82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id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[0]</a:t>
            </a:r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1294A33D-7511-4545-B70F-F831E9CDE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029200"/>
            <a:ext cx="82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id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[1]</a:t>
            </a: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A3E4E1AB-3746-41BC-A07C-51789FBF4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410200"/>
            <a:ext cx="82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id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[2]</a:t>
            </a: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B2AC4E8C-00BF-4016-A6FE-4D85509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791200"/>
            <a:ext cx="82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id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[3]</a:t>
            </a: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6E22DA7B-6533-4616-8410-92F2834C8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172200"/>
            <a:ext cx="82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id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[4]</a:t>
            </a:r>
          </a:p>
        </p:txBody>
      </p:sp>
      <p:sp>
        <p:nvSpPr>
          <p:cNvPr id="51221" name="AutoShape 21">
            <a:extLst>
              <a:ext uri="{FF2B5EF4-FFF2-40B4-BE49-F238E27FC236}">
                <a16:creationId xmlns:a16="http://schemas.microsoft.com/office/drawing/2014/main" id="{AAA460DA-EF2A-40E2-8FE1-95054AC1A541}"/>
              </a:ext>
            </a:extLst>
          </p:cNvPr>
          <p:cNvSpPr>
            <a:spLocks/>
          </p:cNvSpPr>
          <p:nvPr/>
        </p:nvSpPr>
        <p:spPr bwMode="auto">
          <a:xfrm>
            <a:off x="0" y="4876800"/>
            <a:ext cx="6372225" cy="914400"/>
          </a:xfrm>
          <a:prstGeom prst="callout1">
            <a:avLst>
              <a:gd name="adj1" fmla="val -8333"/>
              <a:gd name="adj2" fmla="val 1792"/>
              <a:gd name="adj3" fmla="val -8333"/>
              <a:gd name="adj4" fmla="val 107023"/>
            </a:avLst>
          </a:prstGeom>
          <a:noFill/>
          <a:ln w="9525">
            <a:solidFill>
              <a:srgbClr val="FFFF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400">
                <a:solidFill>
                  <a:srgbClr val="FFFF00"/>
                </a:solidFill>
                <a:latin typeface="楷体_GB2312"/>
                <a:ea typeface="楷体_GB2312"/>
                <a:cs typeface="楷体_GB2312"/>
              </a:rPr>
              <a:t>系统为数组分配的连续内存单元，每个单元占两个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BYTE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。首地址用数组名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id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表示。</a:t>
            </a:r>
            <a:endParaRPr lang="zh-CN" altLang="en-US" sz="2400">
              <a:solidFill>
                <a:srgbClr val="FFFF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4" grpId="0" autoUpdateAnimBg="0"/>
      <p:bldP spid="51205" grpId="0" autoUpdateAnimBg="0"/>
      <p:bldP spid="51206" grpId="0" animBg="1" autoUpdateAnimBg="0"/>
      <p:bldP spid="51207" grpId="0" animBg="1" autoUpdateAnimBg="0"/>
      <p:bldP spid="51208" grpId="0" animBg="1" autoUpdateAnimBg="0"/>
      <p:bldP spid="51209" grpId="0" autoUpdateAnimBg="0"/>
      <p:bldP spid="51210" grpId="0" autoUpdateAnimBg="0"/>
      <p:bldP spid="51211" grpId="0" animBg="1"/>
      <p:bldP spid="51212" grpId="0" animBg="1"/>
      <p:bldP spid="51213" grpId="0" animBg="1"/>
      <p:bldP spid="51214" grpId="0" animBg="1"/>
      <p:bldP spid="51215" grpId="0" animBg="1"/>
      <p:bldP spid="51216" grpId="0" autoUpdateAnimBg="0"/>
      <p:bldP spid="51217" grpId="0" autoUpdateAnimBg="0"/>
      <p:bldP spid="51218" grpId="0" autoUpdateAnimBg="0"/>
      <p:bldP spid="51219" grpId="0" autoUpdateAnimBg="0"/>
      <p:bldP spid="51220" grpId="0" autoUpdateAnimBg="0"/>
      <p:bldP spid="5122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3D59867-EC10-4ACD-B1C0-AAF346CA9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99FFCC"/>
                </a:solidFill>
                <a:ea typeface="华文行楷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99FFCC"/>
                </a:solidFill>
                <a:ea typeface="楷体_GB2312"/>
                <a:cs typeface="楷体_GB2312"/>
              </a:rPr>
              <a:t>矩阵的转置运算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8A5890C2-4096-4749-9251-B9A9D328A587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22313" y="762000"/>
            <a:ext cx="232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转置阵的概念：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EF9C26DB-C237-4265-AF82-63FA24D0CAE1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838200" y="1295400"/>
            <a:ext cx="1447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1    2     3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4    5     6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A8913A51-55CE-40DD-9FEF-DC764512DAE2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2952750" y="1266825"/>
            <a:ext cx="857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1    4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2    5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3    6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b</a:t>
            </a:r>
          </a:p>
        </p:txBody>
      </p:sp>
      <p:sp>
        <p:nvSpPr>
          <p:cNvPr id="95238" name="AutoShape 6">
            <a:extLst>
              <a:ext uri="{FF2B5EF4-FFF2-40B4-BE49-F238E27FC236}">
                <a16:creationId xmlns:a16="http://schemas.microsoft.com/office/drawing/2014/main" id="{FCE38A0F-7DCB-4F70-A5E6-4465F1D817D2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362200" y="1600200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gradFill rotWithShape="0">
            <a:gsLst>
              <a:gs pos="0">
                <a:srgbClr val="2F7618"/>
              </a:gs>
              <a:gs pos="50000">
                <a:srgbClr val="66FF33"/>
              </a:gs>
              <a:gs pos="100000">
                <a:srgbClr val="2F76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0683EEE5-1E68-47DF-87BB-AC0F4043DA58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44463" y="3124200"/>
            <a:ext cx="8834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矩阵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的转置阵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b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b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矩阵行、列的最大下标应和矩阵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列、行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的最大下标相同。遍历所有下标，赋值：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b[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i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 </a:t>
            </a:r>
            <a:r>
              <a:rPr lang="en-US" altLang="zh-CN" sz="24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j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]=a[ j ][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]</a:t>
            </a:r>
          </a:p>
        </p:txBody>
      </p:sp>
      <p:sp>
        <p:nvSpPr>
          <p:cNvPr id="95240" name="Text Box 8">
            <a:extLst>
              <a:ext uri="{FF2B5EF4-FFF2-40B4-BE49-F238E27FC236}">
                <a16:creationId xmlns:a16="http://schemas.microsoft.com/office/drawing/2014/main" id="{4C7C6AD7-484E-4CED-AF16-F35C8F66F17C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20725" y="2743200"/>
            <a:ext cx="293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求非方阵的转置阵</a:t>
            </a:r>
          </a:p>
        </p:txBody>
      </p:sp>
      <p:sp>
        <p:nvSpPr>
          <p:cNvPr id="95241" name="AutoShape 9">
            <a:extLst>
              <a:ext uri="{FF2B5EF4-FFF2-40B4-BE49-F238E27FC236}">
                <a16:creationId xmlns:a16="http://schemas.microsoft.com/office/drawing/2014/main" id="{E5317507-E6E5-44D2-8FF2-629D0D9A7841}"/>
              </a:ext>
            </a:extLst>
          </p:cNvPr>
          <p:cNvSpPr>
            <a:spLocks/>
          </p:cNvSpPr>
          <p:nvPr/>
        </p:nvSpPr>
        <p:spPr bwMode="hidden">
          <a:xfrm>
            <a:off x="4191000" y="769938"/>
            <a:ext cx="2590800" cy="449262"/>
          </a:xfrm>
          <a:prstGeom prst="accentCallout2">
            <a:avLst>
              <a:gd name="adj1" fmla="val 25440"/>
              <a:gd name="adj2" fmla="val -2940"/>
              <a:gd name="adj3" fmla="val 25440"/>
              <a:gd name="adj4" fmla="val -31681"/>
              <a:gd name="adj5" fmla="val 192227"/>
              <a:gd name="adj6" fmla="val -60231"/>
            </a:avLst>
          </a:prstGeom>
          <a:noFill/>
          <a:ln w="9525">
            <a:solidFill>
              <a:srgbClr val="99FF33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、</a:t>
            </a:r>
            <a:r>
              <a:rPr lang="en-US" altLang="zh-CN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b</a:t>
            </a:r>
            <a:r>
              <a:rPr lang="zh-CN" altLang="en-US" sz="2400">
                <a:solidFill>
                  <a:srgbClr val="FF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互为转置阵。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75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utoUpdateAnimBg="0"/>
      <p:bldP spid="95237" grpId="0" autoUpdateAnimBg="0"/>
      <p:bldP spid="95238" grpId="0" animBg="1"/>
      <p:bldP spid="95239" grpId="0" autoUpdateAnimBg="0"/>
      <p:bldP spid="95240" grpId="0" autoUpdateAnimBg="0"/>
      <p:bldP spid="9524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B5C7002-417F-49F9-AD68-EE81AB0E2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求方阵的转置阵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FD35125-A233-4EC2-A5FE-F7FF8B3D237C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5800" y="838200"/>
            <a:ext cx="780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CC"/>
                </a:solidFill>
                <a:ea typeface="楷体_GB2312"/>
                <a:cs typeface="楷体_GB2312"/>
              </a:rPr>
              <a:t>如果求方阵的转置阵，行、列相同不需要定义新的数组。</a:t>
            </a:r>
            <a:endParaRPr lang="zh-CN" altLang="en-US" sz="2400">
              <a:solidFill>
                <a:srgbClr val="99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2E39823B-EC07-480E-B408-46E2AAE55377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71513" y="2173288"/>
            <a:ext cx="1873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1   5    9  13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2   6  10  14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3   7  11  15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4   8  12  16</a:t>
            </a:r>
            <a:endParaRPr lang="en-US" altLang="zh-CN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2F0C3BD5-84B9-4859-828C-BCAB6C9DB8BF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477838" y="4314825"/>
            <a:ext cx="19605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1    2    3   4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5    6    7   8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9  10  11 12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13  14  15 16</a:t>
            </a:r>
          </a:p>
        </p:txBody>
      </p:sp>
      <p:sp>
        <p:nvSpPr>
          <p:cNvPr id="96262" name="AutoShape 6">
            <a:extLst>
              <a:ext uri="{FF2B5EF4-FFF2-40B4-BE49-F238E27FC236}">
                <a16:creationId xmlns:a16="http://schemas.microsoft.com/office/drawing/2014/main" id="{A3BC5053-226D-4048-9668-C434EABEA69F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447800" y="37338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gradFill rotWithShape="0">
            <a:gsLst>
              <a:gs pos="0">
                <a:srgbClr val="47765E"/>
              </a:gs>
              <a:gs pos="50000">
                <a:srgbClr val="99FFCC"/>
              </a:gs>
              <a:gs pos="100000">
                <a:srgbClr val="4776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CB65B840-3E5E-4B20-BF6B-8C29DB3834DC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33425" y="1219200"/>
            <a:ext cx="505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算法：对角线两边的对称元素交换。</a:t>
            </a:r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4A078C3C-F27C-4B98-ABC9-340CC8CE39CC}"/>
              </a:ext>
            </a:extLst>
          </p:cNvPr>
          <p:cNvSpPr>
            <a:spLocks noChangeShapeType="1"/>
          </p:cNvSpPr>
          <p:nvPr/>
        </p:nvSpPr>
        <p:spPr bwMode="hidden">
          <a:xfrm>
            <a:off x="457200" y="2057400"/>
            <a:ext cx="0" cy="1752600"/>
          </a:xfrm>
          <a:prstGeom prst="line">
            <a:avLst/>
          </a:prstGeom>
          <a:noFill/>
          <a:ln w="9525">
            <a:solidFill>
              <a:srgbClr val="66FFCC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6265" name="Line 9">
            <a:extLst>
              <a:ext uri="{FF2B5EF4-FFF2-40B4-BE49-F238E27FC236}">
                <a16:creationId xmlns:a16="http://schemas.microsoft.com/office/drawing/2014/main" id="{17D09DBD-724B-4CC9-B01C-43B14FAFBDDA}"/>
              </a:ext>
            </a:extLst>
          </p:cNvPr>
          <p:cNvSpPr>
            <a:spLocks noChangeShapeType="1"/>
          </p:cNvSpPr>
          <p:nvPr/>
        </p:nvSpPr>
        <p:spPr bwMode="hidden">
          <a:xfrm>
            <a:off x="457200" y="2057400"/>
            <a:ext cx="2438400" cy="0"/>
          </a:xfrm>
          <a:prstGeom prst="line">
            <a:avLst/>
          </a:prstGeom>
          <a:noFill/>
          <a:ln w="9525">
            <a:solidFill>
              <a:srgbClr val="66FFCC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6266" name="Line 10">
            <a:extLst>
              <a:ext uri="{FF2B5EF4-FFF2-40B4-BE49-F238E27FC236}">
                <a16:creationId xmlns:a16="http://schemas.microsoft.com/office/drawing/2014/main" id="{DD28495C-0379-4845-AC9C-B5CB6A0C1BAB}"/>
              </a:ext>
            </a:extLst>
          </p:cNvPr>
          <p:cNvSpPr>
            <a:spLocks noChangeShapeType="1"/>
          </p:cNvSpPr>
          <p:nvPr/>
        </p:nvSpPr>
        <p:spPr bwMode="hidden">
          <a:xfrm>
            <a:off x="457200" y="2057400"/>
            <a:ext cx="2133600" cy="1752600"/>
          </a:xfrm>
          <a:prstGeom prst="line">
            <a:avLst/>
          </a:prstGeom>
          <a:noFill/>
          <a:ln w="9525">
            <a:solidFill>
              <a:srgbClr val="66FFCC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autoUpdateAnimBg="0"/>
      <p:bldP spid="96260" grpId="0" autoUpdateAnimBg="0"/>
      <p:bldP spid="96261" grpId="0" autoUpdateAnimBg="0"/>
      <p:bldP spid="96262" grpId="0" animBg="1"/>
      <p:bldP spid="9626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4">
            <a:extLst>
              <a:ext uri="{FF2B5EF4-FFF2-40B4-BE49-F238E27FC236}">
                <a16:creationId xmlns:a16="http://schemas.microsoft.com/office/drawing/2014/main" id="{ADF38FC5-F40C-4785-9496-770308E0D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H="1">
            <a:off x="323850" y="476250"/>
            <a:ext cx="431800" cy="5761038"/>
          </a:xfrm>
        </p:spPr>
        <p:txBody>
          <a:bodyPr/>
          <a:lstStyle/>
          <a:p>
            <a:pPr eaLnBrk="1" hangingPunct="1"/>
            <a:r>
              <a:rPr lang="zh-CN" altLang="en-US" sz="2400">
                <a:solidFill>
                  <a:srgbClr val="FFFF00"/>
                </a:solidFill>
                <a:ea typeface="华文新魏" panose="02010800040101010101" pitchFamily="2" charset="-122"/>
              </a:rPr>
              <a:t>三阶方阵转置</a:t>
            </a:r>
          </a:p>
        </p:txBody>
      </p:sp>
      <p:sp>
        <p:nvSpPr>
          <p:cNvPr id="100355" name="Text Box 5">
            <a:extLst>
              <a:ext uri="{FF2B5EF4-FFF2-40B4-BE49-F238E27FC236}">
                <a16:creationId xmlns:a16="http://schemas.microsoft.com/office/drawing/2014/main" id="{B7578F97-EB06-4B00-9AB0-143C8B9A2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77858"/>
            <a:ext cx="5284565" cy="655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iomanip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a[3][3] = {1, 2, 3, 4, 5, 6, 7, 8, 9},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iTemp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 (int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3; ++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for(int j = 0; j 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 ++j){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iTemp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a[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a[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 = a[j][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a[j][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 =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iTemp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for (int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3; ++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for (int j = 0; j &lt; 3; ++j){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setw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(4) &lt;&lt; a[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166918" name="AutoShape 6">
            <a:extLst>
              <a:ext uri="{FF2B5EF4-FFF2-40B4-BE49-F238E27FC236}">
                <a16:creationId xmlns:a16="http://schemas.microsoft.com/office/drawing/2014/main" id="{49348B51-E6FC-42FB-B199-D6DBFAD389E5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6891959" y="1484784"/>
            <a:ext cx="1752600" cy="1143000"/>
          </a:xfrm>
          <a:prstGeom prst="cloudCallout">
            <a:avLst>
              <a:gd name="adj1" fmla="val -210509"/>
              <a:gd name="adj2" fmla="val 31528"/>
            </a:avLst>
          </a:prstGeom>
          <a:noFill/>
          <a:ln w="9525">
            <a:solidFill>
              <a:srgbClr val="66FFCC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AFE0D84-DA34-4AF7-B69F-741DED0D1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242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FF00"/>
                </a:solidFill>
                <a:ea typeface="华文新魏" panose="02010800040101010101" pitchFamily="2" charset="-122"/>
              </a:rPr>
              <a:t>专题三、字符数组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7AC02CA-4810-4C46-B5DA-26DEEAD02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CC"/>
                </a:solidFill>
                <a:ea typeface="华文新魏" panose="02010800040101010101" pitchFamily="2" charset="-122"/>
              </a:rPr>
              <a:t>⑴</a:t>
            </a:r>
            <a:r>
              <a:rPr lang="zh-CN" altLang="en-US" sz="2400" b="1">
                <a:solidFill>
                  <a:srgbClr val="FFFFCC"/>
                </a:solidFill>
                <a:ea typeface="楷体_GB2312"/>
                <a:cs typeface="楷体_GB2312"/>
              </a:rPr>
              <a:t>统计字符串中的各元音字母的个数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579FFA-8DEC-4953-A9B9-E3238D377BCA}"/>
              </a:ext>
            </a:extLst>
          </p:cNvPr>
          <p:cNvSpPr/>
          <p:nvPr/>
        </p:nvSpPr>
        <p:spPr>
          <a:xfrm>
            <a:off x="688752" y="671691"/>
            <a:ext cx="83346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&lt;iostream&gt;</a:t>
            </a:r>
            <a:endParaRPr lang="en-US" altLang="zh-CN" sz="18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800" dirty="0" err="1">
                <a:solidFill>
                  <a:srgbClr val="CE9178"/>
                </a:solidFill>
                <a:latin typeface="Courier New" panose="02070309020205020404" pitchFamily="49" charset="0"/>
              </a:rPr>
              <a:t>iomanip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&gt;</a:t>
            </a:r>
            <a:endParaRPr lang="en-US" altLang="zh-CN" sz="18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using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namespace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std;</a:t>
            </a:r>
          </a:p>
          <a:p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main(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 str[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80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],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6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]={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'a'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'e'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dirty="0" err="1">
                <a:solidFill>
                  <a:srgbClr val="CE9178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'o'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'u'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'\0'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iCount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]={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cin.getline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(str,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80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 str[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 !=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'\0'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 ++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switch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(str[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]){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'a'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'A’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iCount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]++;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'e'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'E'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iCount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]++;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dirty="0" err="1">
                <a:solidFill>
                  <a:srgbClr val="CE9178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'I'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iCount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]++;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'o'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'O'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iCount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]++;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'u'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'U'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iCount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]++;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}   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}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 ++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"The num. of "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 &lt;&lt; </a:t>
            </a:r>
            <a:r>
              <a:rPr lang="en-US" altLang="zh-CN" sz="1800" dirty="0">
                <a:solidFill>
                  <a:srgbClr val="CE9178"/>
                </a:solidFill>
                <a:latin typeface="Courier New" panose="02070309020205020404" pitchFamily="49" charset="0"/>
              </a:rPr>
              <a:t>":"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setw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) &lt;&lt;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iCount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] &lt;&lt; </a:t>
            </a:r>
            <a:r>
              <a:rPr lang="en-US" altLang="zh-CN" sz="1800" dirty="0" err="1">
                <a:solidFill>
                  <a:srgbClr val="D4D4D4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}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    </a:t>
            </a:r>
            <a:r>
              <a:rPr lang="en-US" altLang="zh-CN" sz="1800" dirty="0">
                <a:solidFill>
                  <a:srgbClr val="569CD6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;        </a:t>
            </a:r>
          </a:p>
          <a:p>
            <a:r>
              <a:rPr lang="en-US" altLang="zh-CN" sz="1800" dirty="0">
                <a:solidFill>
                  <a:srgbClr val="D4D4D4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9995533-623A-4CDE-A83F-0D707D7D6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CC"/>
                </a:solidFill>
                <a:ea typeface="华文新魏" panose="02010800040101010101" pitchFamily="2" charset="-122"/>
              </a:rPr>
              <a:t>⑵</a:t>
            </a:r>
            <a:r>
              <a:rPr lang="zh-CN" altLang="en-US" sz="2400" b="1">
                <a:solidFill>
                  <a:srgbClr val="FFFFCC"/>
                </a:solidFill>
                <a:ea typeface="楷体_GB2312"/>
                <a:cs typeface="楷体_GB2312"/>
              </a:rPr>
              <a:t>字符的加密解密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AD45AFAF-B634-4197-9086-4FCB018E3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0"/>
            <a:ext cx="891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将字符串中的字母加密，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密钥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为循环平移两个字母。如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加密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成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C...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Z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加密成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B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A6F3F0E2-B12C-4CAF-8A38-92B5D24DB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47005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如：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I am a student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.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Zip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230009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加密后：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en-US" altLang="zh-CN" sz="24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K co c uvwfgpw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. </a:t>
            </a:r>
            <a:r>
              <a:rPr lang="en-US" altLang="zh-CN" sz="2400">
                <a:solidFill>
                  <a:srgbClr val="99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Bkr 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230009 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3A95F7A7-AFE2-4F0D-A013-A248AFDF7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6814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加密算法可以描述为：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如果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str[i]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是字母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循环平移两个字符；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1B8E2335-D4A6-4596-96B8-E14CEA381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71231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以大写字母为例，循环平移两个字符的加密算法：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 </a:t>
            </a:r>
            <a:r>
              <a:rPr lang="en-US" altLang="zh-CN" sz="2800" dirty="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str[</a:t>
            </a:r>
            <a:r>
              <a:rPr lang="en-US" altLang="zh-CN" sz="2800" dirty="0" err="1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800" dirty="0">
                <a:solidFill>
                  <a:srgbClr val="66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]=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(str[</a:t>
            </a:r>
            <a:r>
              <a:rPr lang="en-US" altLang="zh-CN" sz="2800" dirty="0" err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]-’A’+2)%26+’A’</a:t>
            </a:r>
          </a:p>
        </p:txBody>
      </p:sp>
      <p:grpSp>
        <p:nvGrpSpPr>
          <p:cNvPr id="77831" name="Group 7">
            <a:extLst>
              <a:ext uri="{FF2B5EF4-FFF2-40B4-BE49-F238E27FC236}">
                <a16:creationId xmlns:a16="http://schemas.microsoft.com/office/drawing/2014/main" id="{E3D31204-4472-45DE-80D1-92241319349C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5638800"/>
            <a:ext cx="8488363" cy="838200"/>
            <a:chOff x="165" y="55"/>
            <a:chExt cx="5347" cy="524"/>
          </a:xfrm>
        </p:grpSpPr>
        <p:grpSp>
          <p:nvGrpSpPr>
            <p:cNvPr id="77832" name="Group 8">
              <a:extLst>
                <a:ext uri="{FF2B5EF4-FFF2-40B4-BE49-F238E27FC236}">
                  <a16:creationId xmlns:a16="http://schemas.microsoft.com/office/drawing/2014/main" id="{A822D164-519D-4735-893A-DDCA08E8D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77834" name="Freeform 9">
                <a:extLst>
                  <a:ext uri="{FF2B5EF4-FFF2-40B4-BE49-F238E27FC236}">
                    <a16:creationId xmlns:a16="http://schemas.microsoft.com/office/drawing/2014/main" id="{05AADD1D-1035-47C4-AF2F-7449CCDAADE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48"/>
                  <a:gd name="T19" fmla="*/ 0 h 432"/>
                  <a:gd name="T20" fmla="*/ 4848 w 4848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35" name="Group 10">
                <a:extLst>
                  <a:ext uri="{FF2B5EF4-FFF2-40B4-BE49-F238E27FC236}">
                    <a16:creationId xmlns:a16="http://schemas.microsoft.com/office/drawing/2014/main" id="{03D4F9B0-C1BD-43E9-B0C6-BE659A7CF4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77884" name="Group 11">
                  <a:extLst>
                    <a:ext uri="{FF2B5EF4-FFF2-40B4-BE49-F238E27FC236}">
                      <a16:creationId xmlns:a16="http://schemas.microsoft.com/office/drawing/2014/main" id="{FB1ACC01-33C8-45AE-ADE4-37AB33CB1A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77928" name="Freeform 12">
                    <a:extLst>
                      <a:ext uri="{FF2B5EF4-FFF2-40B4-BE49-F238E27FC236}">
                        <a16:creationId xmlns:a16="http://schemas.microsoft.com/office/drawing/2014/main" id="{DF7A8359-6673-4A04-A069-AA82F41C05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5"/>
                      <a:gd name="T13" fmla="*/ 0 h 23"/>
                      <a:gd name="T14" fmla="*/ 15 w 15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9" name="Freeform 13">
                    <a:extLst>
                      <a:ext uri="{FF2B5EF4-FFF2-40B4-BE49-F238E27FC236}">
                        <a16:creationId xmlns:a16="http://schemas.microsoft.com/office/drawing/2014/main" id="{DB6F6992-0B3C-4CBB-9054-061752549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23"/>
                      <a:gd name="T14" fmla="*/ 20 w 20"/>
                      <a:gd name="T15" fmla="*/ 23 h 2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0" name="Freeform 14">
                    <a:extLst>
                      <a:ext uri="{FF2B5EF4-FFF2-40B4-BE49-F238E27FC236}">
                        <a16:creationId xmlns:a16="http://schemas.microsoft.com/office/drawing/2014/main" id="{79628033-8C67-46EF-86C9-FA459DE5A1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0"/>
                      <a:gd name="T22" fmla="*/ 0 h 42"/>
                      <a:gd name="T23" fmla="*/ 30 w 30"/>
                      <a:gd name="T24" fmla="*/ 42 h 4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1" name="Freeform 15">
                    <a:extLst>
                      <a:ext uri="{FF2B5EF4-FFF2-40B4-BE49-F238E27FC236}">
                        <a16:creationId xmlns:a16="http://schemas.microsoft.com/office/drawing/2014/main" id="{1FD0EA59-1080-44D6-8C00-0A10B1F31D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5"/>
                      <a:gd name="T13" fmla="*/ 0 h 16"/>
                      <a:gd name="T14" fmla="*/ 25 w 25"/>
                      <a:gd name="T15" fmla="*/ 16 h 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2" name="Freeform 16">
                    <a:extLst>
                      <a:ext uri="{FF2B5EF4-FFF2-40B4-BE49-F238E27FC236}">
                        <a16:creationId xmlns:a16="http://schemas.microsoft.com/office/drawing/2014/main" id="{560B2F22-4B5D-4787-818E-1A54AE604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"/>
                      <a:gd name="T28" fmla="*/ 0 h 46"/>
                      <a:gd name="T29" fmla="*/ 65 w 65"/>
                      <a:gd name="T30" fmla="*/ 46 h 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3" name="Freeform 17">
                    <a:extLst>
                      <a:ext uri="{FF2B5EF4-FFF2-40B4-BE49-F238E27FC236}">
                        <a16:creationId xmlns:a16="http://schemas.microsoft.com/office/drawing/2014/main" id="{9162F92E-1258-4928-8863-6FD7D091E0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9"/>
                      <a:gd name="T34" fmla="*/ 0 h 47"/>
                      <a:gd name="T35" fmla="*/ 69 w 69"/>
                      <a:gd name="T36" fmla="*/ 47 h 4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4" name="Freeform 18">
                    <a:extLst>
                      <a:ext uri="{FF2B5EF4-FFF2-40B4-BE49-F238E27FC236}">
                        <a16:creationId xmlns:a16="http://schemas.microsoft.com/office/drawing/2014/main" id="{3F8BA66F-6BCC-4CC2-A4C0-C9C9288AC0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55"/>
                      <a:gd name="T121" fmla="*/ 0 h 277"/>
                      <a:gd name="T122" fmla="*/ 355 w 355"/>
                      <a:gd name="T123" fmla="*/ 277 h 277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5" name="Freeform 19">
                    <a:extLst>
                      <a:ext uri="{FF2B5EF4-FFF2-40B4-BE49-F238E27FC236}">
                        <a16:creationId xmlns:a16="http://schemas.microsoft.com/office/drawing/2014/main" id="{7F18A18F-2C73-4986-8D79-B9AF9F536A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56"/>
                      <a:gd name="T97" fmla="*/ 0 h 206"/>
                      <a:gd name="T98" fmla="*/ 156 w 156"/>
                      <a:gd name="T99" fmla="*/ 206 h 20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6" name="Freeform 20">
                    <a:extLst>
                      <a:ext uri="{FF2B5EF4-FFF2-40B4-BE49-F238E27FC236}">
                        <a16:creationId xmlns:a16="http://schemas.microsoft.com/office/drawing/2014/main" id="{E2B331A8-E999-43D4-8A37-075C62315F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"/>
                      <a:gd name="T31" fmla="*/ 0 h 38"/>
                      <a:gd name="T32" fmla="*/ 109 w 109"/>
                      <a:gd name="T33" fmla="*/ 38 h 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7" name="Freeform 21">
                    <a:extLst>
                      <a:ext uri="{FF2B5EF4-FFF2-40B4-BE49-F238E27FC236}">
                        <a16:creationId xmlns:a16="http://schemas.microsoft.com/office/drawing/2014/main" id="{281A36DC-654B-43EE-B4B6-2947C2408E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6"/>
                      <a:gd name="T55" fmla="*/ 0 h 104"/>
                      <a:gd name="T56" fmla="*/ 76 w 76"/>
                      <a:gd name="T57" fmla="*/ 104 h 10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8" name="Freeform 22">
                    <a:extLst>
                      <a:ext uri="{FF2B5EF4-FFF2-40B4-BE49-F238E27FC236}">
                        <a16:creationId xmlns:a16="http://schemas.microsoft.com/office/drawing/2014/main" id="{202C18BD-4526-4CC5-BEA5-F98A8140D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7"/>
                      <a:gd name="T25" fmla="*/ 0 h 61"/>
                      <a:gd name="T26" fmla="*/ 37 w 37"/>
                      <a:gd name="T27" fmla="*/ 61 h 6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39" name="Freeform 23">
                    <a:extLst>
                      <a:ext uri="{FF2B5EF4-FFF2-40B4-BE49-F238E27FC236}">
                        <a16:creationId xmlns:a16="http://schemas.microsoft.com/office/drawing/2014/main" id="{6661B66B-C00D-4501-83D0-6E101A023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29"/>
                      <a:gd name="T20" fmla="*/ 49 w 49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0" name="Freeform 24">
                    <a:extLst>
                      <a:ext uri="{FF2B5EF4-FFF2-40B4-BE49-F238E27FC236}">
                        <a16:creationId xmlns:a16="http://schemas.microsoft.com/office/drawing/2014/main" id="{40654396-D102-4FC6-8A78-504935746F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1"/>
                      <a:gd name="T34" fmla="*/ 0 h 48"/>
                      <a:gd name="T35" fmla="*/ 61 w 61"/>
                      <a:gd name="T36" fmla="*/ 48 h 4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1" name="Freeform 25">
                    <a:extLst>
                      <a:ext uri="{FF2B5EF4-FFF2-40B4-BE49-F238E27FC236}">
                        <a16:creationId xmlns:a16="http://schemas.microsoft.com/office/drawing/2014/main" id="{28CCB33B-3EA4-4F0D-9F91-0016550E94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86"/>
                      <a:gd name="T130" fmla="*/ 0 h 182"/>
                      <a:gd name="T131" fmla="*/ 286 w 286"/>
                      <a:gd name="T132" fmla="*/ 182 h 182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2" name="Freeform 26">
                    <a:extLst>
                      <a:ext uri="{FF2B5EF4-FFF2-40B4-BE49-F238E27FC236}">
                        <a16:creationId xmlns:a16="http://schemas.microsoft.com/office/drawing/2014/main" id="{0A11C62D-1CAC-4825-861B-B85FD78B1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8"/>
                      <a:gd name="T37" fmla="*/ 0 h 78"/>
                      <a:gd name="T38" fmla="*/ 78 w 78"/>
                      <a:gd name="T39" fmla="*/ 78 h 7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3" name="Freeform 27">
                    <a:extLst>
                      <a:ext uri="{FF2B5EF4-FFF2-40B4-BE49-F238E27FC236}">
                        <a16:creationId xmlns:a16="http://schemas.microsoft.com/office/drawing/2014/main" id="{317B970D-9B74-4AF4-9DF1-E3B69F360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18"/>
                      <a:gd name="T11" fmla="*/ 17 w 17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4" name="Freeform 28">
                    <a:extLst>
                      <a:ext uri="{FF2B5EF4-FFF2-40B4-BE49-F238E27FC236}">
                        <a16:creationId xmlns:a16="http://schemas.microsoft.com/office/drawing/2014/main" id="{3EB286B9-E325-4038-9C2D-671AE42830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6"/>
                      <a:gd name="T13" fmla="*/ 0 h 22"/>
                      <a:gd name="T14" fmla="*/ 26 w 26"/>
                      <a:gd name="T15" fmla="*/ 22 h 2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5" name="Freeform 29">
                    <a:extLst>
                      <a:ext uri="{FF2B5EF4-FFF2-40B4-BE49-F238E27FC236}">
                        <a16:creationId xmlns:a16="http://schemas.microsoft.com/office/drawing/2014/main" id="{6BE697DD-97EB-44E3-91B6-0E93BCD3E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6" name="Freeform 30">
                    <a:extLst>
                      <a:ext uri="{FF2B5EF4-FFF2-40B4-BE49-F238E27FC236}">
                        <a16:creationId xmlns:a16="http://schemas.microsoft.com/office/drawing/2014/main" id="{58C7A448-8676-43AC-984D-9E4BFDB2F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7" name="Freeform 31">
                    <a:extLst>
                      <a:ext uri="{FF2B5EF4-FFF2-40B4-BE49-F238E27FC236}">
                        <a16:creationId xmlns:a16="http://schemas.microsoft.com/office/drawing/2014/main" id="{F43D0B8E-CDC0-43D2-8B42-D4329569E1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80"/>
                      <a:gd name="T47" fmla="*/ 80 w 80"/>
                      <a:gd name="T48" fmla="*/ 80 h 8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8" name="Freeform 32">
                    <a:extLst>
                      <a:ext uri="{FF2B5EF4-FFF2-40B4-BE49-F238E27FC236}">
                        <a16:creationId xmlns:a16="http://schemas.microsoft.com/office/drawing/2014/main" id="{AD5AA433-F1F1-40FB-9479-DD96636E3F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4"/>
                      <a:gd name="T64" fmla="*/ 0 h 174"/>
                      <a:gd name="T65" fmla="*/ 94 w 94"/>
                      <a:gd name="T66" fmla="*/ 174 h 17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49" name="Freeform 33">
                    <a:extLst>
                      <a:ext uri="{FF2B5EF4-FFF2-40B4-BE49-F238E27FC236}">
                        <a16:creationId xmlns:a16="http://schemas.microsoft.com/office/drawing/2014/main" id="{22C0797B-C4FE-4766-BB47-542261CE6A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50"/>
                      <a:gd name="T26" fmla="*/ 32 w 32"/>
                      <a:gd name="T27" fmla="*/ 50 h 5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0" name="Freeform 34">
                    <a:extLst>
                      <a:ext uri="{FF2B5EF4-FFF2-40B4-BE49-F238E27FC236}">
                        <a16:creationId xmlns:a16="http://schemas.microsoft.com/office/drawing/2014/main" id="{361D1D1C-EE3A-4E5E-9C3D-A385EC175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50"/>
                      <a:gd name="T20" fmla="*/ 43 w 43"/>
                      <a:gd name="T21" fmla="*/ 50 h 5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1" name="Freeform 35">
                    <a:extLst>
                      <a:ext uri="{FF2B5EF4-FFF2-40B4-BE49-F238E27FC236}">
                        <a16:creationId xmlns:a16="http://schemas.microsoft.com/office/drawing/2014/main" id="{420DEBFB-9AC2-417A-8A05-875FBAA08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471"/>
                      <a:gd name="T163" fmla="*/ 0 h 281"/>
                      <a:gd name="T164" fmla="*/ 471 w 471"/>
                      <a:gd name="T165" fmla="*/ 281 h 281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2" name="Freeform 36">
                    <a:extLst>
                      <a:ext uri="{FF2B5EF4-FFF2-40B4-BE49-F238E27FC236}">
                        <a16:creationId xmlns:a16="http://schemas.microsoft.com/office/drawing/2014/main" id="{6620219B-CEFB-4DAE-BD40-18046888CE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984"/>
                      <a:gd name="T166" fmla="*/ 0 h 844"/>
                      <a:gd name="T167" fmla="*/ 984 w 984"/>
                      <a:gd name="T168" fmla="*/ 844 h 84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3" name="Freeform 37">
                    <a:extLst>
                      <a:ext uri="{FF2B5EF4-FFF2-40B4-BE49-F238E27FC236}">
                        <a16:creationId xmlns:a16="http://schemas.microsoft.com/office/drawing/2014/main" id="{A9A27711-E830-4062-B833-B30A963858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48"/>
                      <a:gd name="T11" fmla="*/ 36 w 36"/>
                      <a:gd name="T12" fmla="*/ 48 h 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4" name="Freeform 38">
                    <a:extLst>
                      <a:ext uri="{FF2B5EF4-FFF2-40B4-BE49-F238E27FC236}">
                        <a16:creationId xmlns:a16="http://schemas.microsoft.com/office/drawing/2014/main" id="{85998075-A01E-4A0E-BA5E-D7C4BB3BDC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37"/>
                      <a:gd name="T17" fmla="*/ 36 w 36"/>
                      <a:gd name="T18" fmla="*/ 37 h 3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5" name="Freeform 39">
                    <a:extLst>
                      <a:ext uri="{FF2B5EF4-FFF2-40B4-BE49-F238E27FC236}">
                        <a16:creationId xmlns:a16="http://schemas.microsoft.com/office/drawing/2014/main" id="{1063D469-E21B-44DE-911D-44147DE5BF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70"/>
                      <a:gd name="T37" fmla="*/ 0 h 96"/>
                      <a:gd name="T38" fmla="*/ 170 w 170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6" name="Freeform 40">
                    <a:extLst>
                      <a:ext uri="{FF2B5EF4-FFF2-40B4-BE49-F238E27FC236}">
                        <a16:creationId xmlns:a16="http://schemas.microsoft.com/office/drawing/2014/main" id="{C5D86EB3-E7FD-4BD2-88CE-A4DD96377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38"/>
                      <a:gd name="T28" fmla="*/ 0 h 44"/>
                      <a:gd name="T29" fmla="*/ 138 w 138"/>
                      <a:gd name="T30" fmla="*/ 44 h 4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7" name="Freeform 41">
                    <a:extLst>
                      <a:ext uri="{FF2B5EF4-FFF2-40B4-BE49-F238E27FC236}">
                        <a16:creationId xmlns:a16="http://schemas.microsoft.com/office/drawing/2014/main" id="{2C12524C-6C5C-413D-AAF5-B04B1D452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  <a:gd name="T9" fmla="*/ 0 w 57"/>
                      <a:gd name="T10" fmla="*/ 0 h 42"/>
                      <a:gd name="T11" fmla="*/ 57 w 57"/>
                      <a:gd name="T12" fmla="*/ 42 h 4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8" name="Freeform 42">
                    <a:extLst>
                      <a:ext uri="{FF2B5EF4-FFF2-40B4-BE49-F238E27FC236}">
                        <a16:creationId xmlns:a16="http://schemas.microsoft.com/office/drawing/2014/main" id="{B613F091-F5DC-49B0-B572-BFAE1E663D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  <a:gd name="T9" fmla="*/ 0 w 39"/>
                      <a:gd name="T10" fmla="*/ 0 h 52"/>
                      <a:gd name="T11" fmla="*/ 39 w 39"/>
                      <a:gd name="T12" fmla="*/ 52 h 5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59" name="Freeform 43">
                    <a:extLst>
                      <a:ext uri="{FF2B5EF4-FFF2-40B4-BE49-F238E27FC236}">
                        <a16:creationId xmlns:a16="http://schemas.microsoft.com/office/drawing/2014/main" id="{36C2D5FF-B1DB-4F56-9F09-AE252269DB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80"/>
                      <a:gd name="T23" fmla="*/ 44 w 44"/>
                      <a:gd name="T24" fmla="*/ 80 h 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0" name="Freeform 44">
                    <a:extLst>
                      <a:ext uri="{FF2B5EF4-FFF2-40B4-BE49-F238E27FC236}">
                        <a16:creationId xmlns:a16="http://schemas.microsoft.com/office/drawing/2014/main" id="{F85481EA-D340-481D-8B20-662EB5BD49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323"/>
                      <a:gd name="T85" fmla="*/ 0 h 64"/>
                      <a:gd name="T86" fmla="*/ 323 w 323"/>
                      <a:gd name="T87" fmla="*/ 64 h 64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1" name="Freeform 45">
                    <a:extLst>
                      <a:ext uri="{FF2B5EF4-FFF2-40B4-BE49-F238E27FC236}">
                        <a16:creationId xmlns:a16="http://schemas.microsoft.com/office/drawing/2014/main" id="{F5EDE79A-EB50-474F-8466-0A5684677E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0"/>
                      <a:gd name="T19" fmla="*/ 0 h 31"/>
                      <a:gd name="T20" fmla="*/ 300 w 300"/>
                      <a:gd name="T21" fmla="*/ 31 h 31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2" name="Freeform 46">
                    <a:extLst>
                      <a:ext uri="{FF2B5EF4-FFF2-40B4-BE49-F238E27FC236}">
                        <a16:creationId xmlns:a16="http://schemas.microsoft.com/office/drawing/2014/main" id="{A8639AEF-11EE-42A4-BED9-A102D1593D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29"/>
                      <a:gd name="T11" fmla="*/ 41 w 41"/>
                      <a:gd name="T12" fmla="*/ 29 h 2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3" name="Freeform 47">
                    <a:extLst>
                      <a:ext uri="{FF2B5EF4-FFF2-40B4-BE49-F238E27FC236}">
                        <a16:creationId xmlns:a16="http://schemas.microsoft.com/office/drawing/2014/main" id="{279937B7-939A-43EA-916C-568D51BF29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436"/>
                      <a:gd name="T88" fmla="*/ 0 h 152"/>
                      <a:gd name="T89" fmla="*/ 436 w 436"/>
                      <a:gd name="T90" fmla="*/ 152 h 152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4" name="Freeform 48">
                    <a:extLst>
                      <a:ext uri="{FF2B5EF4-FFF2-40B4-BE49-F238E27FC236}">
                        <a16:creationId xmlns:a16="http://schemas.microsoft.com/office/drawing/2014/main" id="{19CBB932-9997-4050-A9D3-FAB25195A8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7"/>
                      <a:gd name="T52" fmla="*/ 0 h 165"/>
                      <a:gd name="T53" fmla="*/ 47 w 47"/>
                      <a:gd name="T54" fmla="*/ 165 h 16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5" name="Freeform 49">
                    <a:extLst>
                      <a:ext uri="{FF2B5EF4-FFF2-40B4-BE49-F238E27FC236}">
                        <a16:creationId xmlns:a16="http://schemas.microsoft.com/office/drawing/2014/main" id="{0862E062-A0A1-46F8-AE0F-37E3380F0A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38"/>
                      <a:gd name="T58" fmla="*/ 0 h 103"/>
                      <a:gd name="T59" fmla="*/ 138 w 138"/>
                      <a:gd name="T60" fmla="*/ 103 h 10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6" name="Freeform 50">
                    <a:extLst>
                      <a:ext uri="{FF2B5EF4-FFF2-40B4-BE49-F238E27FC236}">
                        <a16:creationId xmlns:a16="http://schemas.microsoft.com/office/drawing/2014/main" id="{B3276773-8507-46F2-9B30-3B310B5F2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88"/>
                      <a:gd name="T124" fmla="*/ 0 h 214"/>
                      <a:gd name="T125" fmla="*/ 188 w 188"/>
                      <a:gd name="T126" fmla="*/ 214 h 21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7" name="Freeform 51">
                    <a:extLst>
                      <a:ext uri="{FF2B5EF4-FFF2-40B4-BE49-F238E27FC236}">
                        <a16:creationId xmlns:a16="http://schemas.microsoft.com/office/drawing/2014/main" id="{787FB79B-BD57-4064-9808-101F6F3034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  <a:gd name="T9" fmla="*/ 0 w 13"/>
                      <a:gd name="T10" fmla="*/ 0 h 13"/>
                      <a:gd name="T11" fmla="*/ 13 w 13"/>
                      <a:gd name="T12" fmla="*/ 13 h 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8" name="Freeform 52">
                    <a:extLst>
                      <a:ext uri="{FF2B5EF4-FFF2-40B4-BE49-F238E27FC236}">
                        <a16:creationId xmlns:a16="http://schemas.microsoft.com/office/drawing/2014/main" id="{ABDD9777-2843-4F5F-84FB-4F330FA2C4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812"/>
                      <a:gd name="T133" fmla="*/ 0 h 564"/>
                      <a:gd name="T134" fmla="*/ 812 w 812"/>
                      <a:gd name="T135" fmla="*/ 564 h 564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69" name="Freeform 53">
                    <a:extLst>
                      <a:ext uri="{FF2B5EF4-FFF2-40B4-BE49-F238E27FC236}">
                        <a16:creationId xmlns:a16="http://schemas.microsoft.com/office/drawing/2014/main" id="{55BDA5B0-E0EA-4C4D-93C8-0CC61BE2FD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85"/>
                      <a:gd name="T20" fmla="*/ 43 w 43"/>
                      <a:gd name="T21" fmla="*/ 85 h 8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0" name="Freeform 54">
                    <a:extLst>
                      <a:ext uri="{FF2B5EF4-FFF2-40B4-BE49-F238E27FC236}">
                        <a16:creationId xmlns:a16="http://schemas.microsoft.com/office/drawing/2014/main" id="{D58283E7-16EE-443A-9E7E-8BED6EEF81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"/>
                      <a:gd name="T25" fmla="*/ 0 h 74"/>
                      <a:gd name="T26" fmla="*/ 44 w 44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1" name="Freeform 55">
                    <a:extLst>
                      <a:ext uri="{FF2B5EF4-FFF2-40B4-BE49-F238E27FC236}">
                        <a16:creationId xmlns:a16="http://schemas.microsoft.com/office/drawing/2014/main" id="{44DDEE48-A3F3-4D32-B940-26DA482D92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20"/>
                      <a:gd name="T10" fmla="*/ 0 h 30"/>
                      <a:gd name="T11" fmla="*/ 20 w 20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2" name="Freeform 56">
                    <a:extLst>
                      <a:ext uri="{FF2B5EF4-FFF2-40B4-BE49-F238E27FC236}">
                        <a16:creationId xmlns:a16="http://schemas.microsoft.com/office/drawing/2014/main" id="{0B8F8BA5-049A-4E01-B582-7ED12E5174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682"/>
                      <a:gd name="T127" fmla="*/ 0 h 557"/>
                      <a:gd name="T128" fmla="*/ 682 w 682"/>
                      <a:gd name="T129" fmla="*/ 557 h 55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3" name="Freeform 57">
                    <a:extLst>
                      <a:ext uri="{FF2B5EF4-FFF2-40B4-BE49-F238E27FC236}">
                        <a16:creationId xmlns:a16="http://schemas.microsoft.com/office/drawing/2014/main" id="{43A45EFC-8F2B-43D3-8B08-609CE801EB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57"/>
                      <a:gd name="T49" fmla="*/ 0 h 347"/>
                      <a:gd name="T50" fmla="*/ 257 w 257"/>
                      <a:gd name="T51" fmla="*/ 347 h 34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4" name="Freeform 58">
                    <a:extLst>
                      <a:ext uri="{FF2B5EF4-FFF2-40B4-BE49-F238E27FC236}">
                        <a16:creationId xmlns:a16="http://schemas.microsoft.com/office/drawing/2014/main" id="{4E5E02D4-2ECC-44B6-8176-0DAA0E4CCD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  <a:gd name="T9" fmla="*/ 0 w 19"/>
                      <a:gd name="T10" fmla="*/ 0 h 37"/>
                      <a:gd name="T11" fmla="*/ 19 w 19"/>
                      <a:gd name="T12" fmla="*/ 37 h 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5" name="Freeform 59">
                    <a:extLst>
                      <a:ext uri="{FF2B5EF4-FFF2-40B4-BE49-F238E27FC236}">
                        <a16:creationId xmlns:a16="http://schemas.microsoft.com/office/drawing/2014/main" id="{131B0D1E-503B-47F4-B303-402A92FB62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20"/>
                      <a:gd name="T17" fmla="*/ 22 w 22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6" name="Freeform 60">
                    <a:extLst>
                      <a:ext uri="{FF2B5EF4-FFF2-40B4-BE49-F238E27FC236}">
                        <a16:creationId xmlns:a16="http://schemas.microsoft.com/office/drawing/2014/main" id="{4823D377-5A1D-43CE-B411-A9AA6AD30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"/>
                      <a:gd name="T13" fmla="*/ 0 h 30"/>
                      <a:gd name="T14" fmla="*/ 57 w 57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7" name="Freeform 61">
                    <a:extLst>
                      <a:ext uri="{FF2B5EF4-FFF2-40B4-BE49-F238E27FC236}">
                        <a16:creationId xmlns:a16="http://schemas.microsoft.com/office/drawing/2014/main" id="{E416D860-0C82-4764-8B7A-6162280A9A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93"/>
                      <a:gd name="T109" fmla="*/ 0 h 696"/>
                      <a:gd name="T110" fmla="*/ 693 w 693"/>
                      <a:gd name="T111" fmla="*/ 696 h 6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8" name="Freeform 62">
                    <a:extLst>
                      <a:ext uri="{FF2B5EF4-FFF2-40B4-BE49-F238E27FC236}">
                        <a16:creationId xmlns:a16="http://schemas.microsoft.com/office/drawing/2014/main" id="{7C5815EC-DD96-4D70-99C5-CB3CFAB64C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931"/>
                      <a:gd name="T112" fmla="*/ 0 h 149"/>
                      <a:gd name="T113" fmla="*/ 931 w 931"/>
                      <a:gd name="T114" fmla="*/ 149 h 149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79" name="Freeform 63">
                    <a:extLst>
                      <a:ext uri="{FF2B5EF4-FFF2-40B4-BE49-F238E27FC236}">
                        <a16:creationId xmlns:a16="http://schemas.microsoft.com/office/drawing/2014/main" id="{6764F39F-0F5A-4FB4-AA2C-D2710C2B16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"/>
                      <a:gd name="T13" fmla="*/ 0 h 30"/>
                      <a:gd name="T14" fmla="*/ 31 w 31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80" name="Freeform 64">
                    <a:extLst>
                      <a:ext uri="{FF2B5EF4-FFF2-40B4-BE49-F238E27FC236}">
                        <a16:creationId xmlns:a16="http://schemas.microsoft.com/office/drawing/2014/main" id="{642CD825-CC7F-4BA1-8742-23FBF45F9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4"/>
                      <a:gd name="T13" fmla="*/ 0 h 32"/>
                      <a:gd name="T14" fmla="*/ 44 w 44"/>
                      <a:gd name="T15" fmla="*/ 32 h 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81" name="Freeform 65">
                    <a:extLst>
                      <a:ext uri="{FF2B5EF4-FFF2-40B4-BE49-F238E27FC236}">
                        <a16:creationId xmlns:a16="http://schemas.microsoft.com/office/drawing/2014/main" id="{1C86810B-75CC-42C1-961A-A6364816E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76"/>
                      <a:gd name="T10" fmla="*/ 0 h 18"/>
                      <a:gd name="T11" fmla="*/ 76 w 76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82" name="Freeform 66">
                    <a:extLst>
                      <a:ext uri="{FF2B5EF4-FFF2-40B4-BE49-F238E27FC236}">
                        <a16:creationId xmlns:a16="http://schemas.microsoft.com/office/drawing/2014/main" id="{A062638A-58E0-4329-8FC7-D03835E4B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42"/>
                      <a:gd name="T10" fmla="*/ 0 h 44"/>
                      <a:gd name="T11" fmla="*/ 42 w 42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83" name="Freeform 67">
                    <a:extLst>
                      <a:ext uri="{FF2B5EF4-FFF2-40B4-BE49-F238E27FC236}">
                        <a16:creationId xmlns:a16="http://schemas.microsoft.com/office/drawing/2014/main" id="{52333215-6DA8-4F95-A195-25BE1CDDD1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31"/>
                      <a:gd name="T10" fmla="*/ 0 h 30"/>
                      <a:gd name="T11" fmla="*/ 31 w 31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7885" name="Group 68">
                  <a:extLst>
                    <a:ext uri="{FF2B5EF4-FFF2-40B4-BE49-F238E27FC236}">
                      <a16:creationId xmlns:a16="http://schemas.microsoft.com/office/drawing/2014/main" id="{8D7D8445-7BD3-4295-B514-2532EC9227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77886" name="Freeform 69">
                    <a:extLst>
                      <a:ext uri="{FF2B5EF4-FFF2-40B4-BE49-F238E27FC236}">
                        <a16:creationId xmlns:a16="http://schemas.microsoft.com/office/drawing/2014/main" id="{40E077EC-DA2A-4917-9589-D454C41FCA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0"/>
                      <a:gd name="T22" fmla="*/ 0 h 42"/>
                      <a:gd name="T23" fmla="*/ 30 w 30"/>
                      <a:gd name="T24" fmla="*/ 42 h 4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87" name="Freeform 70">
                    <a:extLst>
                      <a:ext uri="{FF2B5EF4-FFF2-40B4-BE49-F238E27FC236}">
                        <a16:creationId xmlns:a16="http://schemas.microsoft.com/office/drawing/2014/main" id="{C96E53DE-6EBE-4F89-BB3E-5BAC3087E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5"/>
                      <a:gd name="T13" fmla="*/ 0 h 16"/>
                      <a:gd name="T14" fmla="*/ 25 w 25"/>
                      <a:gd name="T15" fmla="*/ 16 h 1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88" name="Freeform 71">
                    <a:extLst>
                      <a:ext uri="{FF2B5EF4-FFF2-40B4-BE49-F238E27FC236}">
                        <a16:creationId xmlns:a16="http://schemas.microsoft.com/office/drawing/2014/main" id="{CB4F3900-19E5-4F67-853C-0E37CF3D56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"/>
                      <a:gd name="T28" fmla="*/ 0 h 46"/>
                      <a:gd name="T29" fmla="*/ 65 w 65"/>
                      <a:gd name="T30" fmla="*/ 46 h 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89" name="Freeform 72">
                    <a:extLst>
                      <a:ext uri="{FF2B5EF4-FFF2-40B4-BE49-F238E27FC236}">
                        <a16:creationId xmlns:a16="http://schemas.microsoft.com/office/drawing/2014/main" id="{C8280DA2-A25A-4292-8D0F-D8F3B5BC91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9"/>
                      <a:gd name="T34" fmla="*/ 0 h 47"/>
                      <a:gd name="T35" fmla="*/ 69 w 69"/>
                      <a:gd name="T36" fmla="*/ 47 h 4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0" name="Freeform 73">
                    <a:extLst>
                      <a:ext uri="{FF2B5EF4-FFF2-40B4-BE49-F238E27FC236}">
                        <a16:creationId xmlns:a16="http://schemas.microsoft.com/office/drawing/2014/main" id="{79905BD0-D4C3-4A20-B659-DFEBB2A438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355"/>
                      <a:gd name="T121" fmla="*/ 0 h 277"/>
                      <a:gd name="T122" fmla="*/ 355 w 355"/>
                      <a:gd name="T123" fmla="*/ 277 h 277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1" name="Freeform 74">
                    <a:extLst>
                      <a:ext uri="{FF2B5EF4-FFF2-40B4-BE49-F238E27FC236}">
                        <a16:creationId xmlns:a16="http://schemas.microsoft.com/office/drawing/2014/main" id="{976AF922-37A4-4007-ADA0-EA028E02E5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56"/>
                      <a:gd name="T97" fmla="*/ 0 h 206"/>
                      <a:gd name="T98" fmla="*/ 156 w 156"/>
                      <a:gd name="T99" fmla="*/ 206 h 20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2" name="Freeform 75">
                    <a:extLst>
                      <a:ext uri="{FF2B5EF4-FFF2-40B4-BE49-F238E27FC236}">
                        <a16:creationId xmlns:a16="http://schemas.microsoft.com/office/drawing/2014/main" id="{2D72D6DA-0856-46CB-8A88-806B3E64ED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9"/>
                      <a:gd name="T31" fmla="*/ 0 h 38"/>
                      <a:gd name="T32" fmla="*/ 109 w 109"/>
                      <a:gd name="T33" fmla="*/ 38 h 3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3" name="Freeform 76">
                    <a:extLst>
                      <a:ext uri="{FF2B5EF4-FFF2-40B4-BE49-F238E27FC236}">
                        <a16:creationId xmlns:a16="http://schemas.microsoft.com/office/drawing/2014/main" id="{97DF2127-BEB4-460C-B4DA-86CD1BC29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76"/>
                      <a:gd name="T55" fmla="*/ 0 h 104"/>
                      <a:gd name="T56" fmla="*/ 76 w 76"/>
                      <a:gd name="T57" fmla="*/ 104 h 10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4" name="Freeform 77">
                    <a:extLst>
                      <a:ext uri="{FF2B5EF4-FFF2-40B4-BE49-F238E27FC236}">
                        <a16:creationId xmlns:a16="http://schemas.microsoft.com/office/drawing/2014/main" id="{BF826E8B-0CBD-43B5-BF16-AD7B120A97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7"/>
                      <a:gd name="T25" fmla="*/ 0 h 61"/>
                      <a:gd name="T26" fmla="*/ 37 w 37"/>
                      <a:gd name="T27" fmla="*/ 61 h 6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5" name="Freeform 78">
                    <a:extLst>
                      <a:ext uri="{FF2B5EF4-FFF2-40B4-BE49-F238E27FC236}">
                        <a16:creationId xmlns:a16="http://schemas.microsoft.com/office/drawing/2014/main" id="{D5511C09-C7E2-4CCA-ADA5-0B3C059C4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9"/>
                      <a:gd name="T19" fmla="*/ 0 h 29"/>
                      <a:gd name="T20" fmla="*/ 49 w 49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6" name="Freeform 79">
                    <a:extLst>
                      <a:ext uri="{FF2B5EF4-FFF2-40B4-BE49-F238E27FC236}">
                        <a16:creationId xmlns:a16="http://schemas.microsoft.com/office/drawing/2014/main" id="{441BB78E-8FD1-424E-AEDC-33A346A3D2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61"/>
                      <a:gd name="T34" fmla="*/ 0 h 48"/>
                      <a:gd name="T35" fmla="*/ 61 w 61"/>
                      <a:gd name="T36" fmla="*/ 48 h 4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7" name="Freeform 80">
                    <a:extLst>
                      <a:ext uri="{FF2B5EF4-FFF2-40B4-BE49-F238E27FC236}">
                        <a16:creationId xmlns:a16="http://schemas.microsoft.com/office/drawing/2014/main" id="{F863DFF3-4C57-4C38-A536-092E12A08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86"/>
                      <a:gd name="T130" fmla="*/ 0 h 182"/>
                      <a:gd name="T131" fmla="*/ 286 w 286"/>
                      <a:gd name="T132" fmla="*/ 182 h 182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8" name="Freeform 81">
                    <a:extLst>
                      <a:ext uri="{FF2B5EF4-FFF2-40B4-BE49-F238E27FC236}">
                        <a16:creationId xmlns:a16="http://schemas.microsoft.com/office/drawing/2014/main" id="{5B9320F9-80FD-4831-AE82-433F9F3293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8"/>
                      <a:gd name="T37" fmla="*/ 0 h 78"/>
                      <a:gd name="T38" fmla="*/ 78 w 78"/>
                      <a:gd name="T39" fmla="*/ 78 h 7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9" name="Freeform 82">
                    <a:extLst>
                      <a:ext uri="{FF2B5EF4-FFF2-40B4-BE49-F238E27FC236}">
                        <a16:creationId xmlns:a16="http://schemas.microsoft.com/office/drawing/2014/main" id="{6C47CFCC-3C4D-49B9-B066-815F95E53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17"/>
                      <a:gd name="T10" fmla="*/ 0 h 18"/>
                      <a:gd name="T11" fmla="*/ 17 w 17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0" name="Freeform 83">
                    <a:extLst>
                      <a:ext uri="{FF2B5EF4-FFF2-40B4-BE49-F238E27FC236}">
                        <a16:creationId xmlns:a16="http://schemas.microsoft.com/office/drawing/2014/main" id="{7A7A675D-CEC6-4BC6-AF7B-A91AF1072C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1" name="Freeform 84">
                    <a:extLst>
                      <a:ext uri="{FF2B5EF4-FFF2-40B4-BE49-F238E27FC236}">
                        <a16:creationId xmlns:a16="http://schemas.microsoft.com/office/drawing/2014/main" id="{D6D2A4E9-5C6B-45E3-A87D-7EE9621544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0"/>
                      <a:gd name="T13" fmla="*/ 0 h 15"/>
                      <a:gd name="T14" fmla="*/ 20 w 20"/>
                      <a:gd name="T15" fmla="*/ 15 h 15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2" name="Freeform 85">
                    <a:extLst>
                      <a:ext uri="{FF2B5EF4-FFF2-40B4-BE49-F238E27FC236}">
                        <a16:creationId xmlns:a16="http://schemas.microsoft.com/office/drawing/2014/main" id="{C10EF714-23A2-456B-9DE5-F1958A3734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80"/>
                      <a:gd name="T46" fmla="*/ 0 h 80"/>
                      <a:gd name="T47" fmla="*/ 80 w 80"/>
                      <a:gd name="T48" fmla="*/ 80 h 8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3" name="Freeform 86">
                    <a:extLst>
                      <a:ext uri="{FF2B5EF4-FFF2-40B4-BE49-F238E27FC236}">
                        <a16:creationId xmlns:a16="http://schemas.microsoft.com/office/drawing/2014/main" id="{EB977259-09DA-4DFD-AC67-59EE30F07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4"/>
                      <a:gd name="T64" fmla="*/ 0 h 174"/>
                      <a:gd name="T65" fmla="*/ 94 w 94"/>
                      <a:gd name="T66" fmla="*/ 174 h 174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4" name="Freeform 87">
                    <a:extLst>
                      <a:ext uri="{FF2B5EF4-FFF2-40B4-BE49-F238E27FC236}">
                        <a16:creationId xmlns:a16="http://schemas.microsoft.com/office/drawing/2014/main" id="{6AD48F54-D0D7-4B53-BCAF-688140F04A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2"/>
                      <a:gd name="T25" fmla="*/ 0 h 50"/>
                      <a:gd name="T26" fmla="*/ 32 w 32"/>
                      <a:gd name="T27" fmla="*/ 50 h 5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5" name="Freeform 88">
                    <a:extLst>
                      <a:ext uri="{FF2B5EF4-FFF2-40B4-BE49-F238E27FC236}">
                        <a16:creationId xmlns:a16="http://schemas.microsoft.com/office/drawing/2014/main" id="{064CAFF6-4582-4ACB-A2E7-506E9DB794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50"/>
                      <a:gd name="T20" fmla="*/ 43 w 43"/>
                      <a:gd name="T21" fmla="*/ 50 h 5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6" name="Freeform 89">
                    <a:extLst>
                      <a:ext uri="{FF2B5EF4-FFF2-40B4-BE49-F238E27FC236}">
                        <a16:creationId xmlns:a16="http://schemas.microsoft.com/office/drawing/2014/main" id="{21EB96DE-9E09-4D06-9025-8E21E8C27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  <a:gd name="T9" fmla="*/ 0 w 41"/>
                      <a:gd name="T10" fmla="*/ 0 h 29"/>
                      <a:gd name="T11" fmla="*/ 41 w 41"/>
                      <a:gd name="T12" fmla="*/ 29 h 2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7" name="Freeform 90">
                    <a:extLst>
                      <a:ext uri="{FF2B5EF4-FFF2-40B4-BE49-F238E27FC236}">
                        <a16:creationId xmlns:a16="http://schemas.microsoft.com/office/drawing/2014/main" id="{F09589BF-97F5-4B6D-B228-54252A7913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438"/>
                      <a:gd name="T88" fmla="*/ 0 h 152"/>
                      <a:gd name="T89" fmla="*/ 438 w 438"/>
                      <a:gd name="T90" fmla="*/ 152 h 152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8" name="Freeform 91">
                    <a:extLst>
                      <a:ext uri="{FF2B5EF4-FFF2-40B4-BE49-F238E27FC236}">
                        <a16:creationId xmlns:a16="http://schemas.microsoft.com/office/drawing/2014/main" id="{5FEA7FB0-86C2-40A6-BB2E-4D0A6E486D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7"/>
                      <a:gd name="T52" fmla="*/ 0 h 165"/>
                      <a:gd name="T53" fmla="*/ 47 w 47"/>
                      <a:gd name="T54" fmla="*/ 165 h 16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09" name="Freeform 92">
                    <a:extLst>
                      <a:ext uri="{FF2B5EF4-FFF2-40B4-BE49-F238E27FC236}">
                        <a16:creationId xmlns:a16="http://schemas.microsoft.com/office/drawing/2014/main" id="{CACC399C-C0C0-4CBB-9499-E9FB5856A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138"/>
                      <a:gd name="T58" fmla="*/ 0 h 103"/>
                      <a:gd name="T59" fmla="*/ 138 w 138"/>
                      <a:gd name="T60" fmla="*/ 103 h 10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0" name="Freeform 93">
                    <a:extLst>
                      <a:ext uri="{FF2B5EF4-FFF2-40B4-BE49-F238E27FC236}">
                        <a16:creationId xmlns:a16="http://schemas.microsoft.com/office/drawing/2014/main" id="{1D4CD250-47BC-4A60-8343-5D23BD527D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88"/>
                      <a:gd name="T124" fmla="*/ 0 h 214"/>
                      <a:gd name="T125" fmla="*/ 188 w 188"/>
                      <a:gd name="T126" fmla="*/ 214 h 21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1" name="Freeform 94">
                    <a:extLst>
                      <a:ext uri="{FF2B5EF4-FFF2-40B4-BE49-F238E27FC236}">
                        <a16:creationId xmlns:a16="http://schemas.microsoft.com/office/drawing/2014/main" id="{7F75069F-C66E-4DC9-83EC-F12D0A3A7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  <a:gd name="T9" fmla="*/ 0 w 13"/>
                      <a:gd name="T10" fmla="*/ 0 h 13"/>
                      <a:gd name="T11" fmla="*/ 13 w 13"/>
                      <a:gd name="T12" fmla="*/ 13 h 1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2" name="Freeform 95">
                    <a:extLst>
                      <a:ext uri="{FF2B5EF4-FFF2-40B4-BE49-F238E27FC236}">
                        <a16:creationId xmlns:a16="http://schemas.microsoft.com/office/drawing/2014/main" id="{0F105439-86C8-4AED-A342-2CBAAC82D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812"/>
                      <a:gd name="T133" fmla="*/ 0 h 564"/>
                      <a:gd name="T134" fmla="*/ 812 w 812"/>
                      <a:gd name="T135" fmla="*/ 564 h 564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3" name="Freeform 96">
                    <a:extLst>
                      <a:ext uri="{FF2B5EF4-FFF2-40B4-BE49-F238E27FC236}">
                        <a16:creationId xmlns:a16="http://schemas.microsoft.com/office/drawing/2014/main" id="{C7CE87EC-8E11-46CC-81FD-3479D81FA1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3"/>
                      <a:gd name="T19" fmla="*/ 0 h 85"/>
                      <a:gd name="T20" fmla="*/ 43 w 43"/>
                      <a:gd name="T21" fmla="*/ 85 h 8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4" name="Freeform 97">
                    <a:extLst>
                      <a:ext uri="{FF2B5EF4-FFF2-40B4-BE49-F238E27FC236}">
                        <a16:creationId xmlns:a16="http://schemas.microsoft.com/office/drawing/2014/main" id="{022A94B5-2C8B-403E-A1B2-38A6F46C89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4"/>
                      <a:gd name="T25" fmla="*/ 0 h 74"/>
                      <a:gd name="T26" fmla="*/ 44 w 44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5" name="Freeform 98">
                    <a:extLst>
                      <a:ext uri="{FF2B5EF4-FFF2-40B4-BE49-F238E27FC236}">
                        <a16:creationId xmlns:a16="http://schemas.microsoft.com/office/drawing/2014/main" id="{5796A00C-1D75-4958-BAE7-C660B588B1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20"/>
                      <a:gd name="T10" fmla="*/ 0 h 30"/>
                      <a:gd name="T11" fmla="*/ 20 w 20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6" name="Freeform 99">
                    <a:extLst>
                      <a:ext uri="{FF2B5EF4-FFF2-40B4-BE49-F238E27FC236}">
                        <a16:creationId xmlns:a16="http://schemas.microsoft.com/office/drawing/2014/main" id="{ED2D9371-6765-4915-A1ED-15D6D75185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682"/>
                      <a:gd name="T127" fmla="*/ 0 h 557"/>
                      <a:gd name="T128" fmla="*/ 682 w 682"/>
                      <a:gd name="T129" fmla="*/ 557 h 557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7" name="Freeform 100">
                    <a:extLst>
                      <a:ext uri="{FF2B5EF4-FFF2-40B4-BE49-F238E27FC236}">
                        <a16:creationId xmlns:a16="http://schemas.microsoft.com/office/drawing/2014/main" id="{F57F5FA5-090E-43AC-962D-89A2A198F5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57"/>
                      <a:gd name="T49" fmla="*/ 0 h 347"/>
                      <a:gd name="T50" fmla="*/ 257 w 257"/>
                      <a:gd name="T51" fmla="*/ 347 h 34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8" name="Freeform 101">
                    <a:extLst>
                      <a:ext uri="{FF2B5EF4-FFF2-40B4-BE49-F238E27FC236}">
                        <a16:creationId xmlns:a16="http://schemas.microsoft.com/office/drawing/2014/main" id="{8E4CDCD6-9E18-4129-8A0D-BFBD5475AA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  <a:gd name="T9" fmla="*/ 0 w 19"/>
                      <a:gd name="T10" fmla="*/ 0 h 37"/>
                      <a:gd name="T11" fmla="*/ 19 w 19"/>
                      <a:gd name="T12" fmla="*/ 37 h 3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19" name="Freeform 102">
                    <a:extLst>
                      <a:ext uri="{FF2B5EF4-FFF2-40B4-BE49-F238E27FC236}">
                        <a16:creationId xmlns:a16="http://schemas.microsoft.com/office/drawing/2014/main" id="{A65FF7E9-05BB-42AA-9727-FF5B279239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20"/>
                      <a:gd name="T17" fmla="*/ 22 w 22"/>
                      <a:gd name="T18" fmla="*/ 20 h 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0" name="Freeform 103">
                    <a:extLst>
                      <a:ext uri="{FF2B5EF4-FFF2-40B4-BE49-F238E27FC236}">
                        <a16:creationId xmlns:a16="http://schemas.microsoft.com/office/drawing/2014/main" id="{7215D9CE-FDB6-40BC-BDED-2887CF0B6A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"/>
                      <a:gd name="T13" fmla="*/ 0 h 30"/>
                      <a:gd name="T14" fmla="*/ 57 w 57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1" name="Freeform 104">
                    <a:extLst>
                      <a:ext uri="{FF2B5EF4-FFF2-40B4-BE49-F238E27FC236}">
                        <a16:creationId xmlns:a16="http://schemas.microsoft.com/office/drawing/2014/main" id="{72AEFF9A-A447-49EB-9A19-4977C3109C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93"/>
                      <a:gd name="T109" fmla="*/ 0 h 696"/>
                      <a:gd name="T110" fmla="*/ 693 w 693"/>
                      <a:gd name="T111" fmla="*/ 696 h 69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2" name="Freeform 105">
                    <a:extLst>
                      <a:ext uri="{FF2B5EF4-FFF2-40B4-BE49-F238E27FC236}">
                        <a16:creationId xmlns:a16="http://schemas.microsoft.com/office/drawing/2014/main" id="{1EFA6109-3D52-4CAA-B65B-51BED1638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931"/>
                      <a:gd name="T112" fmla="*/ 0 h 149"/>
                      <a:gd name="T113" fmla="*/ 931 w 931"/>
                      <a:gd name="T114" fmla="*/ 149 h 149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3" name="Freeform 106">
                    <a:extLst>
                      <a:ext uri="{FF2B5EF4-FFF2-40B4-BE49-F238E27FC236}">
                        <a16:creationId xmlns:a16="http://schemas.microsoft.com/office/drawing/2014/main" id="{46ADB9A9-05F7-4B1B-A889-4EC5E0ADAA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"/>
                      <a:gd name="T13" fmla="*/ 0 h 30"/>
                      <a:gd name="T14" fmla="*/ 31 w 31"/>
                      <a:gd name="T15" fmla="*/ 30 h 3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4" name="Freeform 107">
                    <a:extLst>
                      <a:ext uri="{FF2B5EF4-FFF2-40B4-BE49-F238E27FC236}">
                        <a16:creationId xmlns:a16="http://schemas.microsoft.com/office/drawing/2014/main" id="{DE5D44F3-10A4-4A5D-B4C5-891BBF35A2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4"/>
                      <a:gd name="T13" fmla="*/ 0 h 32"/>
                      <a:gd name="T14" fmla="*/ 44 w 44"/>
                      <a:gd name="T15" fmla="*/ 32 h 3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5" name="Freeform 108">
                    <a:extLst>
                      <a:ext uri="{FF2B5EF4-FFF2-40B4-BE49-F238E27FC236}">
                        <a16:creationId xmlns:a16="http://schemas.microsoft.com/office/drawing/2014/main" id="{945A9637-0C20-445B-807F-C068E191F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  <a:gd name="T9" fmla="*/ 0 w 76"/>
                      <a:gd name="T10" fmla="*/ 0 h 18"/>
                      <a:gd name="T11" fmla="*/ 76 w 76"/>
                      <a:gd name="T12" fmla="*/ 18 h 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6" name="Freeform 109">
                    <a:extLst>
                      <a:ext uri="{FF2B5EF4-FFF2-40B4-BE49-F238E27FC236}">
                        <a16:creationId xmlns:a16="http://schemas.microsoft.com/office/drawing/2014/main" id="{4B299F38-ABD4-4993-9A27-D4A7DAAC65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  <a:gd name="T9" fmla="*/ 0 w 42"/>
                      <a:gd name="T10" fmla="*/ 0 h 44"/>
                      <a:gd name="T11" fmla="*/ 42 w 42"/>
                      <a:gd name="T12" fmla="*/ 44 h 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27" name="Freeform 110">
                    <a:extLst>
                      <a:ext uri="{FF2B5EF4-FFF2-40B4-BE49-F238E27FC236}">
                        <a16:creationId xmlns:a16="http://schemas.microsoft.com/office/drawing/2014/main" id="{CE90A95C-289B-4A59-BD44-69A083CBD8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  <a:gd name="T9" fmla="*/ 0 w 31"/>
                      <a:gd name="T10" fmla="*/ 0 h 30"/>
                      <a:gd name="T11" fmla="*/ 31 w 31"/>
                      <a:gd name="T12" fmla="*/ 30 h 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7836" name="Group 111">
                <a:extLst>
                  <a:ext uri="{FF2B5EF4-FFF2-40B4-BE49-F238E27FC236}">
                    <a16:creationId xmlns:a16="http://schemas.microsoft.com/office/drawing/2014/main" id="{89EC0B7E-B253-4356-A078-30EF7A3B6A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77863" name="Line 112">
                  <a:extLst>
                    <a:ext uri="{FF2B5EF4-FFF2-40B4-BE49-F238E27FC236}">
                      <a16:creationId xmlns:a16="http://schemas.microsoft.com/office/drawing/2014/main" id="{8235A276-7FDB-4C19-A265-13E71557A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113">
                  <a:extLst>
                    <a:ext uri="{FF2B5EF4-FFF2-40B4-BE49-F238E27FC236}">
                      <a16:creationId xmlns:a16="http://schemas.microsoft.com/office/drawing/2014/main" id="{0D064B76-7AE9-4B53-B51F-D4E69151C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114">
                  <a:extLst>
                    <a:ext uri="{FF2B5EF4-FFF2-40B4-BE49-F238E27FC236}">
                      <a16:creationId xmlns:a16="http://schemas.microsoft.com/office/drawing/2014/main" id="{4E23480B-E79D-42BE-90B3-342F1CB099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115">
                  <a:extLst>
                    <a:ext uri="{FF2B5EF4-FFF2-40B4-BE49-F238E27FC236}">
                      <a16:creationId xmlns:a16="http://schemas.microsoft.com/office/drawing/2014/main" id="{9B2FDD9F-3BB1-4E3C-BD54-71B394DD0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116">
                  <a:extLst>
                    <a:ext uri="{FF2B5EF4-FFF2-40B4-BE49-F238E27FC236}">
                      <a16:creationId xmlns:a16="http://schemas.microsoft.com/office/drawing/2014/main" id="{08979016-612C-40E1-A565-68BCD3BC5A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117">
                  <a:extLst>
                    <a:ext uri="{FF2B5EF4-FFF2-40B4-BE49-F238E27FC236}">
                      <a16:creationId xmlns:a16="http://schemas.microsoft.com/office/drawing/2014/main" id="{63CF2428-80D3-469B-B9E9-6A0C1064B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118">
                  <a:extLst>
                    <a:ext uri="{FF2B5EF4-FFF2-40B4-BE49-F238E27FC236}">
                      <a16:creationId xmlns:a16="http://schemas.microsoft.com/office/drawing/2014/main" id="{16483E8D-BD37-414A-A8C3-3540F9ABB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119">
                  <a:extLst>
                    <a:ext uri="{FF2B5EF4-FFF2-40B4-BE49-F238E27FC236}">
                      <a16:creationId xmlns:a16="http://schemas.microsoft.com/office/drawing/2014/main" id="{550D131B-17D8-4F74-ACD1-C2FF4CC103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120">
                  <a:extLst>
                    <a:ext uri="{FF2B5EF4-FFF2-40B4-BE49-F238E27FC236}">
                      <a16:creationId xmlns:a16="http://schemas.microsoft.com/office/drawing/2014/main" id="{73C653E0-0522-40E2-B54B-A97A105A31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121">
                  <a:extLst>
                    <a:ext uri="{FF2B5EF4-FFF2-40B4-BE49-F238E27FC236}">
                      <a16:creationId xmlns:a16="http://schemas.microsoft.com/office/drawing/2014/main" id="{D4242445-8384-45CB-A7C9-77B9DCBC1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122">
                  <a:extLst>
                    <a:ext uri="{FF2B5EF4-FFF2-40B4-BE49-F238E27FC236}">
                      <a16:creationId xmlns:a16="http://schemas.microsoft.com/office/drawing/2014/main" id="{A191B98E-C92D-4E9A-B14F-F1FF303AE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123">
                  <a:extLst>
                    <a:ext uri="{FF2B5EF4-FFF2-40B4-BE49-F238E27FC236}">
                      <a16:creationId xmlns:a16="http://schemas.microsoft.com/office/drawing/2014/main" id="{430CC8D5-9845-4ABF-9B6F-27D3184F4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124">
                  <a:extLst>
                    <a:ext uri="{FF2B5EF4-FFF2-40B4-BE49-F238E27FC236}">
                      <a16:creationId xmlns:a16="http://schemas.microsoft.com/office/drawing/2014/main" id="{F2338E0F-A592-4EE7-8F0D-8727E90AE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125">
                  <a:extLst>
                    <a:ext uri="{FF2B5EF4-FFF2-40B4-BE49-F238E27FC236}">
                      <a16:creationId xmlns:a16="http://schemas.microsoft.com/office/drawing/2014/main" id="{6BF4C437-D2B0-464A-8781-FE4E598A70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126">
                  <a:extLst>
                    <a:ext uri="{FF2B5EF4-FFF2-40B4-BE49-F238E27FC236}">
                      <a16:creationId xmlns:a16="http://schemas.microsoft.com/office/drawing/2014/main" id="{C63AAA3A-C62F-41F4-BBAD-A764ED93D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127">
                  <a:extLst>
                    <a:ext uri="{FF2B5EF4-FFF2-40B4-BE49-F238E27FC236}">
                      <a16:creationId xmlns:a16="http://schemas.microsoft.com/office/drawing/2014/main" id="{4917AEB8-0EA5-4C7E-B1EA-B9B0CB624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128">
                  <a:extLst>
                    <a:ext uri="{FF2B5EF4-FFF2-40B4-BE49-F238E27FC236}">
                      <a16:creationId xmlns:a16="http://schemas.microsoft.com/office/drawing/2014/main" id="{001C7DBD-1221-4BD1-A0CF-90FC8BDD90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129">
                  <a:extLst>
                    <a:ext uri="{FF2B5EF4-FFF2-40B4-BE49-F238E27FC236}">
                      <a16:creationId xmlns:a16="http://schemas.microsoft.com/office/drawing/2014/main" id="{74BC074A-147D-4DA2-ACD1-91AC930EF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1" name="Line 130">
                  <a:extLst>
                    <a:ext uri="{FF2B5EF4-FFF2-40B4-BE49-F238E27FC236}">
                      <a16:creationId xmlns:a16="http://schemas.microsoft.com/office/drawing/2014/main" id="{7E225FED-84B6-45B8-965F-4F0E8765D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2" name="Line 131">
                  <a:extLst>
                    <a:ext uri="{FF2B5EF4-FFF2-40B4-BE49-F238E27FC236}">
                      <a16:creationId xmlns:a16="http://schemas.microsoft.com/office/drawing/2014/main" id="{4B16B757-D892-4759-A8C3-213A0CECD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3" name="Line 132">
                  <a:extLst>
                    <a:ext uri="{FF2B5EF4-FFF2-40B4-BE49-F238E27FC236}">
                      <a16:creationId xmlns:a16="http://schemas.microsoft.com/office/drawing/2014/main" id="{E4870168-6B17-4051-A464-90EBD7AE4F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837" name="Group 133">
                <a:extLst>
                  <a:ext uri="{FF2B5EF4-FFF2-40B4-BE49-F238E27FC236}">
                    <a16:creationId xmlns:a16="http://schemas.microsoft.com/office/drawing/2014/main" id="{D71491E4-9DBC-4FDA-8E7B-DE69D3A89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77838" name="Line 134">
                  <a:extLst>
                    <a:ext uri="{FF2B5EF4-FFF2-40B4-BE49-F238E27FC236}">
                      <a16:creationId xmlns:a16="http://schemas.microsoft.com/office/drawing/2014/main" id="{51B5CD9D-228B-4DBA-8971-E309C5F9C6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35">
                  <a:extLst>
                    <a:ext uri="{FF2B5EF4-FFF2-40B4-BE49-F238E27FC236}">
                      <a16:creationId xmlns:a16="http://schemas.microsoft.com/office/drawing/2014/main" id="{1DF8C57C-823E-4491-A19F-190BEC027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36">
                  <a:extLst>
                    <a:ext uri="{FF2B5EF4-FFF2-40B4-BE49-F238E27FC236}">
                      <a16:creationId xmlns:a16="http://schemas.microsoft.com/office/drawing/2014/main" id="{8186AD3C-7FE8-4BBA-8075-D6B3446A4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37">
                  <a:extLst>
                    <a:ext uri="{FF2B5EF4-FFF2-40B4-BE49-F238E27FC236}">
                      <a16:creationId xmlns:a16="http://schemas.microsoft.com/office/drawing/2014/main" id="{8511708F-1E7B-491A-8221-C0494BD2A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38">
                  <a:extLst>
                    <a:ext uri="{FF2B5EF4-FFF2-40B4-BE49-F238E27FC236}">
                      <a16:creationId xmlns:a16="http://schemas.microsoft.com/office/drawing/2014/main" id="{EA1BE833-D8DD-4A80-BB7E-8D5B3C4ED7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39">
                  <a:extLst>
                    <a:ext uri="{FF2B5EF4-FFF2-40B4-BE49-F238E27FC236}">
                      <a16:creationId xmlns:a16="http://schemas.microsoft.com/office/drawing/2014/main" id="{C28CB7C7-7B7F-4F2B-930B-3CC8411CA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140">
                  <a:extLst>
                    <a:ext uri="{FF2B5EF4-FFF2-40B4-BE49-F238E27FC236}">
                      <a16:creationId xmlns:a16="http://schemas.microsoft.com/office/drawing/2014/main" id="{3D8CC9D6-E350-4F28-98CE-681DBDE7B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141">
                  <a:extLst>
                    <a:ext uri="{FF2B5EF4-FFF2-40B4-BE49-F238E27FC236}">
                      <a16:creationId xmlns:a16="http://schemas.microsoft.com/office/drawing/2014/main" id="{F2E9FF90-7BC4-46BC-B04A-946A6B6761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142">
                  <a:extLst>
                    <a:ext uri="{FF2B5EF4-FFF2-40B4-BE49-F238E27FC236}">
                      <a16:creationId xmlns:a16="http://schemas.microsoft.com/office/drawing/2014/main" id="{3ED9D1E3-6C24-4E44-AB4D-EFC88E7EB4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143">
                  <a:extLst>
                    <a:ext uri="{FF2B5EF4-FFF2-40B4-BE49-F238E27FC236}">
                      <a16:creationId xmlns:a16="http://schemas.microsoft.com/office/drawing/2014/main" id="{B0886709-631D-4781-B33B-9511EB59E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144">
                  <a:extLst>
                    <a:ext uri="{FF2B5EF4-FFF2-40B4-BE49-F238E27FC236}">
                      <a16:creationId xmlns:a16="http://schemas.microsoft.com/office/drawing/2014/main" id="{35FCEF58-F507-400B-ACA3-148F5F391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145">
                  <a:extLst>
                    <a:ext uri="{FF2B5EF4-FFF2-40B4-BE49-F238E27FC236}">
                      <a16:creationId xmlns:a16="http://schemas.microsoft.com/office/drawing/2014/main" id="{FC001496-BC53-4417-BD31-C6A245D04B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146">
                  <a:extLst>
                    <a:ext uri="{FF2B5EF4-FFF2-40B4-BE49-F238E27FC236}">
                      <a16:creationId xmlns:a16="http://schemas.microsoft.com/office/drawing/2014/main" id="{24336185-98B6-4329-9B8C-B77DDC675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147">
                  <a:extLst>
                    <a:ext uri="{FF2B5EF4-FFF2-40B4-BE49-F238E27FC236}">
                      <a16:creationId xmlns:a16="http://schemas.microsoft.com/office/drawing/2014/main" id="{5E3331F1-B678-4582-B144-BD9D2C539E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148">
                  <a:extLst>
                    <a:ext uri="{FF2B5EF4-FFF2-40B4-BE49-F238E27FC236}">
                      <a16:creationId xmlns:a16="http://schemas.microsoft.com/office/drawing/2014/main" id="{60EF7233-4739-4571-AF5E-9C64B039F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149">
                  <a:extLst>
                    <a:ext uri="{FF2B5EF4-FFF2-40B4-BE49-F238E27FC236}">
                      <a16:creationId xmlns:a16="http://schemas.microsoft.com/office/drawing/2014/main" id="{5A1DDF88-EDEB-44D4-9407-481090DF9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150">
                  <a:extLst>
                    <a:ext uri="{FF2B5EF4-FFF2-40B4-BE49-F238E27FC236}">
                      <a16:creationId xmlns:a16="http://schemas.microsoft.com/office/drawing/2014/main" id="{80291B1F-139D-4277-9029-D98319AD2F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151">
                  <a:extLst>
                    <a:ext uri="{FF2B5EF4-FFF2-40B4-BE49-F238E27FC236}">
                      <a16:creationId xmlns:a16="http://schemas.microsoft.com/office/drawing/2014/main" id="{10F2E398-CEE1-4F03-9B65-CF11650E9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152">
                  <a:extLst>
                    <a:ext uri="{FF2B5EF4-FFF2-40B4-BE49-F238E27FC236}">
                      <a16:creationId xmlns:a16="http://schemas.microsoft.com/office/drawing/2014/main" id="{A3DCB2C8-839D-4D66-91E3-0E001DBE5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153">
                  <a:extLst>
                    <a:ext uri="{FF2B5EF4-FFF2-40B4-BE49-F238E27FC236}">
                      <a16:creationId xmlns:a16="http://schemas.microsoft.com/office/drawing/2014/main" id="{4024C635-8B3A-4993-AC05-D09F569A4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154">
                  <a:extLst>
                    <a:ext uri="{FF2B5EF4-FFF2-40B4-BE49-F238E27FC236}">
                      <a16:creationId xmlns:a16="http://schemas.microsoft.com/office/drawing/2014/main" id="{E710A752-9BB1-4682-B210-4F10E7010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155">
                  <a:extLst>
                    <a:ext uri="{FF2B5EF4-FFF2-40B4-BE49-F238E27FC236}">
                      <a16:creationId xmlns:a16="http://schemas.microsoft.com/office/drawing/2014/main" id="{8762E69B-4A81-4E6C-B68E-60E1FA7E1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156">
                  <a:extLst>
                    <a:ext uri="{FF2B5EF4-FFF2-40B4-BE49-F238E27FC236}">
                      <a16:creationId xmlns:a16="http://schemas.microsoft.com/office/drawing/2014/main" id="{D348150F-487D-46E4-99BC-ABDCAFA71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157">
                  <a:extLst>
                    <a:ext uri="{FF2B5EF4-FFF2-40B4-BE49-F238E27FC236}">
                      <a16:creationId xmlns:a16="http://schemas.microsoft.com/office/drawing/2014/main" id="{91EC1B00-7453-454B-B44F-09F4AC262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158">
                  <a:extLst>
                    <a:ext uri="{FF2B5EF4-FFF2-40B4-BE49-F238E27FC236}">
                      <a16:creationId xmlns:a16="http://schemas.microsoft.com/office/drawing/2014/main" id="{6A16F30C-139E-4B46-A2FC-806982E4F8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77833" name="Picture 159" descr="earth">
              <a:extLst>
                <a:ext uri="{FF2B5EF4-FFF2-40B4-BE49-F238E27FC236}">
                  <a16:creationId xmlns:a16="http://schemas.microsoft.com/office/drawing/2014/main" id="{84F45F5A-B398-4709-A285-7C27E0447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 autoUpdateAnimBg="0"/>
      <p:bldP spid="86020" grpId="0" build="p" autoUpdateAnimBg="0"/>
      <p:bldP spid="86021" grpId="0" build="p" autoUpdateAnimBg="0"/>
      <p:bldP spid="86022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2C5CC18-327F-4178-A0B3-A683CF4FE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algn="l" eaLnBrk="1" hangingPunct="1"/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程序如下：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1AE28432-C98A-4DE8-AD9F-84B92BB82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85800"/>
            <a:ext cx="4105909" cy="629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 &lt;iostream&gt;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 &lt;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iomanip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 namespace std;</a:t>
            </a:r>
          </a:p>
          <a:p>
            <a:pPr>
              <a:buNone/>
            </a:pPr>
            <a:b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 main(void){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int 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char str[80], 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chKey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cin.getline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(str, 80);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for(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0;str[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 ++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if(str[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]&gt;= 'a' &amp;&amp; 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 &lt;= 'z'){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]=(str[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]-'a'+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chKey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)%26+'a';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}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else if(str[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 &gt;= 'A' &amp;&amp; 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 &lt;= 'Z'){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]=(str[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]-'A'+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chKey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)%26+'A';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}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}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1800" dirty="0" err="1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&lt;&lt; str;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return 0;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FF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7044" name="AutoShape 4">
            <a:extLst>
              <a:ext uri="{FF2B5EF4-FFF2-40B4-BE49-F238E27FC236}">
                <a16:creationId xmlns:a16="http://schemas.microsoft.com/office/drawing/2014/main" id="{6E7D1B3C-0E19-46FE-87A0-0150C963AF8B}"/>
              </a:ext>
            </a:extLst>
          </p:cNvPr>
          <p:cNvSpPr>
            <a:spLocks/>
          </p:cNvSpPr>
          <p:nvPr/>
        </p:nvSpPr>
        <p:spPr bwMode="auto">
          <a:xfrm>
            <a:off x="4195763" y="1968500"/>
            <a:ext cx="1168400" cy="392113"/>
          </a:xfrm>
          <a:prstGeom prst="accentCallout2">
            <a:avLst>
              <a:gd name="adj1" fmla="val 29148"/>
              <a:gd name="adj2" fmla="val -6523"/>
              <a:gd name="adj3" fmla="val 29148"/>
              <a:gd name="adj4" fmla="val -94431"/>
              <a:gd name="adj5" fmla="val 151014"/>
              <a:gd name="adj6" fmla="val -94972"/>
            </a:avLst>
          </a:prstGeom>
          <a:noFill/>
          <a:ln w="9525">
            <a:solidFill>
              <a:srgbClr val="FFFFFF"/>
            </a:solidFill>
            <a:miter lim="800000"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ea typeface="楷体_GB2312"/>
                <a:cs typeface="楷体_GB2312"/>
              </a:rPr>
              <a:t>密钥。</a:t>
            </a:r>
          </a:p>
        </p:txBody>
      </p:sp>
      <p:sp>
        <p:nvSpPr>
          <p:cNvPr id="87045" name="AutoShape 5">
            <a:extLst>
              <a:ext uri="{FF2B5EF4-FFF2-40B4-BE49-F238E27FC236}">
                <a16:creationId xmlns:a16="http://schemas.microsoft.com/office/drawing/2014/main" id="{B1F5CF4F-BA21-4550-9B83-A62889D6C825}"/>
              </a:ext>
            </a:extLst>
          </p:cNvPr>
          <p:cNvSpPr>
            <a:spLocks/>
          </p:cNvSpPr>
          <p:nvPr/>
        </p:nvSpPr>
        <p:spPr bwMode="auto">
          <a:xfrm>
            <a:off x="4322763" y="2819400"/>
            <a:ext cx="3778250" cy="354013"/>
          </a:xfrm>
          <a:prstGeom prst="callout1">
            <a:avLst>
              <a:gd name="adj1" fmla="val 121523"/>
              <a:gd name="adj2" fmla="val 96977"/>
              <a:gd name="adj3" fmla="val 121523"/>
              <a:gd name="adj4" fmla="val -45380"/>
            </a:avLst>
          </a:prstGeom>
          <a:noFill/>
          <a:ln w="9525">
            <a:solidFill>
              <a:srgbClr val="66FFCC"/>
            </a:solidFill>
            <a:miter lim="800000"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CC"/>
                </a:solidFill>
                <a:ea typeface="楷体_GB2312"/>
                <a:cs typeface="楷体_GB2312"/>
              </a:rPr>
              <a:t>输入待加密的字符串。</a:t>
            </a:r>
          </a:p>
        </p:txBody>
      </p:sp>
      <p:sp>
        <p:nvSpPr>
          <p:cNvPr id="87046" name="AutoShape 6">
            <a:extLst>
              <a:ext uri="{FF2B5EF4-FFF2-40B4-BE49-F238E27FC236}">
                <a16:creationId xmlns:a16="http://schemas.microsoft.com/office/drawing/2014/main" id="{10EF9F28-8B32-4E5D-A1E9-F3E875234AC9}"/>
              </a:ext>
            </a:extLst>
          </p:cNvPr>
          <p:cNvSpPr>
            <a:spLocks/>
          </p:cNvSpPr>
          <p:nvPr/>
        </p:nvSpPr>
        <p:spPr bwMode="auto">
          <a:xfrm>
            <a:off x="488950" y="3429000"/>
            <a:ext cx="533400" cy="2362200"/>
          </a:xfrm>
          <a:prstGeom prst="lef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循环遍历字符串</a:t>
            </a:r>
          </a:p>
        </p:txBody>
      </p:sp>
      <p:sp>
        <p:nvSpPr>
          <p:cNvPr id="87047" name="AutoShape 7">
            <a:extLst>
              <a:ext uri="{FF2B5EF4-FFF2-40B4-BE49-F238E27FC236}">
                <a16:creationId xmlns:a16="http://schemas.microsoft.com/office/drawing/2014/main" id="{1D935674-6A4C-4998-BE48-D9814A19C63A}"/>
              </a:ext>
            </a:extLst>
          </p:cNvPr>
          <p:cNvSpPr>
            <a:spLocks/>
          </p:cNvSpPr>
          <p:nvPr/>
        </p:nvSpPr>
        <p:spPr bwMode="auto">
          <a:xfrm>
            <a:off x="5123368" y="3577476"/>
            <a:ext cx="2674937" cy="730250"/>
          </a:xfrm>
          <a:prstGeom prst="accentCallout2">
            <a:avLst>
              <a:gd name="adj1" fmla="val 15653"/>
              <a:gd name="adj2" fmla="val -2847"/>
              <a:gd name="adj3" fmla="val 15653"/>
              <a:gd name="adj4" fmla="val -7343"/>
              <a:gd name="adj5" fmla="val 154047"/>
              <a:gd name="adj6" fmla="val -7852"/>
            </a:avLst>
          </a:prstGeom>
          <a:noFill/>
          <a:ln w="9525">
            <a:solidFill>
              <a:srgbClr val="99FF33"/>
            </a:solidFill>
            <a:miter lim="800000"/>
            <a:headEnd type="none" w="lg" len="lg"/>
            <a:tailEnd type="diamond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33"/>
                </a:solidFill>
                <a:ea typeface="楷体_GB2312"/>
                <a:cs typeface="楷体_GB2312"/>
              </a:rPr>
              <a:t>是字母，则加密！</a:t>
            </a:r>
          </a:p>
        </p:txBody>
      </p:sp>
      <p:sp>
        <p:nvSpPr>
          <p:cNvPr id="87048" name="AutoShape 8">
            <a:hlinkClick r:id="" action="ppaction://noaction" highlightClick="1"/>
            <a:hlinkHover r:id="rId8" action="ppaction://program"/>
            <a:extLst>
              <a:ext uri="{FF2B5EF4-FFF2-40B4-BE49-F238E27FC236}">
                <a16:creationId xmlns:a16="http://schemas.microsoft.com/office/drawing/2014/main" id="{358FF03C-85D3-454C-8BB0-900BA99EA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943600"/>
            <a:ext cx="1371600" cy="457200"/>
          </a:xfrm>
          <a:prstGeom prst="actionButtonBlank">
            <a:avLst/>
          </a:prstGeom>
          <a:solidFill>
            <a:srgbClr val="3366FF"/>
          </a:solidFill>
          <a:ln w="9525">
            <a:solidFill>
              <a:srgbClr val="000080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chp4exa</a:t>
            </a:r>
          </a:p>
        </p:txBody>
      </p:sp>
      <p:sp>
        <p:nvSpPr>
          <p:cNvPr id="87049" name="AutoShape 9">
            <a:extLst>
              <a:ext uri="{FF2B5EF4-FFF2-40B4-BE49-F238E27FC236}">
                <a16:creationId xmlns:a16="http://schemas.microsoft.com/office/drawing/2014/main" id="{277A8ECE-1ED9-489D-A1A9-064D1759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752600"/>
            <a:ext cx="3417888" cy="914400"/>
          </a:xfrm>
          <a:prstGeom prst="cloudCallout">
            <a:avLst>
              <a:gd name="adj1" fmla="val -48468"/>
              <a:gd name="adj2" fmla="val 217361"/>
            </a:avLst>
          </a:prstGeom>
          <a:noFill/>
          <a:ln w="9525">
            <a:solidFill>
              <a:srgbClr val="FFFFCC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ea typeface="楷体_GB2312"/>
                <a:cs typeface="楷体_GB2312"/>
              </a:rPr>
              <a:t>设计解密算法！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nimBg="1" autoUpdateAnimBg="0"/>
      <p:bldP spid="87045" grpId="0" animBg="1" autoUpdateAnimBg="0"/>
      <p:bldP spid="87046" grpId="0" animBg="1" autoUpdateAnimBg="0"/>
      <p:bldP spid="87047" grpId="0" animBg="1" autoUpdateAnimBg="0"/>
      <p:bldP spid="87048" grpId="0" animBg="1" autoUpdateAnimBg="0"/>
      <p:bldP spid="87049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FF340E0-11BE-463A-8611-E3E55675A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5565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字符串类与对象简介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8A09A6C-8E7E-4CE1-ABC0-9534044B8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836613"/>
            <a:ext cx="90678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C++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提供了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string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类替代以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null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结束的字符串。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string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将数据</a:t>
            </a:r>
            <a:endParaRPr lang="en-US" altLang="zh-CN" sz="2400" b="1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及其方法封装其中。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string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类定义在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string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文件中。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6E03FDD-6FF9-43EE-B244-BF4A1C1BF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598613"/>
            <a:ext cx="3575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</a:t>
            </a:r>
            <a:r>
              <a:rPr lang="zh-CN" altLang="en-US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的属性及方法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8BA712-0D8B-4F39-A1BB-C8E37F9C6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3200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⒈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定义对象</a:t>
            </a:r>
            <a:endParaRPr lang="zh-CN" altLang="en-US" sz="2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ED03782-FE3D-4C89-89BF-016CCB0C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420938"/>
            <a:ext cx="36607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s1;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s2 =“Hefei“;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s3 = s2;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s4(10, 'x');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26E649-DC2D-4F58-A2BB-DE842372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03663"/>
            <a:ext cx="172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长度属性</a:t>
            </a:r>
            <a:endParaRPr lang="zh-CN" altLang="en-US" sz="240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2D23623-B9DF-4C49-B3B6-DA435223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4306888"/>
            <a:ext cx="378301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 =“Hefei“;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&lt;&lt; </a:t>
            </a:r>
            <a:r>
              <a:rPr lang="en-US" altLang="zh-CN" sz="2400" b="1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s.length</a:t>
            </a:r>
            <a:r>
              <a:rPr lang="en-US" altLang="zh-CN" sz="2400" b="1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( );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62C725-309E-4221-863F-99180994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56188"/>
            <a:ext cx="1111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赋值</a:t>
            </a:r>
            <a:endParaRPr lang="zh-CN" altLang="en-US" sz="24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995C3DB-8BFF-4DF5-85E5-8E533555A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5468938"/>
            <a:ext cx="2847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s1, s2;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s1 = "HFUT";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s2 = s1;</a:t>
            </a:r>
          </a:p>
        </p:txBody>
      </p:sp>
    </p:spTree>
    <p:extLst>
      <p:ext uri="{BB962C8B-B14F-4D97-AF65-F5344CB8AC3E}">
        <p14:creationId xmlns:p14="http://schemas.microsoft.com/office/powerpoint/2010/main" val="18652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退出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utoUpdateAnimBg="0"/>
      <p:bldP spid="7" grpId="0" autoUpdateAnimBg="0"/>
      <p:bldP spid="8" grpId="0" autoUpdateAnimBg="0"/>
      <p:bldP spid="9" grpId="0"/>
      <p:bldP spid="10" grpId="0" autoUpdateAnimBg="0"/>
      <p:bldP spid="11" grpId="0"/>
      <p:bldP spid="12" grpId="0" autoUpdateAnimBg="0"/>
      <p:bldP spid="13" grpId="0"/>
      <p:bldP spid="1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B0B3D-6845-41E0-A1EA-DE1F7BA90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5143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⒋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字符连接</a:t>
            </a:r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DC44F54-D1B1-4655-A2EF-EA6322F8E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908050"/>
            <a:ext cx="401478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s1 = "Anhui  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s2 = “Hefei“;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s1 += s2;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cout &lt;&lt; s1;</a:t>
            </a:r>
          </a:p>
        </p:txBody>
      </p:sp>
      <p:sp>
        <p:nvSpPr>
          <p:cNvPr id="18436" name="矩形 3">
            <a:extLst>
              <a:ext uri="{FF2B5EF4-FFF2-40B4-BE49-F238E27FC236}">
                <a16:creationId xmlns:a16="http://schemas.microsoft.com/office/drawing/2014/main" id="{55FC2097-0E5C-40C0-A6F8-CD09070C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63800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⒌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字符交换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endParaRPr lang="zh-CN" altLang="en-US" sz="2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DF75125-10BA-4361-9A44-BCEAB17E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867025"/>
            <a:ext cx="3967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s1 = "wang";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s2 = "zhang";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s1.swap( s2 );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cout &lt;&lt; s1 &lt;&lt; s2;</a:t>
            </a:r>
          </a:p>
        </p:txBody>
      </p:sp>
      <p:sp>
        <p:nvSpPr>
          <p:cNvPr id="18438" name="矩形 5">
            <a:extLst>
              <a:ext uri="{FF2B5EF4-FFF2-40B4-BE49-F238E27FC236}">
                <a16:creationId xmlns:a16="http://schemas.microsoft.com/office/drawing/2014/main" id="{84518379-F60C-4747-9718-73EEE96F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4406900"/>
            <a:ext cx="295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⒍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字符对象比较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901603A-FB8A-4C30-85EC-8D1AFA085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811713"/>
            <a:ext cx="3863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s1 = "wang";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s2 = "zhang";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s1  &gt;  s2;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18436" grpId="0"/>
      <p:bldP spid="5" grpId="0" autoUpdateAnimBg="0"/>
      <p:bldP spid="18438" grpId="0"/>
      <p:bldP spid="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FE508-9252-4DB6-B41F-2322E5D17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514350"/>
          </a:xfrm>
        </p:spPr>
        <p:txBody>
          <a:bodyPr/>
          <a:lstStyle/>
          <a:p>
            <a:pPr algn="l"/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⒎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字符串修改</a:t>
            </a:r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B6E9EE8-7CA0-40D5-8DB8-8FB711E26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549275"/>
            <a:ext cx="60325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s1 = "This is a test  string  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s2 = 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Hi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s1.erase(index,len);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s1.insert(index,s2)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；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s1.replace(index,len,s2);</a:t>
            </a:r>
          </a:p>
        </p:txBody>
      </p:sp>
      <p:sp>
        <p:nvSpPr>
          <p:cNvPr id="18436" name="矩形 3">
            <a:extLst>
              <a:ext uri="{FF2B5EF4-FFF2-40B4-BE49-F238E27FC236}">
                <a16:creationId xmlns:a16="http://schemas.microsoft.com/office/drawing/2014/main" id="{FEB71A55-3E86-4BEF-98E3-148FFB3C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63800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⒏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字符提取子串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endParaRPr lang="zh-CN" altLang="en-US" sz="240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F53761F-70BC-475B-BB9D-57FEC4590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867025"/>
            <a:ext cx="47767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s1 = “Anhui Hefei";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s2 = s1.substr(6, 5);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cout &lt;&lt; s1 &lt;&lt; s2;</a:t>
            </a:r>
          </a:p>
        </p:txBody>
      </p:sp>
      <p:sp>
        <p:nvSpPr>
          <p:cNvPr id="18438" name="矩形 5">
            <a:extLst>
              <a:ext uri="{FF2B5EF4-FFF2-40B4-BE49-F238E27FC236}">
                <a16:creationId xmlns:a16="http://schemas.microsoft.com/office/drawing/2014/main" id="{EB3D17C9-671F-411D-B577-CC8B2191E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44069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⒐</a:t>
            </a:r>
            <a:r>
              <a:rPr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查找</a:t>
            </a:r>
            <a:r>
              <a:rPr lang="en-US" altLang="zh-CN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CFD8874-BD5D-48BC-B9F7-B39BC48FA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811713"/>
            <a:ext cx="9153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string  s1 = “This is test substr!";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s1.find(s2,ind)//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在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s1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中查找位置大于等于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ind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的位置，无结果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返回最大整数。</a:t>
            </a:r>
            <a:endParaRPr lang="en-US" altLang="zh-CN" sz="2400" b="1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utoUpdateAnimBg="0"/>
      <p:bldP spid="18436" grpId="0"/>
      <p:bldP spid="5" grpId="0" autoUpdateAnimBg="0"/>
      <p:bldP spid="18438" grpId="0"/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ACCB27B-F274-4B1F-AA10-6C4B0AAE0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CC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⒉</a:t>
            </a:r>
            <a:r>
              <a:rPr lang="zh-CN" altLang="en-US" sz="2400" b="1">
                <a:solidFill>
                  <a:srgbClr val="CCFFCC"/>
                </a:solidFill>
                <a:latin typeface="楷体_GB2312"/>
                <a:ea typeface="楷体_GB2312"/>
                <a:cs typeface="楷体_GB2312"/>
              </a:rPr>
              <a:t>一维数组的初始化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2BD041AA-3E5C-4A0E-AEDD-4789D2E8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0"/>
            <a:ext cx="598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数组的元素可以在说明数组时初始化。</a:t>
            </a:r>
            <a:endParaRPr lang="zh-CN" altLang="en-US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930F93AF-9AB6-48DD-A7F5-388E24A66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5449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a[10]={1,2,3,4,5,6,7,8,9,10};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/*</a:t>
            </a:r>
            <a:r>
              <a:rPr lang="zh-CN" altLang="en-US" sz="240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说明数组，同时初始化全部元素。*</a:t>
            </a:r>
            <a:r>
              <a:rPr lang="en-US" altLang="zh-CN" sz="2400">
                <a:solidFill>
                  <a:srgbClr val="FFFFFF"/>
                </a:solidFill>
                <a:latin typeface="楷体_GB2312"/>
                <a:ea typeface="楷体_GB2312"/>
                <a:cs typeface="楷体_GB2312"/>
              </a:rPr>
              <a:t>/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E569D504-FC15-4E87-A737-8A2D08F9B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905000"/>
            <a:ext cx="6581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float fValue[10]={1.0,2.0,3.0};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/*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说明数组，给部分元素初值，其余元素为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。*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/</a:t>
            </a:r>
            <a:endParaRPr lang="en-US" altLang="zh-CN" sz="240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5D37FBC8-F9BD-4E6D-A961-5734BDD2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667000"/>
            <a:ext cx="66014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unsigned short a[ ]={0x0000,0x0001,0x0002};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ea typeface="楷体_GB2312"/>
                <a:cs typeface="楷体_GB2312"/>
              </a:rPr>
              <a:t>/*</a:t>
            </a:r>
            <a:r>
              <a:rPr lang="zh-CN" altLang="en-US" sz="2400" dirty="0">
                <a:solidFill>
                  <a:srgbClr val="FFFF00"/>
                </a:solidFill>
                <a:ea typeface="楷体_GB2312"/>
                <a:cs typeface="楷体_GB2312"/>
              </a:rPr>
              <a:t>当数组元素全部赋初值时，可以不指定长度*</a:t>
            </a:r>
            <a:r>
              <a:rPr lang="en-US" altLang="zh-CN" sz="2400" dirty="0">
                <a:solidFill>
                  <a:srgbClr val="FFFF00"/>
                </a:solidFill>
                <a:ea typeface="楷体_GB2312"/>
                <a:cs typeface="楷体_GB2312"/>
              </a:rPr>
              <a:t>/</a:t>
            </a:r>
            <a:r>
              <a:rPr lang="en-US" altLang="zh-CN" sz="2400" dirty="0">
                <a:solidFill>
                  <a:srgbClr val="FFFF00"/>
                </a:solidFill>
                <a:latin typeface="楷体_GB2312"/>
                <a:ea typeface="楷体_GB2312"/>
                <a:cs typeface="楷体_GB2312"/>
              </a:rPr>
              <a:t> </a:t>
            </a:r>
            <a:endParaRPr lang="en-US" altLang="zh-CN" sz="2400" dirty="0">
              <a:solidFill>
                <a:srgbClr val="FFFF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  <p:bldP spid="52229" grpId="0" autoUpdateAnimBg="0"/>
      <p:bldP spid="5223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FE508-9252-4DB6-B41F-2322E5D17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514350"/>
          </a:xfrm>
        </p:spPr>
        <p:txBody>
          <a:bodyPr/>
          <a:lstStyle/>
          <a:p>
            <a:pPr algn="l"/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【</a:t>
            </a:r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案例</a:t>
            </a:r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】</a:t>
            </a:r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用</a:t>
            </a:r>
            <a:r>
              <a:rPr lang="en-US" altLang="zh-CN" sz="2400" b="1" dirty="0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string</a:t>
            </a:r>
            <a:r>
              <a:rPr lang="zh-CN" altLang="en-US" sz="2400" b="1" dirty="0">
                <a:solidFill>
                  <a:srgbClr val="FFFF00"/>
                </a:solidFill>
                <a:latin typeface="华文新魏" panose="02010800040101010101" pitchFamily="2" charset="-122"/>
                <a:ea typeface="楷体_GB2312" pitchFamily="49" charset="-122"/>
              </a:rPr>
              <a:t>类实现姓名排序。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746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D3BED4A2-100E-488F-8684-8D9050599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  组  作  业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EB9E792B-9776-46AE-8D92-486E153317A8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12192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华文行楷" panose="02010800040101010101" pitchFamily="2" charset="-122"/>
              </a:rPr>
              <a:t>        ⒈</a:t>
            </a:r>
            <a:r>
              <a:rPr lang="zh-CN" altLang="en-US" sz="2400">
                <a:solidFill>
                  <a:srgbClr val="FFFFCC"/>
                </a:solidFill>
                <a:ea typeface="华文行楷" panose="02010800040101010101" pitchFamily="2" charset="-122"/>
              </a:rPr>
              <a:t>狐狸捉兔子问题。</a:t>
            </a:r>
          </a:p>
        </p:txBody>
      </p:sp>
      <p:sp>
        <p:nvSpPr>
          <p:cNvPr id="97284" name="Oval 4">
            <a:extLst>
              <a:ext uri="{FF2B5EF4-FFF2-40B4-BE49-F238E27FC236}">
                <a16:creationId xmlns:a16="http://schemas.microsoft.com/office/drawing/2014/main" id="{CE8A76AA-7ADD-4A1A-8CCD-86B49672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57425"/>
            <a:ext cx="3429000" cy="3276600"/>
          </a:xfrm>
          <a:prstGeom prst="ellipse">
            <a:avLst/>
          </a:prstGeom>
          <a:noFill/>
          <a:ln w="762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97285" name="Oval 5">
            <a:extLst>
              <a:ext uri="{FF2B5EF4-FFF2-40B4-BE49-F238E27FC236}">
                <a16:creationId xmlns:a16="http://schemas.microsoft.com/office/drawing/2014/main" id="{419604BB-EFB0-4C15-8699-27E4FB0E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3113"/>
            <a:ext cx="609600" cy="609600"/>
          </a:xfrm>
          <a:prstGeom prst="ellipse">
            <a:avLst/>
          </a:prstGeom>
          <a:gradFill rotWithShape="0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97286" name="Oval 6">
            <a:extLst>
              <a:ext uri="{FF2B5EF4-FFF2-40B4-BE49-F238E27FC236}">
                <a16:creationId xmlns:a16="http://schemas.microsoft.com/office/drawing/2014/main" id="{931874E2-28EE-41B4-BB67-552B343F4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2</a:t>
            </a:r>
          </a:p>
        </p:txBody>
      </p:sp>
      <p:sp>
        <p:nvSpPr>
          <p:cNvPr id="97287" name="Oval 7">
            <a:extLst>
              <a:ext uri="{FF2B5EF4-FFF2-40B4-BE49-F238E27FC236}">
                <a16:creationId xmlns:a16="http://schemas.microsoft.com/office/drawing/2014/main" id="{813B6D56-F90A-44E7-A2BF-C3960612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81388"/>
            <a:ext cx="609600" cy="609600"/>
          </a:xfrm>
          <a:prstGeom prst="ellipse">
            <a:avLst/>
          </a:prstGeom>
          <a:gradFill rotWithShape="0">
            <a:gsLst>
              <a:gs pos="0">
                <a:srgbClr val="156B13"/>
              </a:gs>
              <a:gs pos="50000">
                <a:srgbClr val="9CB86E"/>
              </a:gs>
              <a:gs pos="100000">
                <a:srgbClr val="DDEBC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3</a:t>
            </a:r>
          </a:p>
        </p:txBody>
      </p:sp>
      <p:sp>
        <p:nvSpPr>
          <p:cNvPr id="97288" name="Oval 8">
            <a:extLst>
              <a:ext uri="{FF2B5EF4-FFF2-40B4-BE49-F238E27FC236}">
                <a16:creationId xmlns:a16="http://schemas.microsoft.com/office/drawing/2014/main" id="{F4596048-3F57-43B9-AE80-ED57660D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9600"/>
            <a:ext cx="609600" cy="609600"/>
          </a:xfrm>
          <a:prstGeom prst="ellipse">
            <a:avLst/>
          </a:prstGeom>
          <a:gradFill rotWithShape="0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4</a:t>
            </a:r>
          </a:p>
        </p:txBody>
      </p:sp>
      <p:sp>
        <p:nvSpPr>
          <p:cNvPr id="97289" name="Oval 9">
            <a:extLst>
              <a:ext uri="{FF2B5EF4-FFF2-40B4-BE49-F238E27FC236}">
                <a16:creationId xmlns:a16="http://schemas.microsoft.com/office/drawing/2014/main" id="{52E74305-560A-45C9-8555-F466FC18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816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5</a:t>
            </a:r>
          </a:p>
        </p:txBody>
      </p:sp>
      <p:sp>
        <p:nvSpPr>
          <p:cNvPr id="97290" name="Oval 10">
            <a:extLst>
              <a:ext uri="{FF2B5EF4-FFF2-40B4-BE49-F238E27FC236}">
                <a16:creationId xmlns:a16="http://schemas.microsoft.com/office/drawing/2014/main" id="{88D16266-D98F-4536-8354-61D7486A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816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/>
                <a:cs typeface="楷体_GB2312"/>
              </a:rPr>
              <a:t>6</a:t>
            </a:r>
          </a:p>
        </p:txBody>
      </p:sp>
      <p:sp>
        <p:nvSpPr>
          <p:cNvPr id="97291" name="Oval 11">
            <a:extLst>
              <a:ext uri="{FF2B5EF4-FFF2-40B4-BE49-F238E27FC236}">
                <a16:creationId xmlns:a16="http://schemas.microsoft.com/office/drawing/2014/main" id="{664D847A-19EB-4C9D-9320-EBA743C2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7</a:t>
            </a:r>
          </a:p>
        </p:txBody>
      </p:sp>
      <p:sp>
        <p:nvSpPr>
          <p:cNvPr id="97292" name="Oval 12">
            <a:extLst>
              <a:ext uri="{FF2B5EF4-FFF2-40B4-BE49-F238E27FC236}">
                <a16:creationId xmlns:a16="http://schemas.microsoft.com/office/drawing/2014/main" id="{9B7949A4-4686-4EBF-B00C-4629D40B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609600" cy="609600"/>
          </a:xfrm>
          <a:prstGeom prst="ellipse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8</a:t>
            </a:r>
          </a:p>
        </p:txBody>
      </p:sp>
      <p:sp>
        <p:nvSpPr>
          <p:cNvPr id="97293" name="Oval 13">
            <a:extLst>
              <a:ext uri="{FF2B5EF4-FFF2-40B4-BE49-F238E27FC236}">
                <a16:creationId xmlns:a16="http://schemas.microsoft.com/office/drawing/2014/main" id="{70770E07-1C52-4467-9F0A-5A8CFA96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90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A800"/>
              </a:gs>
              <a:gs pos="13000">
                <a:srgbClr val="825600"/>
              </a:gs>
              <a:gs pos="28000">
                <a:srgbClr val="FFA800"/>
              </a:gs>
              <a:gs pos="42000">
                <a:srgbClr val="825600"/>
              </a:gs>
              <a:gs pos="57001">
                <a:srgbClr val="FFA800"/>
              </a:gs>
              <a:gs pos="72000">
                <a:srgbClr val="825600"/>
              </a:gs>
              <a:gs pos="87000">
                <a:srgbClr val="FFA800"/>
              </a:gs>
              <a:gs pos="100000">
                <a:srgbClr val="825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9</a:t>
            </a:r>
          </a:p>
        </p:txBody>
      </p:sp>
      <p:sp>
        <p:nvSpPr>
          <p:cNvPr id="97294" name="Oval 14">
            <a:extLst>
              <a:ext uri="{FF2B5EF4-FFF2-40B4-BE49-F238E27FC236}">
                <a16:creationId xmlns:a16="http://schemas.microsoft.com/office/drawing/2014/main" id="{26B3F892-FFCC-47BF-ABBE-D8F8FFE8F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4375"/>
            <a:ext cx="685800" cy="650875"/>
          </a:xfrm>
          <a:prstGeom prst="ellipse">
            <a:avLst/>
          </a:prstGeom>
          <a:gradFill rotWithShape="0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</a:p>
        </p:txBody>
      </p:sp>
      <p:sp>
        <p:nvSpPr>
          <p:cNvPr id="97295" name="AutoShape 15">
            <a:extLst>
              <a:ext uri="{FF2B5EF4-FFF2-40B4-BE49-F238E27FC236}">
                <a16:creationId xmlns:a16="http://schemas.microsoft.com/office/drawing/2014/main" id="{7BAFD980-F90C-4449-9DB0-9543C0ED0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447800"/>
            <a:ext cx="1371600" cy="838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920" y="11331"/>
                </a:moveTo>
                <a:cubicBezTo>
                  <a:pt x="17933" y="11154"/>
                  <a:pt x="17940" y="10977"/>
                  <a:pt x="17940" y="10800"/>
                </a:cubicBezTo>
                <a:cubicBezTo>
                  <a:pt x="17940" y="6856"/>
                  <a:pt x="14743" y="3660"/>
                  <a:pt x="10800" y="3660"/>
                </a:cubicBezTo>
                <a:cubicBezTo>
                  <a:pt x="6856" y="3660"/>
                  <a:pt x="3660" y="6856"/>
                  <a:pt x="3660" y="10800"/>
                </a:cubicBezTo>
                <a:cubicBezTo>
                  <a:pt x="3659" y="11353"/>
                  <a:pt x="3724" y="11904"/>
                  <a:pt x="3851" y="12442"/>
                </a:cubicBezTo>
                <a:lnTo>
                  <a:pt x="289" y="13284"/>
                </a:lnTo>
                <a:cubicBezTo>
                  <a:pt x="97" y="12470"/>
                  <a:pt x="0" y="1163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68"/>
                  <a:pt x="21589" y="11336"/>
                  <a:pt x="21569" y="11604"/>
                </a:cubicBezTo>
                <a:lnTo>
                  <a:pt x="24262" y="11805"/>
                </a:lnTo>
                <a:lnTo>
                  <a:pt x="19407" y="15986"/>
                </a:lnTo>
                <a:lnTo>
                  <a:pt x="15227" y="11130"/>
                </a:lnTo>
                <a:lnTo>
                  <a:pt x="17920" y="11331"/>
                </a:lnTo>
                <a:close/>
              </a:path>
            </a:pathLst>
          </a:cu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296" name="AutoShape 16">
            <a:extLst>
              <a:ext uri="{FF2B5EF4-FFF2-40B4-BE49-F238E27FC236}">
                <a16:creationId xmlns:a16="http://schemas.microsoft.com/office/drawing/2014/main" id="{7EC5843D-72B2-4AA7-9164-4B7EEABB8761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238750" y="2076450"/>
            <a:ext cx="2286000" cy="16383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99" y="11012"/>
                </a:moveTo>
                <a:cubicBezTo>
                  <a:pt x="18901" y="10942"/>
                  <a:pt x="18902" y="10871"/>
                  <a:pt x="18902" y="10800"/>
                </a:cubicBezTo>
                <a:cubicBezTo>
                  <a:pt x="18902" y="6325"/>
                  <a:pt x="15274" y="2698"/>
                  <a:pt x="10800" y="2698"/>
                </a:cubicBezTo>
                <a:cubicBezTo>
                  <a:pt x="6325" y="2698"/>
                  <a:pt x="2698" y="6325"/>
                  <a:pt x="269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94"/>
                  <a:pt x="21598" y="10989"/>
                  <a:pt x="21596" y="11083"/>
                </a:cubicBezTo>
                <a:lnTo>
                  <a:pt x="24295" y="11154"/>
                </a:lnTo>
                <a:lnTo>
                  <a:pt x="20141" y="15095"/>
                </a:lnTo>
                <a:lnTo>
                  <a:pt x="16200" y="10942"/>
                </a:lnTo>
                <a:lnTo>
                  <a:pt x="18899" y="11012"/>
                </a:lnTo>
                <a:close/>
              </a:path>
            </a:pathLst>
          </a:custGeom>
          <a:gradFill rotWithShape="0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297" name="AutoShape 17">
            <a:extLst>
              <a:ext uri="{FF2B5EF4-FFF2-40B4-BE49-F238E27FC236}">
                <a16:creationId xmlns:a16="http://schemas.microsoft.com/office/drawing/2014/main" id="{23FEC608-B972-42C1-B1AA-A4CF41EFDAE1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4038600" y="3810000"/>
            <a:ext cx="3333750" cy="2895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856" y="12520"/>
                </a:moveTo>
                <a:cubicBezTo>
                  <a:pt x="19964" y="11953"/>
                  <a:pt x="20019" y="11377"/>
                  <a:pt x="20019" y="10800"/>
                </a:cubicBezTo>
                <a:cubicBezTo>
                  <a:pt x="20019" y="5708"/>
                  <a:pt x="15891" y="1581"/>
                  <a:pt x="10800" y="1581"/>
                </a:cubicBezTo>
                <a:cubicBezTo>
                  <a:pt x="5708" y="1581"/>
                  <a:pt x="1581" y="5708"/>
                  <a:pt x="1581" y="10800"/>
                </a:cubicBezTo>
                <a:cubicBezTo>
                  <a:pt x="1580" y="11130"/>
                  <a:pt x="1598" y="11460"/>
                  <a:pt x="1634" y="11789"/>
                </a:cubicBezTo>
                <a:lnTo>
                  <a:pt x="62" y="11959"/>
                </a:lnTo>
                <a:cubicBezTo>
                  <a:pt x="20" y="11574"/>
                  <a:pt x="0" y="1118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476"/>
                  <a:pt x="21536" y="12151"/>
                  <a:pt x="21410" y="12816"/>
                </a:cubicBezTo>
                <a:lnTo>
                  <a:pt x="24062" y="13320"/>
                </a:lnTo>
                <a:lnTo>
                  <a:pt x="19982" y="16098"/>
                </a:lnTo>
                <a:lnTo>
                  <a:pt x="17204" y="12016"/>
                </a:lnTo>
                <a:lnTo>
                  <a:pt x="19856" y="12520"/>
                </a:lnTo>
                <a:close/>
              </a:path>
            </a:pathLst>
          </a:cu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298" name="AutoShape 18">
            <a:extLst>
              <a:ext uri="{FF2B5EF4-FFF2-40B4-BE49-F238E27FC236}">
                <a16:creationId xmlns:a16="http://schemas.microsoft.com/office/drawing/2014/main" id="{E9FB843C-3296-4706-B9B4-113C2E7BB0E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409700" y="2095500"/>
            <a:ext cx="3733800" cy="3657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0469" y="11670"/>
                </a:moveTo>
                <a:cubicBezTo>
                  <a:pt x="20495" y="11381"/>
                  <a:pt x="20509" y="11090"/>
                  <a:pt x="20509" y="10800"/>
                </a:cubicBezTo>
                <a:cubicBezTo>
                  <a:pt x="20509" y="5437"/>
                  <a:pt x="16162" y="1091"/>
                  <a:pt x="10800" y="1091"/>
                </a:cubicBezTo>
                <a:cubicBezTo>
                  <a:pt x="5437" y="1091"/>
                  <a:pt x="1091" y="5437"/>
                  <a:pt x="1091" y="10800"/>
                </a:cubicBezTo>
                <a:cubicBezTo>
                  <a:pt x="1090" y="11991"/>
                  <a:pt x="1310" y="13173"/>
                  <a:pt x="1738" y="14286"/>
                </a:cubicBezTo>
                <a:lnTo>
                  <a:pt x="720" y="14677"/>
                </a:lnTo>
                <a:cubicBezTo>
                  <a:pt x="244" y="13440"/>
                  <a:pt x="0" y="1212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123"/>
                  <a:pt x="21585" y="11446"/>
                  <a:pt x="21556" y="11768"/>
                </a:cubicBezTo>
                <a:lnTo>
                  <a:pt x="24245" y="12011"/>
                </a:lnTo>
                <a:lnTo>
                  <a:pt x="20722" y="14952"/>
                </a:lnTo>
                <a:lnTo>
                  <a:pt x="17780" y="11428"/>
                </a:lnTo>
                <a:lnTo>
                  <a:pt x="20469" y="11670"/>
                </a:lnTo>
                <a:close/>
              </a:path>
            </a:pathLst>
          </a:cu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299" name="AutoShape 19">
            <a:extLst>
              <a:ext uri="{FF2B5EF4-FFF2-40B4-BE49-F238E27FC236}">
                <a16:creationId xmlns:a16="http://schemas.microsoft.com/office/drawing/2014/main" id="{D9739E39-922C-4191-BC05-D58702FD6F45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633788" y="1736725"/>
            <a:ext cx="4857750" cy="38735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98" y="17535"/>
                </a:moveTo>
                <a:cubicBezTo>
                  <a:pt x="19457" y="15734"/>
                  <a:pt x="20442" y="13317"/>
                  <a:pt x="20442" y="10800"/>
                </a:cubicBezTo>
                <a:cubicBezTo>
                  <a:pt x="20442" y="5474"/>
                  <a:pt x="16125" y="1158"/>
                  <a:pt x="10800" y="1158"/>
                </a:cubicBezTo>
                <a:cubicBezTo>
                  <a:pt x="5474" y="1158"/>
                  <a:pt x="1158" y="5474"/>
                  <a:pt x="115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619"/>
                  <a:pt x="20497" y="16327"/>
                  <a:pt x="18527" y="18344"/>
                </a:cubicBezTo>
                <a:lnTo>
                  <a:pt x="20459" y="20231"/>
                </a:lnTo>
                <a:lnTo>
                  <a:pt x="15822" y="20286"/>
                </a:lnTo>
                <a:lnTo>
                  <a:pt x="15767" y="15649"/>
                </a:lnTo>
                <a:lnTo>
                  <a:pt x="17698" y="17535"/>
                </a:lnTo>
                <a:close/>
              </a:path>
            </a:pathLst>
          </a:custGeom>
          <a:gradFill rotWithShape="0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 animBg="1" autoUpdateAnimBg="0"/>
      <p:bldP spid="97286" grpId="0" animBg="1" autoUpdateAnimBg="0"/>
      <p:bldP spid="97287" grpId="0" animBg="1" autoUpdateAnimBg="0"/>
      <p:bldP spid="97288" grpId="0" animBg="1" autoUpdateAnimBg="0"/>
      <p:bldP spid="97289" grpId="0" animBg="1" autoUpdateAnimBg="0"/>
      <p:bldP spid="97290" grpId="0" animBg="1" autoUpdateAnimBg="0"/>
      <p:bldP spid="97291" grpId="0" animBg="1" autoUpdateAnimBg="0"/>
      <p:bldP spid="97292" grpId="0" animBg="1" autoUpdateAnimBg="0"/>
      <p:bldP spid="97293" grpId="0" animBg="1" autoUpdateAnimBg="0"/>
      <p:bldP spid="9729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1F43F5C-CF0F-495A-BDAB-0918DEC76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CCFFCC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⒊</a:t>
            </a:r>
            <a:r>
              <a:rPr lang="zh-CN" altLang="en-US" sz="2400" b="1">
                <a:solidFill>
                  <a:srgbClr val="CCFFCC"/>
                </a:solidFill>
                <a:latin typeface="Arial Black" panose="020B0A04020102020204" pitchFamily="34" charset="0"/>
                <a:ea typeface="楷体_GB2312"/>
                <a:cs typeface="楷体_GB2312"/>
              </a:rPr>
              <a:t>数组的引用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1D3CA76A-6E84-49D9-9845-DC85783AD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93750"/>
            <a:ext cx="8261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原        则：</a:t>
            </a:r>
            <a:r>
              <a:rPr lang="zh-CN" altLang="en-US" sz="2400">
                <a:solidFill>
                  <a:srgbClr val="FFFF00"/>
                </a:solidFill>
                <a:ea typeface="楷体_GB2312"/>
                <a:cs typeface="楷体_GB2312"/>
              </a:rPr>
              <a:t>只能引用数组元素，</a:t>
            </a: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而不能引用整个数组。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引用方式：数组名</a:t>
            </a:r>
            <a:r>
              <a:rPr lang="en-US" altLang="zh-CN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[</a:t>
            </a: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整型表达式</a:t>
            </a:r>
            <a:r>
              <a:rPr lang="en-US" altLang="zh-CN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]   /*</a:t>
            </a: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下标变量*</a:t>
            </a:r>
            <a:r>
              <a:rPr lang="en-US" altLang="zh-CN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楷体_GB2312"/>
                <a:ea typeface="楷体_GB2312"/>
                <a:cs typeface="楷体_GB2312"/>
              </a:rPr>
              <a:t>每个数组元素，可以出现在简单变量能够出现的任何地方。</a:t>
            </a: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1D581CAE-32AF-4833-AE16-91ED930C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3200"/>
            <a:ext cx="3071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a[1]=12;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s=a[2]+a[1]*20;</a:t>
            </a:r>
            <a:endParaRPr lang="en-US" altLang="zh-CN">
              <a:solidFill>
                <a:srgbClr val="FFFF00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build="p" autoUpdateAnimBg="0"/>
      <p:bldP spid="532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705E772-96DD-46DE-9269-1ABB5EAD5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1" y="357465"/>
            <a:ext cx="2446338" cy="4572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CCFF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⒋</a:t>
            </a:r>
            <a:r>
              <a:rPr lang="zh-CN" altLang="en-US" sz="2400" b="1">
                <a:solidFill>
                  <a:srgbClr val="CCFFCC"/>
                </a:solidFill>
                <a:latin typeface="楷体_GB2312"/>
                <a:ea typeface="楷体_GB2312"/>
                <a:cs typeface="楷体_GB2312"/>
              </a:rPr>
              <a:t>举例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DA6BDF31-09DB-4476-A9C5-1EA1EDB77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25438"/>
            <a:ext cx="848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求</a:t>
            </a:r>
            <a:r>
              <a:rPr lang="en-US" altLang="zh-CN" sz="2400" dirty="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10</a:t>
            </a:r>
            <a:r>
              <a:rPr lang="zh-CN" altLang="en-US" sz="2400" dirty="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个学生一门课程的平均分，并输出低于平均成绩的分数。</a:t>
            </a:r>
            <a:endParaRPr lang="zh-CN" altLang="en-US" sz="2400" dirty="0"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20348F2A-02E8-4F03-A712-ADF61A3E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09613"/>
            <a:ext cx="8640762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#include &lt;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iomanip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main(void){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float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fScore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[10],aver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int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FFCC"/>
              </a:solidFill>
              <a:latin typeface="Arial" panose="020B0604020202020204" pitchFamily="34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 (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10;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cin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&gt;&gt;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fScore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aver +=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fScore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aver /= 10.f;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for (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= 0;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 10;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++){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if (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fScore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 &lt; aver){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"num = "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setw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(4)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"," &lt;&lt; fixed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setprecision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   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cout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&lt;&lt; "Score = "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fScore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[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] &lt;&lt; </a:t>
            </a:r>
            <a:r>
              <a:rPr lang="en-US" altLang="zh-CN" sz="2000" dirty="0" err="1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endl</a:t>
            </a: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}</a:t>
            </a:r>
            <a:endParaRPr lang="en-US" altLang="zh-CN" sz="2400" dirty="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4277" name="AutoShape 5">
            <a:extLst>
              <a:ext uri="{FF2B5EF4-FFF2-40B4-BE49-F238E27FC236}">
                <a16:creationId xmlns:a16="http://schemas.microsoft.com/office/drawing/2014/main" id="{57A015BD-B8B9-45BC-BA33-5F7A04AA5452}"/>
              </a:ext>
            </a:extLst>
          </p:cNvPr>
          <p:cNvSpPr>
            <a:spLocks/>
          </p:cNvSpPr>
          <p:nvPr/>
        </p:nvSpPr>
        <p:spPr bwMode="auto">
          <a:xfrm>
            <a:off x="4165600" y="1879600"/>
            <a:ext cx="1676400" cy="382588"/>
          </a:xfrm>
          <a:prstGeom prst="callout1">
            <a:avLst>
              <a:gd name="adj1" fmla="val 119917"/>
              <a:gd name="adj2" fmla="val 93181"/>
              <a:gd name="adj3" fmla="val 119917"/>
              <a:gd name="adj4" fmla="val -102463"/>
            </a:avLst>
          </a:prstGeom>
          <a:noFill/>
          <a:ln w="9525">
            <a:solidFill>
              <a:srgbClr val="99FF33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FF33"/>
                </a:solidFill>
                <a:ea typeface="楷体_GB2312"/>
                <a:cs typeface="楷体_GB2312"/>
              </a:rPr>
              <a:t>说明数组。</a:t>
            </a:r>
          </a:p>
        </p:txBody>
      </p:sp>
      <p:sp>
        <p:nvSpPr>
          <p:cNvPr id="54278" name="AutoShape 6">
            <a:extLst>
              <a:ext uri="{FF2B5EF4-FFF2-40B4-BE49-F238E27FC236}">
                <a16:creationId xmlns:a16="http://schemas.microsoft.com/office/drawing/2014/main" id="{B9AAA0D1-32D1-420A-8AB7-E36D6680AE0F}"/>
              </a:ext>
            </a:extLst>
          </p:cNvPr>
          <p:cNvSpPr>
            <a:spLocks/>
          </p:cNvSpPr>
          <p:nvPr/>
        </p:nvSpPr>
        <p:spPr bwMode="auto">
          <a:xfrm>
            <a:off x="3860800" y="2998788"/>
            <a:ext cx="3962400" cy="609600"/>
          </a:xfrm>
          <a:prstGeom prst="accentCallout2">
            <a:avLst>
              <a:gd name="adj1" fmla="val 18750"/>
              <a:gd name="adj2" fmla="val -1921"/>
              <a:gd name="adj3" fmla="val 18750"/>
              <a:gd name="adj4" fmla="val -7931"/>
              <a:gd name="adj5" fmla="val 103907"/>
              <a:gd name="adj6" fmla="val -8014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diamond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循环输入各元素的值并累加。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>
              <a:ea typeface="楷体_GB2312"/>
              <a:cs typeface="楷体_GB2312"/>
            </a:endParaRPr>
          </a:p>
        </p:txBody>
      </p:sp>
      <p:sp>
        <p:nvSpPr>
          <p:cNvPr id="54279" name="AutoShape 7">
            <a:extLst>
              <a:ext uri="{FF2B5EF4-FFF2-40B4-BE49-F238E27FC236}">
                <a16:creationId xmlns:a16="http://schemas.microsoft.com/office/drawing/2014/main" id="{99EB326A-7ABF-4F3E-8B9D-BA2E2F06C66A}"/>
              </a:ext>
            </a:extLst>
          </p:cNvPr>
          <p:cNvSpPr>
            <a:spLocks/>
          </p:cNvSpPr>
          <p:nvPr/>
        </p:nvSpPr>
        <p:spPr bwMode="auto">
          <a:xfrm>
            <a:off x="3924300" y="4360863"/>
            <a:ext cx="4643438" cy="381000"/>
          </a:xfrm>
          <a:prstGeom prst="accentCallout2">
            <a:avLst>
              <a:gd name="adj1" fmla="val 30000"/>
              <a:gd name="adj2" fmla="val -1639"/>
              <a:gd name="adj3" fmla="val 30000"/>
              <a:gd name="adj4" fmla="val -6838"/>
              <a:gd name="adj5" fmla="val 128333"/>
              <a:gd name="adj6" fmla="val -687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循环判断条件，满足条件输出。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autoUpdateAnimBg="0"/>
      <p:bldP spid="54277" grpId="0" animBg="1" autoUpdateAnimBg="0"/>
      <p:bldP spid="54278" grpId="0" animBg="1" autoUpdateAnimBg="0"/>
      <p:bldP spid="5427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F1791A6-00D8-420B-A45C-6C3AE8281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200" b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4.2  </a:t>
            </a:r>
            <a:r>
              <a:rPr lang="zh-CN" altLang="en-US" sz="3200" b="1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多 维 数 组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172EFB09-4190-4243-870B-FA893BDC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9020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在处理的数据中经常会遇到需要用多维索引的数据。如：四个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学生三门课的成绩。可以用下表表示：</a:t>
            </a:r>
          </a:p>
        </p:txBody>
      </p:sp>
      <p:graphicFrame>
        <p:nvGraphicFramePr>
          <p:cNvPr id="55300" name="Group 4">
            <a:extLst>
              <a:ext uri="{FF2B5EF4-FFF2-40B4-BE49-F238E27FC236}">
                <a16:creationId xmlns:a16="http://schemas.microsoft.com/office/drawing/2014/main" id="{81D6F658-1B38-4184-A451-D65596E13C1C}"/>
              </a:ext>
            </a:extLst>
          </p:cNvPr>
          <p:cNvGraphicFramePr>
            <a:graphicFrameLocks noGrp="1"/>
          </p:cNvGraphicFramePr>
          <p:nvPr/>
        </p:nvGraphicFramePr>
        <p:xfrm>
          <a:off x="3355975" y="2971800"/>
          <a:ext cx="4191000" cy="186055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92.5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80.5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91.0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99.0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FF33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83.5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70.0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66.0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78.0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56.0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59.0</a:t>
                      </a:r>
                    </a:p>
                  </a:txBody>
                  <a:tcPr marL="90000" marR="90000" marT="46793" marB="46793" horzOverflow="overflow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R>
                    <a:lnT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T>
                    <a:lnB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lg" len="lg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322" name="Text Box 26">
            <a:extLst>
              <a:ext uri="{FF2B5EF4-FFF2-40B4-BE49-F238E27FC236}">
                <a16:creationId xmlns:a16="http://schemas.microsoft.com/office/drawing/2014/main" id="{140ED657-4937-40EB-8BDE-EEC5D162B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4953000"/>
            <a:ext cx="9069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显然，该表的每一项需要有两个索引项。表现为数组的两个下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楷体_GB2312"/>
                <a:ea typeface="楷体_GB2312"/>
                <a:cs typeface="楷体_GB2312"/>
              </a:rPr>
              <a:t>标。超过一个下标的数组称为多维数组。</a:t>
            </a:r>
          </a:p>
        </p:txBody>
      </p:sp>
      <p:sp>
        <p:nvSpPr>
          <p:cNvPr id="55323" name="AutoShape 27">
            <a:extLst>
              <a:ext uri="{FF2B5EF4-FFF2-40B4-BE49-F238E27FC236}">
                <a16:creationId xmlns:a16="http://schemas.microsoft.com/office/drawing/2014/main" id="{D604179A-7A10-44A1-89E3-8ABD91A964C6}"/>
              </a:ext>
            </a:extLst>
          </p:cNvPr>
          <p:cNvSpPr>
            <a:spLocks/>
          </p:cNvSpPr>
          <p:nvPr/>
        </p:nvSpPr>
        <p:spPr bwMode="auto">
          <a:xfrm>
            <a:off x="231775" y="3290888"/>
            <a:ext cx="2971800" cy="484187"/>
          </a:xfrm>
          <a:prstGeom prst="borderCallout1">
            <a:avLst>
              <a:gd name="adj1" fmla="val 115736"/>
              <a:gd name="adj2" fmla="val 3847"/>
              <a:gd name="adj3" fmla="val 115736"/>
              <a:gd name="adj4" fmla="val 155718"/>
            </a:avLst>
          </a:prstGeom>
          <a:noFill/>
          <a:ln w="9525">
            <a:solidFill>
              <a:srgbClr val="66FF33"/>
            </a:solidFill>
            <a:miter lim="800000"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行：代表某个学生。</a:t>
            </a:r>
          </a:p>
        </p:txBody>
      </p:sp>
      <p:sp>
        <p:nvSpPr>
          <p:cNvPr id="55324" name="AutoShape 28">
            <a:extLst>
              <a:ext uri="{FF2B5EF4-FFF2-40B4-BE49-F238E27FC236}">
                <a16:creationId xmlns:a16="http://schemas.microsoft.com/office/drawing/2014/main" id="{DA6BC0DA-C4E6-430F-8334-CDFA5AF11051}"/>
              </a:ext>
            </a:extLst>
          </p:cNvPr>
          <p:cNvSpPr>
            <a:spLocks/>
          </p:cNvSpPr>
          <p:nvPr/>
        </p:nvSpPr>
        <p:spPr bwMode="auto">
          <a:xfrm>
            <a:off x="1908175" y="2057400"/>
            <a:ext cx="2989263" cy="457200"/>
          </a:xfrm>
          <a:prstGeom prst="borderCallout2">
            <a:avLst>
              <a:gd name="adj1" fmla="val 25000"/>
              <a:gd name="adj2" fmla="val 102551"/>
              <a:gd name="adj3" fmla="val 25000"/>
              <a:gd name="adj4" fmla="val 102602"/>
              <a:gd name="adj5" fmla="val 351736"/>
              <a:gd name="adj6" fmla="val 102657"/>
            </a:avLst>
          </a:prstGeom>
          <a:noFill/>
          <a:ln w="9525">
            <a:solidFill>
              <a:srgbClr val="66FF33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列：代表某门课程。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启动时发金属声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22" grpId="0" autoUpdateAnimBg="0"/>
      <p:bldP spid="55323" grpId="0" animBg="1" autoUpdateAnimBg="0"/>
      <p:bldP spid="5532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20CD68B-1542-4A76-A960-49AEEE845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CCFFCC"/>
                </a:solidFill>
                <a:ea typeface="华文新魏" panose="02010800040101010101" pitchFamily="2" charset="-122"/>
              </a:rPr>
              <a:t>⒈</a:t>
            </a:r>
            <a:r>
              <a:rPr lang="zh-CN" altLang="en-US" sz="2400" b="1" dirty="0">
                <a:solidFill>
                  <a:srgbClr val="CCFFCC"/>
                </a:solidFill>
                <a:ea typeface="楷体_GB2312"/>
                <a:cs typeface="楷体_GB2312"/>
              </a:rPr>
              <a:t>多维数组的说明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6C151D62-A070-4682-B5A6-9FB8517A1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7205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ea typeface="楷体_GB2312"/>
                <a:cs typeface="楷体_GB2312"/>
              </a:rPr>
              <a:t>说明方式：</a:t>
            </a:r>
            <a:r>
              <a:rPr lang="zh-CN" altLang="en-US" sz="2400">
                <a:solidFill>
                  <a:srgbClr val="66FF33"/>
                </a:solidFill>
                <a:latin typeface="楷体_GB2312"/>
                <a:ea typeface="楷体_GB2312"/>
                <a:cs typeface="楷体_GB231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type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array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常量表达式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1]…[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常量表达式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n],…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；</a:t>
            </a:r>
            <a:endParaRPr lang="zh-CN" altLang="en-US" sz="2400">
              <a:solidFill>
                <a:srgbClr val="FFFFFF"/>
              </a:solidFill>
              <a:ea typeface="楷体_GB2312"/>
              <a:cs typeface="楷体_GB2312"/>
            </a:endParaRPr>
          </a:p>
        </p:txBody>
      </p:sp>
      <p:sp>
        <p:nvSpPr>
          <p:cNvPr id="56324" name="AutoShape 4">
            <a:extLst>
              <a:ext uri="{FF2B5EF4-FFF2-40B4-BE49-F238E27FC236}">
                <a16:creationId xmlns:a16="http://schemas.microsoft.com/office/drawing/2014/main" id="{0C28BDDA-F00C-4DFE-9441-C89AF73230BC}"/>
              </a:ext>
            </a:extLst>
          </p:cNvPr>
          <p:cNvSpPr>
            <a:spLocks/>
          </p:cNvSpPr>
          <p:nvPr/>
        </p:nvSpPr>
        <p:spPr bwMode="auto">
          <a:xfrm rot="5400000">
            <a:off x="4800600" y="609600"/>
            <a:ext cx="533400" cy="2362200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FFFFFF"/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n</a:t>
            </a:r>
            <a:r>
              <a:rPr lang="zh-CN" altLang="en-US" sz="20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个整型常量表达式</a:t>
            </a:r>
          </a:p>
        </p:txBody>
      </p:sp>
      <p:sp>
        <p:nvSpPr>
          <p:cNvPr id="56325" name="AutoShape 5">
            <a:extLst>
              <a:ext uri="{FF2B5EF4-FFF2-40B4-BE49-F238E27FC236}">
                <a16:creationId xmlns:a16="http://schemas.microsoft.com/office/drawing/2014/main" id="{3FE6125A-092A-4E0A-A08F-652FA6DA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60350"/>
            <a:ext cx="3962400" cy="762000"/>
          </a:xfrm>
          <a:prstGeom prst="cloudCallout">
            <a:avLst>
              <a:gd name="adj1" fmla="val -68991"/>
              <a:gd name="adj2" fmla="val 131667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数组元素的个数？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43CF5B0C-A22F-41C5-BC1C-C515FB09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524000"/>
            <a:ext cx="329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 a[2][3] , b[4][5][2];</a:t>
            </a:r>
            <a:endParaRPr lang="en-US" altLang="zh-CN" sz="2400">
              <a:solidFill>
                <a:srgbClr val="FFFFCC"/>
              </a:solidFill>
              <a:ea typeface="楷体_GB2312"/>
              <a:cs typeface="楷体_GB2312"/>
            </a:endParaRP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B554AD48-60A9-4184-BE01-AEBEF4F1A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387507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⒉</a:t>
            </a:r>
            <a:r>
              <a:rPr lang="zh-CN" altLang="en-US" sz="2400" b="1" dirty="0">
                <a:solidFill>
                  <a:srgbClr val="CCFFCC"/>
                </a:solidFill>
                <a:latin typeface="+mj-lt"/>
                <a:ea typeface="楷体_GB2312"/>
                <a:cs typeface="楷体_GB2312"/>
              </a:rPr>
              <a:t>多维数组在内存中的顺序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26F04CBE-49C8-4EBF-A552-24BED8356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 a[3][3]</a:t>
            </a: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；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C28126AF-62DA-4AE7-B364-0FC7ED3AB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819400"/>
            <a:ext cx="3349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二维结构：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a[0][0]  a[0][1]  a[0][2]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a[1][0]  a[1][1]  a[1][2]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a[2][0]  a[2][1]  a[2][2] </a:t>
            </a:r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id="{83E40772-EEFF-479D-8481-FB184DB82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322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排列顺序：先行后列。</a:t>
            </a:r>
          </a:p>
        </p:txBody>
      </p:sp>
      <p:sp>
        <p:nvSpPr>
          <p:cNvPr id="56331" name="AutoShape 11">
            <a:extLst>
              <a:ext uri="{FF2B5EF4-FFF2-40B4-BE49-F238E27FC236}">
                <a16:creationId xmlns:a16="http://schemas.microsoft.com/office/drawing/2014/main" id="{92DDF85B-B56F-4D40-8B9E-6AB0A5C6A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2266950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[0]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[0]</a:t>
            </a:r>
          </a:p>
        </p:txBody>
      </p:sp>
      <p:sp>
        <p:nvSpPr>
          <p:cNvPr id="56332" name="AutoShape 12">
            <a:extLst>
              <a:ext uri="{FF2B5EF4-FFF2-40B4-BE49-F238E27FC236}">
                <a16:creationId xmlns:a16="http://schemas.microsoft.com/office/drawing/2014/main" id="{7724B123-C3AF-424F-A9CF-35B4E5319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2724150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[0]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[1]</a:t>
            </a:r>
          </a:p>
        </p:txBody>
      </p:sp>
      <p:sp>
        <p:nvSpPr>
          <p:cNvPr id="56333" name="AutoShape 13">
            <a:extLst>
              <a:ext uri="{FF2B5EF4-FFF2-40B4-BE49-F238E27FC236}">
                <a16:creationId xmlns:a16="http://schemas.microsoft.com/office/drawing/2014/main" id="{0B03A9C4-A22D-4EA6-8A1A-B20EEE94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3190875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[0]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[2]</a:t>
            </a:r>
          </a:p>
        </p:txBody>
      </p:sp>
      <p:sp>
        <p:nvSpPr>
          <p:cNvPr id="56334" name="AutoShape 14">
            <a:extLst>
              <a:ext uri="{FF2B5EF4-FFF2-40B4-BE49-F238E27FC236}">
                <a16:creationId xmlns:a16="http://schemas.microsoft.com/office/drawing/2014/main" id="{FCA7D6BA-C90B-4823-9810-D84FDBD2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3638550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[0]</a:t>
            </a:r>
          </a:p>
        </p:txBody>
      </p:sp>
      <p:sp>
        <p:nvSpPr>
          <p:cNvPr id="56335" name="AutoShape 15">
            <a:extLst>
              <a:ext uri="{FF2B5EF4-FFF2-40B4-BE49-F238E27FC236}">
                <a16:creationId xmlns:a16="http://schemas.microsoft.com/office/drawing/2014/main" id="{F0FF3A05-56B5-47B3-A8D6-CB4103EB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105275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[1]</a:t>
            </a:r>
          </a:p>
        </p:txBody>
      </p:sp>
      <p:sp>
        <p:nvSpPr>
          <p:cNvPr id="56336" name="AutoShape 16">
            <a:extLst>
              <a:ext uri="{FF2B5EF4-FFF2-40B4-BE49-F238E27FC236}">
                <a16:creationId xmlns:a16="http://schemas.microsoft.com/office/drawing/2014/main" id="{97AC6472-83EE-4A9C-85E8-EA1A49DF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562475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99FF99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[2]</a:t>
            </a:r>
          </a:p>
        </p:txBody>
      </p:sp>
      <p:sp>
        <p:nvSpPr>
          <p:cNvPr id="56337" name="AutoShape 17">
            <a:extLst>
              <a:ext uri="{FF2B5EF4-FFF2-40B4-BE49-F238E27FC236}">
                <a16:creationId xmlns:a16="http://schemas.microsoft.com/office/drawing/2014/main" id="{D383788A-58B9-4B35-ACFC-8007C0650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5019675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[2]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[0]</a:t>
            </a:r>
          </a:p>
        </p:txBody>
      </p:sp>
      <p:sp>
        <p:nvSpPr>
          <p:cNvPr id="56338" name="AutoShape 18">
            <a:extLst>
              <a:ext uri="{FF2B5EF4-FFF2-40B4-BE49-F238E27FC236}">
                <a16:creationId xmlns:a16="http://schemas.microsoft.com/office/drawing/2014/main" id="{173517B9-04CB-4A7F-A2F0-5A3BF9960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5476875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[2]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[1]</a:t>
            </a:r>
          </a:p>
        </p:txBody>
      </p:sp>
      <p:sp>
        <p:nvSpPr>
          <p:cNvPr id="56339" name="AutoShape 19">
            <a:extLst>
              <a:ext uri="{FF2B5EF4-FFF2-40B4-BE49-F238E27FC236}">
                <a16:creationId xmlns:a16="http://schemas.microsoft.com/office/drawing/2014/main" id="{FD36D0A4-D714-4F68-B87A-357D7035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5934075"/>
            <a:ext cx="1106487" cy="466725"/>
          </a:xfrm>
          <a:prstGeom prst="flowChartProcess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/>
                <a:cs typeface="楷体_GB2312"/>
              </a:rPr>
              <a:t>a</a:t>
            </a: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[2]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[2]</a:t>
            </a:r>
          </a:p>
        </p:txBody>
      </p:sp>
      <p:sp>
        <p:nvSpPr>
          <p:cNvPr id="56340" name="AutoShape 20">
            <a:extLst>
              <a:ext uri="{FF2B5EF4-FFF2-40B4-BE49-F238E27FC236}">
                <a16:creationId xmlns:a16="http://schemas.microsoft.com/office/drawing/2014/main" id="{0246376C-5D56-4092-881C-E89D795F151B}"/>
              </a:ext>
            </a:extLst>
          </p:cNvPr>
          <p:cNvSpPr>
            <a:spLocks/>
          </p:cNvSpPr>
          <p:nvPr/>
        </p:nvSpPr>
        <p:spPr bwMode="auto">
          <a:xfrm>
            <a:off x="8459788" y="2205038"/>
            <a:ext cx="479425" cy="1568450"/>
          </a:xfrm>
          <a:prstGeom prst="rightBracket">
            <a:avLst>
              <a:gd name="adj" fmla="val 0"/>
            </a:avLst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标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为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行</a:t>
            </a:r>
          </a:p>
        </p:txBody>
      </p:sp>
      <p:sp>
        <p:nvSpPr>
          <p:cNvPr id="56341" name="Text Box 21">
            <a:extLst>
              <a:ext uri="{FF2B5EF4-FFF2-40B4-BE49-F238E27FC236}">
                <a16:creationId xmlns:a16="http://schemas.microsoft.com/office/drawing/2014/main" id="{4012CC12-22AB-4CD4-A1EE-136C5ABF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4800600"/>
            <a:ext cx="6675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 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总原则：最后一个下标先变化，变化一个周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期后，倒数第二个开始变化，</a:t>
            </a:r>
            <a:r>
              <a:rPr lang="en-US" altLang="zh-CN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…</a:t>
            </a:r>
            <a:r>
              <a:rPr lang="zh-CN" altLang="en-US" sz="2400">
                <a:solidFill>
                  <a:srgbClr val="66FF33"/>
                </a:solidFill>
                <a:latin typeface="Arial" panose="020B0604020202020204" pitchFamily="34" charset="0"/>
                <a:ea typeface="楷体_GB2312"/>
                <a:cs typeface="楷体_GB2312"/>
              </a:rPr>
              <a:t>如此类推。</a:t>
            </a:r>
          </a:p>
        </p:txBody>
      </p:sp>
      <p:sp>
        <p:nvSpPr>
          <p:cNvPr id="56342" name="AutoShape 22">
            <a:extLst>
              <a:ext uri="{FF2B5EF4-FFF2-40B4-BE49-F238E27FC236}">
                <a16:creationId xmlns:a16="http://schemas.microsoft.com/office/drawing/2014/main" id="{992B1BF8-0421-49E3-968A-F28E38C9E734}"/>
              </a:ext>
            </a:extLst>
          </p:cNvPr>
          <p:cNvSpPr>
            <a:spLocks/>
          </p:cNvSpPr>
          <p:nvPr/>
        </p:nvSpPr>
        <p:spPr bwMode="auto">
          <a:xfrm>
            <a:off x="4343400" y="2581275"/>
            <a:ext cx="2514600" cy="914400"/>
          </a:xfrm>
          <a:prstGeom prst="borderCallout1">
            <a:avLst>
              <a:gd name="adj1" fmla="val -8333"/>
              <a:gd name="adj2" fmla="val 4546"/>
              <a:gd name="adj3" fmla="val -8333"/>
              <a:gd name="adj4" fmla="val 112435"/>
            </a:avLst>
          </a:prstGeom>
          <a:noFill/>
          <a:ln w="9525">
            <a:solidFill>
              <a:srgbClr val="FFFF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       a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/>
                <a:cs typeface="楷体_GB2312"/>
              </a:rPr>
              <a:t>为数组在内存中的首地址。</a:t>
            </a:r>
          </a:p>
        </p:txBody>
      </p:sp>
      <p:sp>
        <p:nvSpPr>
          <p:cNvPr id="56343" name="Text Box 23">
            <a:extLst>
              <a:ext uri="{FF2B5EF4-FFF2-40B4-BE49-F238E27FC236}">
                <a16:creationId xmlns:a16="http://schemas.microsoft.com/office/drawing/2014/main" id="{5AFAEA59-8842-44DF-A6F0-34198D2E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5629275"/>
            <a:ext cx="221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int   b[2][3][4];</a:t>
            </a:r>
          </a:p>
        </p:txBody>
      </p:sp>
      <p:sp>
        <p:nvSpPr>
          <p:cNvPr id="56344" name="AutoShape 24">
            <a:extLst>
              <a:ext uri="{FF2B5EF4-FFF2-40B4-BE49-F238E27FC236}">
                <a16:creationId xmlns:a16="http://schemas.microsoft.com/office/drawing/2014/main" id="{DF823921-4643-4DD9-9428-CE3D1B63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867400"/>
            <a:ext cx="3600450" cy="762000"/>
          </a:xfrm>
          <a:prstGeom prst="cloudCallout">
            <a:avLst>
              <a:gd name="adj1" fmla="val -61551"/>
              <a:gd name="adj2" fmla="val -18958"/>
            </a:avLst>
          </a:prstGeom>
          <a:noFill/>
          <a:ln w="9525">
            <a:solidFill>
              <a:srgbClr val="FFFFFF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楷体_GB2312"/>
              </a:rPr>
              <a:t>内存中的排列？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3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build="p" autoUpdateAnimBg="0"/>
      <p:bldP spid="56324" grpId="0" animBg="1" autoUpdateAnimBg="0"/>
      <p:bldP spid="56325" grpId="0" animBg="1" autoUpdateAnimBg="0"/>
      <p:bldP spid="56326" grpId="0" autoUpdateAnimBg="0"/>
      <p:bldP spid="56327" grpId="0" autoUpdateAnimBg="0"/>
      <p:bldP spid="56328" grpId="0" autoUpdateAnimBg="0"/>
      <p:bldP spid="56329" grpId="0" autoUpdateAnimBg="0"/>
      <p:bldP spid="56330" grpId="0" autoUpdateAnimBg="0"/>
      <p:bldP spid="56331" grpId="0" animBg="1" autoUpdateAnimBg="0"/>
      <p:bldP spid="56332" grpId="0" animBg="1" autoUpdateAnimBg="0"/>
      <p:bldP spid="56333" grpId="0" animBg="1" autoUpdateAnimBg="0"/>
      <p:bldP spid="56334" grpId="0" animBg="1" autoUpdateAnimBg="0"/>
      <p:bldP spid="56335" grpId="0" animBg="1" autoUpdateAnimBg="0"/>
      <p:bldP spid="56336" grpId="0" animBg="1" autoUpdateAnimBg="0"/>
      <p:bldP spid="56337" grpId="0" animBg="1" autoUpdateAnimBg="0"/>
      <p:bldP spid="56338" grpId="0" animBg="1" autoUpdateAnimBg="0"/>
      <p:bldP spid="56339" grpId="0" animBg="1" autoUpdateAnimBg="0"/>
      <p:bldP spid="56340" grpId="0" animBg="1" autoUpdateAnimBg="0"/>
      <p:bldP spid="56341" grpId="0" autoUpdateAnimBg="0"/>
      <p:bldP spid="56342" grpId="0" animBg="1" autoUpdateAnimBg="0"/>
      <p:bldP spid="56343" grpId="0" autoUpdateAnimBg="0"/>
      <p:bldP spid="56344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33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AD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solid"/>
          <a:round/>
          <a:headEnd type="triangle" w="lg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6027</Words>
  <Application>Microsoft Office PowerPoint</Application>
  <PresentationFormat>全屏显示(4:3)</PresentationFormat>
  <Paragraphs>842</Paragraphs>
  <Slides>51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等线</vt:lpstr>
      <vt:lpstr>等线 Light</vt:lpstr>
      <vt:lpstr>华文新魏</vt:lpstr>
      <vt:lpstr>华文行楷</vt:lpstr>
      <vt:lpstr>楷体_GB2312</vt:lpstr>
      <vt:lpstr>微软雅黑 Light</vt:lpstr>
      <vt:lpstr>Arial</vt:lpstr>
      <vt:lpstr>Arial Black</vt:lpstr>
      <vt:lpstr>Courier New</vt:lpstr>
      <vt:lpstr>Times New Roman</vt:lpstr>
      <vt:lpstr>Wingdings</vt:lpstr>
      <vt:lpstr>默认设计模板</vt:lpstr>
      <vt:lpstr>第四章 数组与标准string类</vt:lpstr>
      <vt:lpstr>数组的概念</vt:lpstr>
      <vt:lpstr>数组必须先说明后使用。说明的目的如下：</vt:lpstr>
      <vt:lpstr>4.1  一维数组</vt:lpstr>
      <vt:lpstr>⒉一维数组的初始化</vt:lpstr>
      <vt:lpstr>⒊数组的引用</vt:lpstr>
      <vt:lpstr>⒋举例</vt:lpstr>
      <vt:lpstr>4.2  多 维 数 组</vt:lpstr>
      <vt:lpstr>⒈多维数组的说明</vt:lpstr>
      <vt:lpstr>⒊多维数组赋初值</vt:lpstr>
      <vt:lpstr>⒋数组元素的引用</vt:lpstr>
      <vt:lpstr>⒌ 举例  </vt:lpstr>
      <vt:lpstr>4.3 字 符 数 组</vt:lpstr>
      <vt:lpstr>二维数组赋初值</vt:lpstr>
      <vt:lpstr>⒊字符数组的输入输出</vt:lpstr>
      <vt:lpstr>⒋常用的字符处理函数</vt:lpstr>
      <vt:lpstr>⑵字符串连接函数strcat(str1, str2)</vt:lpstr>
      <vt:lpstr>⑷字符串的比较  strcmp（str1，str2）</vt:lpstr>
      <vt:lpstr>      举例：将字符串str2连接到str1之后，输出连接后的字符串，并输出连接后字符串的长度。</vt:lpstr>
      <vt:lpstr>专题一、数组的常用算法</vt:lpstr>
      <vt:lpstr>⒈求极值及其位置</vt:lpstr>
      <vt:lpstr>⑵二维数组求极值</vt:lpstr>
      <vt:lpstr>⒉  排   序</vt:lpstr>
      <vt:lpstr>冒泡排序程序如下：</vt:lpstr>
      <vt:lpstr>⑶选择排序</vt:lpstr>
      <vt:lpstr>思考题</vt:lpstr>
      <vt:lpstr>算法的效率</vt:lpstr>
      <vt:lpstr>⒊ 查   找</vt:lpstr>
      <vt:lpstr>标志设置框图</vt:lpstr>
      <vt:lpstr>顺序查找程序</vt:lpstr>
      <vt:lpstr>⑵折半查找——适用于在有序数组中查找</vt:lpstr>
      <vt:lpstr>折半查找程序</vt:lpstr>
      <vt:lpstr>专题二、数组与矩阵</vt:lpstr>
      <vt:lpstr>矩阵的相关算法</vt:lpstr>
      <vt:lpstr>⑵生成三角阵</vt:lpstr>
      <vt:lpstr>⑶与下标相关矩阵</vt:lpstr>
      <vt:lpstr>1    4    7 2    5    8 3    6    9</vt:lpstr>
      <vt:lpstr>⒉矩阵及元素求和</vt:lpstr>
      <vt:lpstr>⑵求两个矩阵之和</vt:lpstr>
      <vt:lpstr>⒊矩阵的转置运算</vt:lpstr>
      <vt:lpstr>⑵求方阵的转置阵</vt:lpstr>
      <vt:lpstr>三阶方阵转置</vt:lpstr>
      <vt:lpstr>专题三、字符数组</vt:lpstr>
      <vt:lpstr>⑴统计字符串中的各元音字母的个数</vt:lpstr>
      <vt:lpstr>⑵字符的加密解密</vt:lpstr>
      <vt:lpstr>程序如下：</vt:lpstr>
      <vt:lpstr>字符串类与对象简介</vt:lpstr>
      <vt:lpstr>⒋字符连接</vt:lpstr>
      <vt:lpstr>⒎字符串修改</vt:lpstr>
      <vt:lpstr>【案例】用string类实现姓名排序。</vt:lpstr>
      <vt:lpstr>小  组  作  业</vt:lpstr>
    </vt:vector>
  </TitlesOfParts>
  <Company>HAO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文  件</dc:title>
  <dc:creator>XUAN</dc:creator>
  <cp:lastModifiedBy>Xuan Shanli</cp:lastModifiedBy>
  <cp:revision>112</cp:revision>
  <dcterms:created xsi:type="dcterms:W3CDTF">2001-06-14T13:44:45Z</dcterms:created>
  <dcterms:modified xsi:type="dcterms:W3CDTF">2021-10-24T11:32:05Z</dcterms:modified>
</cp:coreProperties>
</file>