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8" r:id="rId12"/>
    <p:sldId id="271" r:id="rId13"/>
    <p:sldId id="272" r:id="rId14"/>
    <p:sldId id="267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CC"/>
    <a:srgbClr val="404040"/>
    <a:srgbClr val="FFFFFF"/>
    <a:srgbClr val="DDDDDD"/>
    <a:srgbClr val="D3DEF1"/>
    <a:srgbClr val="B4C7E7"/>
    <a:srgbClr val="9DC3E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234E9-51C6-41C8-B6DB-A952FCF3D8C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B2CA5-3E40-45B9-B300-46509608D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89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91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5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14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3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2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4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33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84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11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56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B2CA5-3E40-45B9-B300-46509608D0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68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4B56C-E6DA-9797-63CF-2F4B408B3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954F8A-43EF-FF2A-F43F-97490C993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326772-DCBD-0B73-123B-C19121BD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7EB185-DC20-5863-ED95-D3F689B3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C9678-FF98-021D-03DA-37F42D3D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92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707E5-54C3-D0B6-905F-571BFEB9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AE0E77-4AB2-71AD-C952-91B353760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23E6F-1C5D-41A3-38B9-D08F81F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BD3D0-362E-7670-F47F-BAD2031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04F42-189C-4A4C-01F8-31A0E1C0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44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BCC056-48C7-9111-A5B6-73EEFD3FD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108FB1-0B55-FBCE-19E6-60680D577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85E184-468F-B9D2-6413-25E5D6A4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DEE2D7-1413-09FF-2115-298451E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54B452-9307-721D-4687-0E903AD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58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8A4AD-3EA9-F661-EF94-C45C9ED9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1C16C-24AE-A2A4-682B-C2DB0635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18178F-53F1-9AC4-D3CC-6B3FEBC1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205FB4-F89F-E25B-0E96-2F1F64D1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E72EB-7BF6-BAFE-34BC-C78F7E91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8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8DA56-F581-EB1D-D3D0-6188AD1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58AA2-80EF-8761-73A5-589F98E1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31F1AA-5E92-CA3F-DFC0-9A91DB49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8C6E9-63AB-C04C-F7EB-8B2948CC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46D7F-70F4-F6D1-DF99-51CFEABF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2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32080-9807-490E-209D-460C2557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DCEAA-4999-E345-D088-CE94F28E1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6BF9E6-94D2-B12E-7F13-F30588A0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9123D-DE54-4AA0-16E0-CCD82C0D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70245-197F-794A-6FE5-11ABA23E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9D1CBA-BBD9-E5FE-E026-50968F03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7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2544E-544F-F1D6-0CD9-BAA73079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8DAF28-B9B1-6D46-8889-F73F894CF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50DDAB-5EAC-5CE0-2793-91A61C1F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83F076-AFBB-6CA8-C108-BEB8981F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9658ED-EFC9-8DCD-14A5-5D08BB063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5FA3FF-EEA2-1917-7A32-46CB3804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E9E41A-CDA1-009E-D284-E0663B43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E7850D-B819-D0E8-558F-6A416895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2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9C194-6C1E-4698-14E8-B45DA5A1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CA7A6A-ECD9-403F-314C-EF3A9091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C87D43-0670-6403-EDF8-5D451187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8819F7-DF37-F5DE-2514-94AE69C3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09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83C940-EE43-4746-EEDA-376DC16D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BA393D-5F64-773B-178E-DEA67B25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0E7D69-AFA3-58FE-697E-E079064E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34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D949-8020-0CFD-BB4F-6ED4F757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8A2B1-19A3-81A2-DA30-63001B2C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940A21-E009-94FA-0960-BF4BF402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FA66A4-0693-F9DE-D1CB-A0D2BBAB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5ACBF0-7F81-123D-F858-410E9B6E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AC0CEC-24D0-77ED-298E-C489EBDF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7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8D96B-3370-2CCC-09D6-367D0B8D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6C9D97-0560-557B-9C1E-FDC7821AE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2920CA-8308-C73E-2C9C-B7DD7B6A1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24899D-7AC1-9EA2-CAD4-C7B6B970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F85B5C-15B5-8D24-7F12-96F5946B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95D9D-4083-FF4E-9339-25833BB0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6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36881-7DD0-8709-4FFF-148FDF8D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8CB417-DF51-5B11-1F22-7752238F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C0001-20F4-A289-A952-5BE10AEE6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BD97-907B-405C-8C5B-E0AFC6596EE6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C78C9-71D6-3ABF-2EF4-025D40B33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DC1BF3-3C15-6540-5569-8CC045B8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4B72-E966-4B1D-960B-BA3FC65DB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5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DF28A38-B734-2760-5917-DC2CB34D62EB}"/>
              </a:ext>
            </a:extLst>
          </p:cNvPr>
          <p:cNvSpPr/>
          <p:nvPr/>
        </p:nvSpPr>
        <p:spPr>
          <a:xfrm rot="8044495">
            <a:off x="3335665" y="5381310"/>
            <a:ext cx="1926105" cy="1926105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C600DC9-FDB3-47C5-7034-46B51F1F3C09}"/>
              </a:ext>
            </a:extLst>
          </p:cNvPr>
          <p:cNvSpPr txBox="1">
            <a:spLocks/>
          </p:cNvSpPr>
          <p:nvPr/>
        </p:nvSpPr>
        <p:spPr>
          <a:xfrm>
            <a:off x="422879" y="2357025"/>
            <a:ext cx="5845905" cy="696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old" panose="00000800000000000000" pitchFamily="2" charset="-52"/>
                <a:ea typeface="+mj-lt"/>
                <a:cs typeface="+mj-lt"/>
              </a:rPr>
              <a:t>КУРСОВОЙ ПРОЕКТ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Montserrat Bold" panose="00000800000000000000" pitchFamily="2" charset="-52"/>
              <a:cs typeface="Calibri Light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632943-4F27-4F5E-3282-ECB08EE8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10" y="3053358"/>
            <a:ext cx="5598390" cy="683155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-52"/>
                <a:ea typeface="+mj-lt"/>
                <a:cs typeface="+mj-lt"/>
              </a:rPr>
              <a:t>“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-52"/>
                <a:ea typeface="+mj-lt"/>
                <a:cs typeface="+mj-lt"/>
              </a:rPr>
              <a:t>Разработка информационной системы интернет-магазина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-52"/>
                <a:ea typeface="+mj-lt"/>
                <a:cs typeface="+mj-lt"/>
              </a:rPr>
              <a:t>”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Montserrat Medium" panose="00000600000000000000" pitchFamily="2" charset="-52"/>
              <a:cs typeface="Calibri Light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25E6281-BB96-F17C-AFC1-81AA734CF32C}"/>
              </a:ext>
            </a:extLst>
          </p:cNvPr>
          <p:cNvSpPr txBox="1">
            <a:spLocks/>
          </p:cNvSpPr>
          <p:nvPr/>
        </p:nvSpPr>
        <p:spPr>
          <a:xfrm>
            <a:off x="7519376" y="3736513"/>
            <a:ext cx="4396774" cy="705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Проект разработал: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5C3B9E5-C48B-1D8B-368A-1DDBC838DC8E}"/>
              </a:ext>
            </a:extLst>
          </p:cNvPr>
          <p:cNvSpPr txBox="1">
            <a:spLocks/>
          </p:cNvSpPr>
          <p:nvPr/>
        </p:nvSpPr>
        <p:spPr>
          <a:xfrm>
            <a:off x="6274884" y="4440080"/>
            <a:ext cx="5621478" cy="705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-52"/>
                <a:cs typeface="Calibri Light"/>
              </a:rPr>
              <a:t>Студент группы ИСП 32-20</a:t>
            </a:r>
          </a:p>
          <a:p>
            <a:pPr algn="r">
              <a:lnSpc>
                <a:spcPct val="110000"/>
              </a:lnSpc>
            </a:pPr>
            <a:r>
              <a:rPr lang="ru-RU" sz="200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-52"/>
                <a:cs typeface="Calibri Light"/>
              </a:rPr>
              <a:t>Юматов Вячеслав Дмитриевич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Montserrat Medium" panose="00000600000000000000" pitchFamily="2" charset="-52"/>
              <a:cs typeface="Calibri Light"/>
            </a:endParaRPr>
          </a:p>
          <a:p>
            <a:pPr algn="r"/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Montserrat Medium" panose="00000600000000000000" pitchFamily="2" charset="-52"/>
              <a:cs typeface="Calibri Light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12537E1E-7ED2-F666-05A1-5DD4542B631D}"/>
              </a:ext>
            </a:extLst>
          </p:cNvPr>
          <p:cNvGrpSpPr/>
          <p:nvPr/>
        </p:nvGrpSpPr>
        <p:grpSpPr>
          <a:xfrm>
            <a:off x="429031" y="4654217"/>
            <a:ext cx="2147215" cy="981690"/>
            <a:chOff x="429031" y="4654217"/>
            <a:chExt cx="2147215" cy="981690"/>
          </a:xfrm>
        </p:grpSpPr>
        <p:sp>
          <p:nvSpPr>
            <p:cNvPr id="10" name="Заголовок 1">
              <a:extLst>
                <a:ext uri="{FF2B5EF4-FFF2-40B4-BE49-F238E27FC236}">
                  <a16:creationId xmlns:a16="http://schemas.microsoft.com/office/drawing/2014/main" id="{99C3B7D1-508F-2904-00C2-17B2A00D3C0F}"/>
                </a:ext>
              </a:extLst>
            </p:cNvPr>
            <p:cNvSpPr txBox="1">
              <a:spLocks/>
            </p:cNvSpPr>
            <p:nvPr/>
          </p:nvSpPr>
          <p:spPr>
            <a:xfrm>
              <a:off x="451891" y="4712459"/>
              <a:ext cx="828756" cy="4711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3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" panose="00000800000000000000" pitchFamily="2" charset="-52"/>
                  <a:ea typeface="+mj-lt"/>
                  <a:cs typeface="+mj-lt"/>
                </a:rPr>
                <a:t>УК</a:t>
              </a:r>
              <a:endPara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F1173B9-FEBC-CBA6-0A5A-0BE7EF08C1C6}"/>
                </a:ext>
              </a:extLst>
            </p:cNvPr>
            <p:cNvSpPr/>
            <p:nvPr/>
          </p:nvSpPr>
          <p:spPr>
            <a:xfrm>
              <a:off x="429031" y="4654217"/>
              <a:ext cx="45719" cy="9816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B0709A09-2969-F18E-DF7A-8B70A0DD3A52}"/>
                </a:ext>
              </a:extLst>
            </p:cNvPr>
            <p:cNvGrpSpPr/>
            <p:nvPr/>
          </p:nvGrpSpPr>
          <p:grpSpPr>
            <a:xfrm>
              <a:off x="497610" y="5084627"/>
              <a:ext cx="2078636" cy="551280"/>
              <a:chOff x="497610" y="5116218"/>
              <a:chExt cx="2078636" cy="551280"/>
            </a:xfrm>
          </p:grpSpPr>
          <p:sp>
            <p:nvSpPr>
              <p:cNvPr id="14" name="Заголовок 1">
                <a:extLst>
                  <a:ext uri="{FF2B5EF4-FFF2-40B4-BE49-F238E27FC236}">
                    <a16:creationId xmlns:a16="http://schemas.microsoft.com/office/drawing/2014/main" id="{24768286-CE45-0081-4CCC-E1F4C7E2D2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610" y="5116218"/>
                <a:ext cx="2078636" cy="3139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ru-RU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800000000000000" pitchFamily="2" charset="-52"/>
                    <a:ea typeface="+mj-lt"/>
                    <a:cs typeface="+mj-lt"/>
                  </a:rPr>
                  <a:t>Университетский</a:t>
                </a:r>
              </a:p>
            </p:txBody>
          </p:sp>
          <p:sp>
            <p:nvSpPr>
              <p:cNvPr id="15" name="Заголовок 1">
                <a:extLst>
                  <a:ext uri="{FF2B5EF4-FFF2-40B4-BE49-F238E27FC236}">
                    <a16:creationId xmlns:a16="http://schemas.microsoft.com/office/drawing/2014/main" id="{6BF82B46-BE86-312D-C87D-9434785613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610" y="5353569"/>
                <a:ext cx="2055776" cy="3139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ru-RU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800000000000000" pitchFamily="2" charset="-52"/>
                    <a:ea typeface="+mj-lt"/>
                    <a:cs typeface="+mj-lt"/>
                  </a:rPr>
                  <a:t>Колледж</a:t>
                </a:r>
              </a:p>
            </p:txBody>
          </p:sp>
        </p:grpSp>
      </p:grp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4C3A08C-AD34-EE54-AAEE-CA773C79605F}"/>
              </a:ext>
            </a:extLst>
          </p:cNvPr>
          <p:cNvSpPr/>
          <p:nvPr/>
        </p:nvSpPr>
        <p:spPr>
          <a:xfrm rot="12275851">
            <a:off x="3332309" y="4461810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C80F452-037A-B92C-96FE-7CB48FA313AD}"/>
              </a:ext>
            </a:extLst>
          </p:cNvPr>
          <p:cNvSpPr/>
          <p:nvPr/>
        </p:nvSpPr>
        <p:spPr>
          <a:xfrm rot="1516823">
            <a:off x="-152880" y="3178874"/>
            <a:ext cx="684899" cy="684899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AE8BDC0-DFF2-54BE-D23A-A0AE08162CEE}"/>
              </a:ext>
            </a:extLst>
          </p:cNvPr>
          <p:cNvSpPr/>
          <p:nvPr/>
        </p:nvSpPr>
        <p:spPr>
          <a:xfrm rot="4039913">
            <a:off x="3842468" y="-490450"/>
            <a:ext cx="1588100" cy="1588100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E149F1C7-3D78-7F98-2A1B-06A82D0EDEC0}"/>
              </a:ext>
            </a:extLst>
          </p:cNvPr>
          <p:cNvSpPr/>
          <p:nvPr/>
        </p:nvSpPr>
        <p:spPr>
          <a:xfrm rot="4039913">
            <a:off x="727313" y="507290"/>
            <a:ext cx="2878750" cy="2878750"/>
          </a:xfrm>
          <a:prstGeom prst="roundRect">
            <a:avLst/>
          </a:prstGeom>
          <a:solidFill>
            <a:srgbClr val="9900CC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443E8B4-BC95-B782-E956-511A82605033}"/>
              </a:ext>
            </a:extLst>
          </p:cNvPr>
          <p:cNvSpPr/>
          <p:nvPr/>
        </p:nvSpPr>
        <p:spPr>
          <a:xfrm rot="6634660">
            <a:off x="11449530" y="-229364"/>
            <a:ext cx="993748" cy="993748"/>
          </a:xfrm>
          <a:prstGeom prst="roundRect">
            <a:avLst/>
          </a:prstGeom>
          <a:solidFill>
            <a:srgbClr val="9DC3E6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8731041D-4990-7B25-D629-A012199E0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265" y="193338"/>
            <a:ext cx="8995225" cy="169164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Montserrat Bold" panose="00000800000000000000" pitchFamily="2" charset="-52"/>
                <a:cs typeface="Times New Roman" panose="02020603050405020304" pitchFamily="18" charset="0"/>
              </a:rPr>
              <a:t>МИНОБРНАУКИ РОССИИ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Montserrat Bold" panose="00000800000000000000" pitchFamily="2" charset="-5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«ВОЛОГОДСКИЙ ГОСУДАРСТВЕННЫЙ УНИВЕРСИТЕТ»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Montserrat Bold" panose="00000800000000000000" pitchFamily="2" charset="-52"/>
                <a:cs typeface="Times New Roman" panose="02020603050405020304" pitchFamily="18" charset="0"/>
              </a:rPr>
              <a:t>(ВОГУ)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latin typeface="Montserrat Bold" panose="00000800000000000000" pitchFamily="2" charset="-52"/>
                <a:cs typeface="Times New Roman" panose="02020603050405020304" pitchFamily="18" charset="0"/>
              </a:rPr>
              <a:t>УНИВЕРСИТЕТСКИЙ КОЛЛЕДЖ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7D861A0-5923-4959-E123-1E082CB9477A}"/>
              </a:ext>
            </a:extLst>
          </p:cNvPr>
          <p:cNvSpPr txBox="1">
            <a:spLocks/>
          </p:cNvSpPr>
          <p:nvPr/>
        </p:nvSpPr>
        <p:spPr>
          <a:xfrm>
            <a:off x="4533397" y="5243275"/>
            <a:ext cx="7382753" cy="424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Руководитель курсового проекта: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E2931D7-52E7-1D69-270B-C4E1B0A639AC}"/>
              </a:ext>
            </a:extLst>
          </p:cNvPr>
          <p:cNvSpPr txBox="1">
            <a:spLocks/>
          </p:cNvSpPr>
          <p:nvPr/>
        </p:nvSpPr>
        <p:spPr>
          <a:xfrm>
            <a:off x="6274884" y="5606580"/>
            <a:ext cx="5621478" cy="705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-52"/>
                <a:cs typeface="Calibri Light"/>
              </a:rPr>
              <a:t>Дегтярёв Михаил Евгеньевич</a:t>
            </a:r>
          </a:p>
          <a:p>
            <a:pPr algn="r">
              <a:lnSpc>
                <a:spcPct val="11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-52"/>
                <a:cs typeface="Calibri Light"/>
              </a:rPr>
              <a:t>Преподаватель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E1DBBFE-E0F5-16E7-24BF-2CCADA16B2CC}"/>
              </a:ext>
            </a:extLst>
          </p:cNvPr>
          <p:cNvSpPr txBox="1">
            <a:spLocks/>
          </p:cNvSpPr>
          <p:nvPr/>
        </p:nvSpPr>
        <p:spPr>
          <a:xfrm>
            <a:off x="5312200" y="6121474"/>
            <a:ext cx="1591353" cy="683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-52"/>
                <a:ea typeface="+mj-lt"/>
                <a:cs typeface="+mj-lt"/>
              </a:rPr>
              <a:t>Вологда</a:t>
            </a:r>
          </a:p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-52"/>
                <a:ea typeface="+mj-lt"/>
                <a:cs typeface="+mj-lt"/>
              </a:rPr>
              <a:t>2023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Montserrat Medium" panose="00000600000000000000" pitchFamily="2" charset="-5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477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A076A-5FAA-749D-63E7-DBF9C109D67B}"/>
              </a:ext>
            </a:extLst>
          </p:cNvPr>
          <p:cNvSpPr txBox="1">
            <a:spLocks/>
          </p:cNvSpPr>
          <p:nvPr/>
        </p:nvSpPr>
        <p:spPr>
          <a:xfrm>
            <a:off x="2389265" y="247102"/>
            <a:ext cx="7404502" cy="7930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ОКНО ПРОДУКТОВ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5B13F46-18CF-9C6C-3BB5-19FEEC2F6EAA}"/>
              </a:ext>
            </a:extLst>
          </p:cNvPr>
          <p:cNvSpPr/>
          <p:nvPr/>
        </p:nvSpPr>
        <p:spPr>
          <a:xfrm rot="3074274">
            <a:off x="-573254" y="4739938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7D7CA97-6939-680B-4E1F-54E2ACB44715}"/>
              </a:ext>
            </a:extLst>
          </p:cNvPr>
          <p:cNvSpPr/>
          <p:nvPr/>
        </p:nvSpPr>
        <p:spPr>
          <a:xfrm rot="9923204">
            <a:off x="-505176" y="-603797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5D60446-8429-1B99-B61F-9917CF983C9B}"/>
              </a:ext>
            </a:extLst>
          </p:cNvPr>
          <p:cNvSpPr/>
          <p:nvPr/>
        </p:nvSpPr>
        <p:spPr>
          <a:xfrm rot="2743950">
            <a:off x="11751282" y="1729117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AA11D2C-5A77-2F22-1B6B-4EFC8E2D46B9}"/>
              </a:ext>
            </a:extLst>
          </p:cNvPr>
          <p:cNvSpPr/>
          <p:nvPr/>
        </p:nvSpPr>
        <p:spPr>
          <a:xfrm rot="1753867">
            <a:off x="8584966" y="5684310"/>
            <a:ext cx="852706" cy="852706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2C7227E-6584-C601-D117-B43F284CD0B3}"/>
              </a:ext>
            </a:extLst>
          </p:cNvPr>
          <p:cNvSpPr/>
          <p:nvPr/>
        </p:nvSpPr>
        <p:spPr>
          <a:xfrm rot="2647796">
            <a:off x="8889416" y="-1633328"/>
            <a:ext cx="2304198" cy="2304198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F2A5F9-A6BB-3DA3-E5BF-8E4ABE431CF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6681" y="1375625"/>
            <a:ext cx="8033213" cy="4494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91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A076A-5FAA-749D-63E7-DBF9C109D67B}"/>
              </a:ext>
            </a:extLst>
          </p:cNvPr>
          <p:cNvSpPr txBox="1">
            <a:spLocks/>
          </p:cNvSpPr>
          <p:nvPr/>
        </p:nvSpPr>
        <p:spPr>
          <a:xfrm>
            <a:off x="1754441" y="268902"/>
            <a:ext cx="8731019" cy="7930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ОКНО КОРЗИНЫ ПРОДУКТОВ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5B13F46-18CF-9C6C-3BB5-19FEEC2F6EAA}"/>
              </a:ext>
            </a:extLst>
          </p:cNvPr>
          <p:cNvSpPr/>
          <p:nvPr/>
        </p:nvSpPr>
        <p:spPr>
          <a:xfrm rot="3074274">
            <a:off x="-573254" y="4739938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7D7CA97-6939-680B-4E1F-54E2ACB44715}"/>
              </a:ext>
            </a:extLst>
          </p:cNvPr>
          <p:cNvSpPr/>
          <p:nvPr/>
        </p:nvSpPr>
        <p:spPr>
          <a:xfrm rot="9923204">
            <a:off x="-505176" y="-603797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5D60446-8429-1B99-B61F-9917CF983C9B}"/>
              </a:ext>
            </a:extLst>
          </p:cNvPr>
          <p:cNvSpPr/>
          <p:nvPr/>
        </p:nvSpPr>
        <p:spPr>
          <a:xfrm rot="2743950">
            <a:off x="11751282" y="1729117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AA11D2C-5A77-2F22-1B6B-4EFC8E2D46B9}"/>
              </a:ext>
            </a:extLst>
          </p:cNvPr>
          <p:cNvSpPr/>
          <p:nvPr/>
        </p:nvSpPr>
        <p:spPr>
          <a:xfrm rot="1753867">
            <a:off x="8584966" y="5684310"/>
            <a:ext cx="852706" cy="852706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2C7227E-6584-C601-D117-B43F284CD0B3}"/>
              </a:ext>
            </a:extLst>
          </p:cNvPr>
          <p:cNvSpPr/>
          <p:nvPr/>
        </p:nvSpPr>
        <p:spPr>
          <a:xfrm rot="2647796">
            <a:off x="8889416" y="-1633328"/>
            <a:ext cx="2304198" cy="2304198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9FAD72-DCE5-CBB3-585A-D15AB9E4FF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117" y="1330488"/>
            <a:ext cx="5233666" cy="4784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789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DF28A38-B734-2760-5917-DC2CB34D62EB}"/>
              </a:ext>
            </a:extLst>
          </p:cNvPr>
          <p:cNvSpPr/>
          <p:nvPr/>
        </p:nvSpPr>
        <p:spPr>
          <a:xfrm rot="2559352">
            <a:off x="4808343" y="5655556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4C3A08C-AD34-EE54-AAEE-CA773C79605F}"/>
              </a:ext>
            </a:extLst>
          </p:cNvPr>
          <p:cNvSpPr/>
          <p:nvPr/>
        </p:nvSpPr>
        <p:spPr>
          <a:xfrm rot="17570410">
            <a:off x="3320239" y="-675738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C80F452-037A-B92C-96FE-7CB48FA313AD}"/>
              </a:ext>
            </a:extLst>
          </p:cNvPr>
          <p:cNvSpPr/>
          <p:nvPr/>
        </p:nvSpPr>
        <p:spPr>
          <a:xfrm rot="9757542">
            <a:off x="-523381" y="5891001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AE8BDC0-DFF2-54BE-D23A-A0AE08162CEE}"/>
              </a:ext>
            </a:extLst>
          </p:cNvPr>
          <p:cNvSpPr/>
          <p:nvPr/>
        </p:nvSpPr>
        <p:spPr>
          <a:xfrm rot="2156690">
            <a:off x="11284005" y="2902595"/>
            <a:ext cx="1947020" cy="1947020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E149F1C7-3D78-7F98-2A1B-06A82D0EDEC0}"/>
              </a:ext>
            </a:extLst>
          </p:cNvPr>
          <p:cNvSpPr/>
          <p:nvPr/>
        </p:nvSpPr>
        <p:spPr>
          <a:xfrm rot="8720684">
            <a:off x="-444966" y="1672975"/>
            <a:ext cx="2878750" cy="2878750"/>
          </a:xfrm>
          <a:prstGeom prst="roundRect">
            <a:avLst/>
          </a:prstGeom>
          <a:solidFill>
            <a:srgbClr val="9900CC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443E8B4-BC95-B782-E956-511A82605033}"/>
              </a:ext>
            </a:extLst>
          </p:cNvPr>
          <p:cNvSpPr/>
          <p:nvPr/>
        </p:nvSpPr>
        <p:spPr>
          <a:xfrm rot="6634660">
            <a:off x="13621045" y="-2388348"/>
            <a:ext cx="1238019" cy="1238019"/>
          </a:xfrm>
          <a:prstGeom prst="roundRect">
            <a:avLst/>
          </a:prstGeom>
          <a:solidFill>
            <a:srgbClr val="9DC3E6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A860A4-C694-9AFF-5C15-E89BD6946AC5}"/>
              </a:ext>
            </a:extLst>
          </p:cNvPr>
          <p:cNvSpPr txBox="1">
            <a:spLocks/>
          </p:cNvSpPr>
          <p:nvPr/>
        </p:nvSpPr>
        <p:spPr>
          <a:xfrm>
            <a:off x="866537" y="376245"/>
            <a:ext cx="10506828" cy="111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ТЕСТИРОВАНИЕ ГЛАВНОГО ОКНА ИНФОРМАЦИОННОЙ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92CF05-C905-74BC-523F-ACD0F201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689" y="1757137"/>
            <a:ext cx="6816613" cy="45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DF28A38-B734-2760-5917-DC2CB34D62EB}"/>
              </a:ext>
            </a:extLst>
          </p:cNvPr>
          <p:cNvSpPr/>
          <p:nvPr/>
        </p:nvSpPr>
        <p:spPr>
          <a:xfrm rot="2559352">
            <a:off x="4808343" y="5655556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4C3A08C-AD34-EE54-AAEE-CA773C79605F}"/>
              </a:ext>
            </a:extLst>
          </p:cNvPr>
          <p:cNvSpPr/>
          <p:nvPr/>
        </p:nvSpPr>
        <p:spPr>
          <a:xfrm rot="17570410">
            <a:off x="3320239" y="-675738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C80F452-037A-B92C-96FE-7CB48FA313AD}"/>
              </a:ext>
            </a:extLst>
          </p:cNvPr>
          <p:cNvSpPr/>
          <p:nvPr/>
        </p:nvSpPr>
        <p:spPr>
          <a:xfrm rot="9757542">
            <a:off x="-523381" y="5891001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AE8BDC0-DFF2-54BE-D23A-A0AE08162CEE}"/>
              </a:ext>
            </a:extLst>
          </p:cNvPr>
          <p:cNvSpPr/>
          <p:nvPr/>
        </p:nvSpPr>
        <p:spPr>
          <a:xfrm rot="2156690">
            <a:off x="11284005" y="2902595"/>
            <a:ext cx="1947020" cy="1947020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E149F1C7-3D78-7F98-2A1B-06A82D0EDEC0}"/>
              </a:ext>
            </a:extLst>
          </p:cNvPr>
          <p:cNvSpPr/>
          <p:nvPr/>
        </p:nvSpPr>
        <p:spPr>
          <a:xfrm rot="8720684">
            <a:off x="-444966" y="1672975"/>
            <a:ext cx="2878750" cy="2878750"/>
          </a:xfrm>
          <a:prstGeom prst="roundRect">
            <a:avLst/>
          </a:prstGeom>
          <a:solidFill>
            <a:srgbClr val="9900CC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443E8B4-BC95-B782-E956-511A82605033}"/>
              </a:ext>
            </a:extLst>
          </p:cNvPr>
          <p:cNvSpPr/>
          <p:nvPr/>
        </p:nvSpPr>
        <p:spPr>
          <a:xfrm rot="6634660">
            <a:off x="13621045" y="-2388348"/>
            <a:ext cx="1238019" cy="1238019"/>
          </a:xfrm>
          <a:prstGeom prst="roundRect">
            <a:avLst/>
          </a:prstGeom>
          <a:solidFill>
            <a:srgbClr val="9DC3E6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A860A4-C694-9AFF-5C15-E89BD6946AC5}"/>
              </a:ext>
            </a:extLst>
          </p:cNvPr>
          <p:cNvSpPr txBox="1">
            <a:spLocks/>
          </p:cNvSpPr>
          <p:nvPr/>
        </p:nvSpPr>
        <p:spPr>
          <a:xfrm>
            <a:off x="1107659" y="205900"/>
            <a:ext cx="10506828" cy="111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ТЕСТИРОВАНИЕ ОКНА ПРОФИЛЯ ИНФОРМАЦИОННОЙ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C1DB4A-90DE-B4D2-920C-A5ABF2DC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02" y="1433662"/>
            <a:ext cx="5247941" cy="50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6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917C9CF-D158-F52F-85EC-E1E9D2954E82}"/>
              </a:ext>
            </a:extLst>
          </p:cNvPr>
          <p:cNvGrpSpPr/>
          <p:nvPr/>
        </p:nvGrpSpPr>
        <p:grpSpPr>
          <a:xfrm>
            <a:off x="-2085489" y="-1111184"/>
            <a:ext cx="8181489" cy="3117391"/>
            <a:chOff x="-7670801" y="3260641"/>
            <a:chExt cx="8181489" cy="3117391"/>
          </a:xfrm>
          <a:solidFill>
            <a:srgbClr val="9900CC">
              <a:alpha val="11000"/>
            </a:srgbClr>
          </a:solidFill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844BFB8F-8DA9-8940-7CC5-98C2E6E5554B}"/>
                </a:ext>
              </a:extLst>
            </p:cNvPr>
            <p:cNvGrpSpPr/>
            <p:nvPr/>
          </p:nvGrpSpPr>
          <p:grpSpPr>
            <a:xfrm rot="19410546">
              <a:off x="-7670801" y="3260641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19" name="Стрелка: шеврон 18">
                <a:extLst>
                  <a:ext uri="{FF2B5EF4-FFF2-40B4-BE49-F238E27FC236}">
                    <a16:creationId xmlns:a16="http://schemas.microsoft.com/office/drawing/2014/main" id="{95B06185-0DF6-BCD9-1A99-942A03B7ADA5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Стрелка: шеврон 19">
                <a:extLst>
                  <a:ext uri="{FF2B5EF4-FFF2-40B4-BE49-F238E27FC236}">
                    <a16:creationId xmlns:a16="http://schemas.microsoft.com/office/drawing/2014/main" id="{F66A9DDF-EC53-F702-0F0A-0EDFF63A2833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Стрелка: шеврон 20">
                <a:extLst>
                  <a:ext uri="{FF2B5EF4-FFF2-40B4-BE49-F238E27FC236}">
                    <a16:creationId xmlns:a16="http://schemas.microsoft.com/office/drawing/2014/main" id="{1DCA3ADE-72AF-10B6-010B-EA0EA585FBED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Стрелка: шеврон 21">
                <a:extLst>
                  <a:ext uri="{FF2B5EF4-FFF2-40B4-BE49-F238E27FC236}">
                    <a16:creationId xmlns:a16="http://schemas.microsoft.com/office/drawing/2014/main" id="{218376E8-9501-3292-F506-40ACE023DA5F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Стрелка: шеврон 22">
                <a:extLst>
                  <a:ext uri="{FF2B5EF4-FFF2-40B4-BE49-F238E27FC236}">
                    <a16:creationId xmlns:a16="http://schemas.microsoft.com/office/drawing/2014/main" id="{928A8612-C8AC-4804-3A30-ECCD0E4F5BE9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Стрелка: шеврон 23">
                <a:extLst>
                  <a:ext uri="{FF2B5EF4-FFF2-40B4-BE49-F238E27FC236}">
                    <a16:creationId xmlns:a16="http://schemas.microsoft.com/office/drawing/2014/main" id="{ACAFBB22-E103-97B2-9AF0-5795CF053228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Стрелка: шеврон 24">
                <a:extLst>
                  <a:ext uri="{FF2B5EF4-FFF2-40B4-BE49-F238E27FC236}">
                    <a16:creationId xmlns:a16="http://schemas.microsoft.com/office/drawing/2014/main" id="{C0E6BAC7-03A4-C227-0235-07E2646016AE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Стрелка: шеврон 25">
                <a:extLst>
                  <a:ext uri="{FF2B5EF4-FFF2-40B4-BE49-F238E27FC236}">
                    <a16:creationId xmlns:a16="http://schemas.microsoft.com/office/drawing/2014/main" id="{3860BF0A-D3CD-B009-9027-3DB1BD9F9BEE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Стрелка: шеврон 26">
                <a:extLst>
                  <a:ext uri="{FF2B5EF4-FFF2-40B4-BE49-F238E27FC236}">
                    <a16:creationId xmlns:a16="http://schemas.microsoft.com/office/drawing/2014/main" id="{B1E65B61-E39F-AFEE-8E8A-1F93A9BB0144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Стрелка: шеврон 27">
                <a:extLst>
                  <a:ext uri="{FF2B5EF4-FFF2-40B4-BE49-F238E27FC236}">
                    <a16:creationId xmlns:a16="http://schemas.microsoft.com/office/drawing/2014/main" id="{38E0F2BA-64BB-06F3-B25E-05B58B0576F6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Стрелка: шеврон 28">
                <a:extLst>
                  <a:ext uri="{FF2B5EF4-FFF2-40B4-BE49-F238E27FC236}">
                    <a16:creationId xmlns:a16="http://schemas.microsoft.com/office/drawing/2014/main" id="{9EC3E3D3-627E-D092-ED33-EB558C9B93D4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Стрелка: шеврон 29">
                <a:extLst>
                  <a:ext uri="{FF2B5EF4-FFF2-40B4-BE49-F238E27FC236}">
                    <a16:creationId xmlns:a16="http://schemas.microsoft.com/office/drawing/2014/main" id="{787A6BE6-3051-28A2-E83C-680046965B7C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EEF4B27-2FBD-E0D9-8794-99188A55754C}"/>
                </a:ext>
              </a:extLst>
            </p:cNvPr>
            <p:cNvGrpSpPr/>
            <p:nvPr/>
          </p:nvGrpSpPr>
          <p:grpSpPr>
            <a:xfrm rot="19410546">
              <a:off x="-7109312" y="4901750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7" name="Стрелка: шеврон 6">
                <a:extLst>
                  <a:ext uri="{FF2B5EF4-FFF2-40B4-BE49-F238E27FC236}">
                    <a16:creationId xmlns:a16="http://schemas.microsoft.com/office/drawing/2014/main" id="{2E4FB25A-EEDB-BDE4-CC23-06C350C477D7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Стрелка: шеврон 7">
                <a:extLst>
                  <a:ext uri="{FF2B5EF4-FFF2-40B4-BE49-F238E27FC236}">
                    <a16:creationId xmlns:a16="http://schemas.microsoft.com/office/drawing/2014/main" id="{04A744F8-64E2-CE70-007F-9C582415EDC1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Стрелка: шеврон 8">
                <a:extLst>
                  <a:ext uri="{FF2B5EF4-FFF2-40B4-BE49-F238E27FC236}">
                    <a16:creationId xmlns:a16="http://schemas.microsoft.com/office/drawing/2014/main" id="{FE77559D-EF74-1C45-93D5-957288A641DC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Стрелка: шеврон 9">
                <a:extLst>
                  <a:ext uri="{FF2B5EF4-FFF2-40B4-BE49-F238E27FC236}">
                    <a16:creationId xmlns:a16="http://schemas.microsoft.com/office/drawing/2014/main" id="{F1BD249B-2302-A51D-D4D2-5684CABD48AC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Стрелка: шеврон 10">
                <a:extLst>
                  <a:ext uri="{FF2B5EF4-FFF2-40B4-BE49-F238E27FC236}">
                    <a16:creationId xmlns:a16="http://schemas.microsoft.com/office/drawing/2014/main" id="{8D22EEF6-C495-73C2-24D3-A82A6631FA3B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Стрелка: шеврон 11">
                <a:extLst>
                  <a:ext uri="{FF2B5EF4-FFF2-40B4-BE49-F238E27FC236}">
                    <a16:creationId xmlns:a16="http://schemas.microsoft.com/office/drawing/2014/main" id="{031FD559-588F-7DAF-C0AB-8D60AE8708D2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Стрелка: шеврон 12">
                <a:extLst>
                  <a:ext uri="{FF2B5EF4-FFF2-40B4-BE49-F238E27FC236}">
                    <a16:creationId xmlns:a16="http://schemas.microsoft.com/office/drawing/2014/main" id="{C7EAC879-579E-4E08-F6EA-6FEAC2452B1A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Стрелка: шеврон 13">
                <a:extLst>
                  <a:ext uri="{FF2B5EF4-FFF2-40B4-BE49-F238E27FC236}">
                    <a16:creationId xmlns:a16="http://schemas.microsoft.com/office/drawing/2014/main" id="{321D7C4E-DBCD-64BC-D076-1D5E399A9984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Стрелка: шеврон 14">
                <a:extLst>
                  <a:ext uri="{FF2B5EF4-FFF2-40B4-BE49-F238E27FC236}">
                    <a16:creationId xmlns:a16="http://schemas.microsoft.com/office/drawing/2014/main" id="{FD861F9E-D737-42EF-D30F-6E893608BFA1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Стрелка: шеврон 15">
                <a:extLst>
                  <a:ext uri="{FF2B5EF4-FFF2-40B4-BE49-F238E27FC236}">
                    <a16:creationId xmlns:a16="http://schemas.microsoft.com/office/drawing/2014/main" id="{7C9F524C-DCF4-F4A1-FEA9-37BA884BA9FC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Стрелка: шеврон 16">
                <a:extLst>
                  <a:ext uri="{FF2B5EF4-FFF2-40B4-BE49-F238E27FC236}">
                    <a16:creationId xmlns:a16="http://schemas.microsoft.com/office/drawing/2014/main" id="{BD3FE00D-5031-34AB-4012-B8B3A7A5A169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Стрелка: шеврон 17">
                <a:extLst>
                  <a:ext uri="{FF2B5EF4-FFF2-40B4-BE49-F238E27FC236}">
                    <a16:creationId xmlns:a16="http://schemas.microsoft.com/office/drawing/2014/main" id="{DAF67959-3259-7F3C-3082-8EC533D70FF9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D83A571-B5CD-95E6-8C5F-BD2DF69EE28C}"/>
              </a:ext>
            </a:extLst>
          </p:cNvPr>
          <p:cNvGrpSpPr/>
          <p:nvPr/>
        </p:nvGrpSpPr>
        <p:grpSpPr>
          <a:xfrm>
            <a:off x="5788022" y="4465018"/>
            <a:ext cx="8181489" cy="3117391"/>
            <a:chOff x="-7670801" y="3260641"/>
            <a:chExt cx="8181489" cy="3117391"/>
          </a:xfrm>
          <a:solidFill>
            <a:srgbClr val="9900CC">
              <a:alpha val="11000"/>
            </a:srgbClr>
          </a:solidFill>
        </p:grpSpPr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B314EE81-BB97-B7B2-18FD-FED57AE48B11}"/>
                </a:ext>
              </a:extLst>
            </p:cNvPr>
            <p:cNvGrpSpPr/>
            <p:nvPr/>
          </p:nvGrpSpPr>
          <p:grpSpPr>
            <a:xfrm rot="19410546">
              <a:off x="-7670801" y="3260641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46" name="Стрелка: шеврон 45">
                <a:extLst>
                  <a:ext uri="{FF2B5EF4-FFF2-40B4-BE49-F238E27FC236}">
                    <a16:creationId xmlns:a16="http://schemas.microsoft.com/office/drawing/2014/main" id="{A34DB106-915A-981A-37C7-B821ED7B1296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Стрелка: шеврон 46">
                <a:extLst>
                  <a:ext uri="{FF2B5EF4-FFF2-40B4-BE49-F238E27FC236}">
                    <a16:creationId xmlns:a16="http://schemas.microsoft.com/office/drawing/2014/main" id="{1C086782-B965-40CE-8ED5-8D00A6144FFC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Стрелка: шеврон 47">
                <a:extLst>
                  <a:ext uri="{FF2B5EF4-FFF2-40B4-BE49-F238E27FC236}">
                    <a16:creationId xmlns:a16="http://schemas.microsoft.com/office/drawing/2014/main" id="{3B015036-D172-73A1-74BF-1956406CC6D6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Стрелка: шеврон 48">
                <a:extLst>
                  <a:ext uri="{FF2B5EF4-FFF2-40B4-BE49-F238E27FC236}">
                    <a16:creationId xmlns:a16="http://schemas.microsoft.com/office/drawing/2014/main" id="{2669A834-E8CF-91CD-410E-A0E2F80EEE19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Стрелка: шеврон 49">
                <a:extLst>
                  <a:ext uri="{FF2B5EF4-FFF2-40B4-BE49-F238E27FC236}">
                    <a16:creationId xmlns:a16="http://schemas.microsoft.com/office/drawing/2014/main" id="{CA47FB12-AC03-93EF-1A14-9869C4E25B4E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Стрелка: шеврон 50">
                <a:extLst>
                  <a:ext uri="{FF2B5EF4-FFF2-40B4-BE49-F238E27FC236}">
                    <a16:creationId xmlns:a16="http://schemas.microsoft.com/office/drawing/2014/main" id="{B7528053-7974-3E40-5ED8-AFC501B940A6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Стрелка: шеврон 51">
                <a:extLst>
                  <a:ext uri="{FF2B5EF4-FFF2-40B4-BE49-F238E27FC236}">
                    <a16:creationId xmlns:a16="http://schemas.microsoft.com/office/drawing/2014/main" id="{99319442-0189-669F-BDC4-2BA0164D6AC5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Стрелка: шеврон 52">
                <a:extLst>
                  <a:ext uri="{FF2B5EF4-FFF2-40B4-BE49-F238E27FC236}">
                    <a16:creationId xmlns:a16="http://schemas.microsoft.com/office/drawing/2014/main" id="{31696E56-26BF-17B2-C5E2-C51C9A9E00C2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Стрелка: шеврон 53">
                <a:extLst>
                  <a:ext uri="{FF2B5EF4-FFF2-40B4-BE49-F238E27FC236}">
                    <a16:creationId xmlns:a16="http://schemas.microsoft.com/office/drawing/2014/main" id="{1F2C0B5E-C1CE-2A72-5B59-1235489765D8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Стрелка: шеврон 54">
                <a:extLst>
                  <a:ext uri="{FF2B5EF4-FFF2-40B4-BE49-F238E27FC236}">
                    <a16:creationId xmlns:a16="http://schemas.microsoft.com/office/drawing/2014/main" id="{B20A1457-E406-3E6E-78B9-85FC8C2C15A3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Стрелка: шеврон 55">
                <a:extLst>
                  <a:ext uri="{FF2B5EF4-FFF2-40B4-BE49-F238E27FC236}">
                    <a16:creationId xmlns:a16="http://schemas.microsoft.com/office/drawing/2014/main" id="{92F5456D-5B46-977A-6931-AC27B8D853BC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Стрелка: шеврон 56">
                <a:extLst>
                  <a:ext uri="{FF2B5EF4-FFF2-40B4-BE49-F238E27FC236}">
                    <a16:creationId xmlns:a16="http://schemas.microsoft.com/office/drawing/2014/main" id="{D1313D38-C6DB-16F3-93BD-39248A4DCD9C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33A9103-7FF2-FE82-2574-76AB6A14F7A8}"/>
                </a:ext>
              </a:extLst>
            </p:cNvPr>
            <p:cNvGrpSpPr/>
            <p:nvPr/>
          </p:nvGrpSpPr>
          <p:grpSpPr>
            <a:xfrm rot="19410546">
              <a:off x="-7109312" y="4901750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34" name="Стрелка: шеврон 33">
                <a:extLst>
                  <a:ext uri="{FF2B5EF4-FFF2-40B4-BE49-F238E27FC236}">
                    <a16:creationId xmlns:a16="http://schemas.microsoft.com/office/drawing/2014/main" id="{AD838E6D-0ECA-9138-806E-2209C6855960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Стрелка: шеврон 34">
                <a:extLst>
                  <a:ext uri="{FF2B5EF4-FFF2-40B4-BE49-F238E27FC236}">
                    <a16:creationId xmlns:a16="http://schemas.microsoft.com/office/drawing/2014/main" id="{30C9B133-2B41-2BF2-16E1-4160BB41A0FA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Стрелка: шеврон 35">
                <a:extLst>
                  <a:ext uri="{FF2B5EF4-FFF2-40B4-BE49-F238E27FC236}">
                    <a16:creationId xmlns:a16="http://schemas.microsoft.com/office/drawing/2014/main" id="{5AEA97BB-1F58-2D19-6ACF-DC257C2E026F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Стрелка: шеврон 36">
                <a:extLst>
                  <a:ext uri="{FF2B5EF4-FFF2-40B4-BE49-F238E27FC236}">
                    <a16:creationId xmlns:a16="http://schemas.microsoft.com/office/drawing/2014/main" id="{CF892C8C-B195-5123-AEE6-6C9403FA8792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Стрелка: шеврон 37">
                <a:extLst>
                  <a:ext uri="{FF2B5EF4-FFF2-40B4-BE49-F238E27FC236}">
                    <a16:creationId xmlns:a16="http://schemas.microsoft.com/office/drawing/2014/main" id="{9C5CDE7A-5C50-E7C1-45D2-857AE8BA5198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Стрелка: шеврон 38">
                <a:extLst>
                  <a:ext uri="{FF2B5EF4-FFF2-40B4-BE49-F238E27FC236}">
                    <a16:creationId xmlns:a16="http://schemas.microsoft.com/office/drawing/2014/main" id="{F661B679-F763-EDD3-4821-C1338DCF9433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Стрелка: шеврон 39">
                <a:extLst>
                  <a:ext uri="{FF2B5EF4-FFF2-40B4-BE49-F238E27FC236}">
                    <a16:creationId xmlns:a16="http://schemas.microsoft.com/office/drawing/2014/main" id="{7AA28251-E7E6-50AB-DD5F-82E4EAABBA5B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Стрелка: шеврон 40">
                <a:extLst>
                  <a:ext uri="{FF2B5EF4-FFF2-40B4-BE49-F238E27FC236}">
                    <a16:creationId xmlns:a16="http://schemas.microsoft.com/office/drawing/2014/main" id="{1D8CA157-CDA5-3DD8-0A4B-D199B0676DAE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Стрелка: шеврон 41">
                <a:extLst>
                  <a:ext uri="{FF2B5EF4-FFF2-40B4-BE49-F238E27FC236}">
                    <a16:creationId xmlns:a16="http://schemas.microsoft.com/office/drawing/2014/main" id="{58886BE3-5A32-C922-E029-50B73918671E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Стрелка: шеврон 42">
                <a:extLst>
                  <a:ext uri="{FF2B5EF4-FFF2-40B4-BE49-F238E27FC236}">
                    <a16:creationId xmlns:a16="http://schemas.microsoft.com/office/drawing/2014/main" id="{671BFBDF-1721-2D34-F860-EB2ED65F1D39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Стрелка: шеврон 43">
                <a:extLst>
                  <a:ext uri="{FF2B5EF4-FFF2-40B4-BE49-F238E27FC236}">
                    <a16:creationId xmlns:a16="http://schemas.microsoft.com/office/drawing/2014/main" id="{06C5FFB5-1DED-D0B0-1918-9591F57B3090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Стрелка: шеврон 44">
                <a:extLst>
                  <a:ext uri="{FF2B5EF4-FFF2-40B4-BE49-F238E27FC236}">
                    <a16:creationId xmlns:a16="http://schemas.microsoft.com/office/drawing/2014/main" id="{D60F241B-864C-202C-780C-D671EC224084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1AE3F38-0539-E91A-A19A-2AAFA87475DF}"/>
              </a:ext>
            </a:extLst>
          </p:cNvPr>
          <p:cNvSpPr txBox="1"/>
          <p:nvPr/>
        </p:nvSpPr>
        <p:spPr>
          <a:xfrm>
            <a:off x="438150" y="381000"/>
            <a:ext cx="4203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anose="00000800000000000000" pitchFamily="2" charset="-52"/>
              </a:rPr>
              <a:t>ЗАКЛЮЧЕНИЕ</a:t>
            </a:r>
          </a:p>
          <a:p>
            <a:r>
              <a:rPr lang="ru-RU" sz="4000" dirty="0">
                <a:latin typeface="Montserrat" panose="00000800000000000000" pitchFamily="2" charset="-52"/>
              </a:rPr>
              <a:t>ПРОЕКТА</a:t>
            </a:r>
          </a:p>
        </p:txBody>
      </p:sp>
      <p:sp>
        <p:nvSpPr>
          <p:cNvPr id="59" name="Un_Texto_1">
            <a:extLst>
              <a:ext uri="{FF2B5EF4-FFF2-40B4-BE49-F238E27FC236}">
                <a16:creationId xmlns:a16="http://schemas.microsoft.com/office/drawing/2014/main" id="{81DDAE81-3048-1C2C-2287-2A40BB9454DB}"/>
              </a:ext>
            </a:extLst>
          </p:cNvPr>
          <p:cNvSpPr txBox="1">
            <a:spLocks/>
          </p:cNvSpPr>
          <p:nvPr/>
        </p:nvSpPr>
        <p:spPr>
          <a:xfrm>
            <a:off x="1583005" y="2431084"/>
            <a:ext cx="9415182" cy="3074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При разработке проекта и самого сайта мною были приобретены умения работы с HTML, CSS.</a:t>
            </a:r>
          </a:p>
          <a:p>
            <a:endParaRPr lang="ru-RU" sz="23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800000000000000" pitchFamily="2" charset="-52"/>
              <a:ea typeface="Calibri Light"/>
              <a:cs typeface="Calibri Light"/>
            </a:endParaRPr>
          </a:p>
          <a:p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Цели и задачи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,</a:t>
            </a:r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 поставленные в курсовом проекте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,</a:t>
            </a:r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 данной презентации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,</a:t>
            </a:r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 были успешно реализованы и достигнуты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.</a:t>
            </a:r>
          </a:p>
          <a:p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800000000000000" pitchFamily="2" charset="-52"/>
              <a:ea typeface="Calibri Light"/>
              <a:cs typeface="Calibri Light"/>
            </a:endParaRPr>
          </a:p>
          <a:p>
            <a:endParaRPr lang="ru-RU" sz="23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800000000000000" pitchFamily="2" charset="-52"/>
              <a:ea typeface="Calibri Light"/>
              <a:cs typeface="Calibri Light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2EBBFD70-C31D-5760-14F7-63D2AA702A3C}"/>
              </a:ext>
            </a:extLst>
          </p:cNvPr>
          <p:cNvSpPr/>
          <p:nvPr/>
        </p:nvSpPr>
        <p:spPr>
          <a:xfrm>
            <a:off x="6064643" y="1704439"/>
            <a:ext cx="478958" cy="4789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9BECBC2E-9810-07A0-1040-311F4F5FA770}"/>
              </a:ext>
            </a:extLst>
          </p:cNvPr>
          <p:cNvSpPr/>
          <p:nvPr/>
        </p:nvSpPr>
        <p:spPr>
          <a:xfrm>
            <a:off x="5145159" y="1704439"/>
            <a:ext cx="478958" cy="4789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A8FDF401-AAEB-D295-3FB0-0FB1BF896BD0}"/>
              </a:ext>
            </a:extLst>
          </p:cNvPr>
          <p:cNvSpPr/>
          <p:nvPr/>
        </p:nvSpPr>
        <p:spPr>
          <a:xfrm>
            <a:off x="7014590" y="1716517"/>
            <a:ext cx="478958" cy="4789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9F2D78BA-D473-7A22-EE4A-204FBEB14216}"/>
              </a:ext>
            </a:extLst>
          </p:cNvPr>
          <p:cNvSpPr/>
          <p:nvPr/>
        </p:nvSpPr>
        <p:spPr>
          <a:xfrm>
            <a:off x="14956022" y="2358459"/>
            <a:ext cx="104450" cy="104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27487DDC-8EF7-6499-C7B5-41582554468B}"/>
              </a:ext>
            </a:extLst>
          </p:cNvPr>
          <p:cNvSpPr/>
          <p:nvPr/>
        </p:nvSpPr>
        <p:spPr>
          <a:xfrm>
            <a:off x="18435822" y="2358459"/>
            <a:ext cx="104450" cy="104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05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917C9CF-D158-F52F-85EC-E1E9D2954E82}"/>
              </a:ext>
            </a:extLst>
          </p:cNvPr>
          <p:cNvGrpSpPr/>
          <p:nvPr/>
        </p:nvGrpSpPr>
        <p:grpSpPr>
          <a:xfrm rot="7608328">
            <a:off x="-4640092" y="952488"/>
            <a:ext cx="11845664" cy="4513551"/>
            <a:chOff x="-7670801" y="3260641"/>
            <a:chExt cx="8181489" cy="3117391"/>
          </a:xfrm>
          <a:solidFill>
            <a:srgbClr val="9900CC">
              <a:alpha val="5000"/>
            </a:srgbClr>
          </a:solidFill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844BFB8F-8DA9-8940-7CC5-98C2E6E5554B}"/>
                </a:ext>
              </a:extLst>
            </p:cNvPr>
            <p:cNvGrpSpPr/>
            <p:nvPr/>
          </p:nvGrpSpPr>
          <p:grpSpPr>
            <a:xfrm rot="19410546">
              <a:off x="-7670801" y="3260641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19" name="Стрелка: шеврон 18">
                <a:extLst>
                  <a:ext uri="{FF2B5EF4-FFF2-40B4-BE49-F238E27FC236}">
                    <a16:creationId xmlns:a16="http://schemas.microsoft.com/office/drawing/2014/main" id="{95B06185-0DF6-BCD9-1A99-942A03B7ADA5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Стрелка: шеврон 19">
                <a:extLst>
                  <a:ext uri="{FF2B5EF4-FFF2-40B4-BE49-F238E27FC236}">
                    <a16:creationId xmlns:a16="http://schemas.microsoft.com/office/drawing/2014/main" id="{F66A9DDF-EC53-F702-0F0A-0EDFF63A2833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Стрелка: шеврон 20">
                <a:extLst>
                  <a:ext uri="{FF2B5EF4-FFF2-40B4-BE49-F238E27FC236}">
                    <a16:creationId xmlns:a16="http://schemas.microsoft.com/office/drawing/2014/main" id="{1DCA3ADE-72AF-10B6-010B-EA0EA585FBED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Стрелка: шеврон 21">
                <a:extLst>
                  <a:ext uri="{FF2B5EF4-FFF2-40B4-BE49-F238E27FC236}">
                    <a16:creationId xmlns:a16="http://schemas.microsoft.com/office/drawing/2014/main" id="{218376E8-9501-3292-F506-40ACE023DA5F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Стрелка: шеврон 22">
                <a:extLst>
                  <a:ext uri="{FF2B5EF4-FFF2-40B4-BE49-F238E27FC236}">
                    <a16:creationId xmlns:a16="http://schemas.microsoft.com/office/drawing/2014/main" id="{928A8612-C8AC-4804-3A30-ECCD0E4F5BE9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Стрелка: шеврон 23">
                <a:extLst>
                  <a:ext uri="{FF2B5EF4-FFF2-40B4-BE49-F238E27FC236}">
                    <a16:creationId xmlns:a16="http://schemas.microsoft.com/office/drawing/2014/main" id="{ACAFBB22-E103-97B2-9AF0-5795CF053228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Стрелка: шеврон 24">
                <a:extLst>
                  <a:ext uri="{FF2B5EF4-FFF2-40B4-BE49-F238E27FC236}">
                    <a16:creationId xmlns:a16="http://schemas.microsoft.com/office/drawing/2014/main" id="{C0E6BAC7-03A4-C227-0235-07E2646016AE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Стрелка: шеврон 25">
                <a:extLst>
                  <a:ext uri="{FF2B5EF4-FFF2-40B4-BE49-F238E27FC236}">
                    <a16:creationId xmlns:a16="http://schemas.microsoft.com/office/drawing/2014/main" id="{3860BF0A-D3CD-B009-9027-3DB1BD9F9BEE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Стрелка: шеврон 26">
                <a:extLst>
                  <a:ext uri="{FF2B5EF4-FFF2-40B4-BE49-F238E27FC236}">
                    <a16:creationId xmlns:a16="http://schemas.microsoft.com/office/drawing/2014/main" id="{B1E65B61-E39F-AFEE-8E8A-1F93A9BB0144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Стрелка: шеврон 27">
                <a:extLst>
                  <a:ext uri="{FF2B5EF4-FFF2-40B4-BE49-F238E27FC236}">
                    <a16:creationId xmlns:a16="http://schemas.microsoft.com/office/drawing/2014/main" id="{38E0F2BA-64BB-06F3-B25E-05B58B0576F6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Стрелка: шеврон 28">
                <a:extLst>
                  <a:ext uri="{FF2B5EF4-FFF2-40B4-BE49-F238E27FC236}">
                    <a16:creationId xmlns:a16="http://schemas.microsoft.com/office/drawing/2014/main" id="{9EC3E3D3-627E-D092-ED33-EB558C9B93D4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Стрелка: шеврон 29">
                <a:extLst>
                  <a:ext uri="{FF2B5EF4-FFF2-40B4-BE49-F238E27FC236}">
                    <a16:creationId xmlns:a16="http://schemas.microsoft.com/office/drawing/2014/main" id="{787A6BE6-3051-28A2-E83C-680046965B7C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EEF4B27-2FBD-E0D9-8794-99188A55754C}"/>
                </a:ext>
              </a:extLst>
            </p:cNvPr>
            <p:cNvGrpSpPr/>
            <p:nvPr/>
          </p:nvGrpSpPr>
          <p:grpSpPr>
            <a:xfrm rot="19410546">
              <a:off x="-7109312" y="4901750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7" name="Стрелка: шеврон 6">
                <a:extLst>
                  <a:ext uri="{FF2B5EF4-FFF2-40B4-BE49-F238E27FC236}">
                    <a16:creationId xmlns:a16="http://schemas.microsoft.com/office/drawing/2014/main" id="{2E4FB25A-EEDB-BDE4-CC23-06C350C477D7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Стрелка: шеврон 7">
                <a:extLst>
                  <a:ext uri="{FF2B5EF4-FFF2-40B4-BE49-F238E27FC236}">
                    <a16:creationId xmlns:a16="http://schemas.microsoft.com/office/drawing/2014/main" id="{04A744F8-64E2-CE70-007F-9C582415EDC1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Стрелка: шеврон 8">
                <a:extLst>
                  <a:ext uri="{FF2B5EF4-FFF2-40B4-BE49-F238E27FC236}">
                    <a16:creationId xmlns:a16="http://schemas.microsoft.com/office/drawing/2014/main" id="{FE77559D-EF74-1C45-93D5-957288A641DC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Стрелка: шеврон 9">
                <a:extLst>
                  <a:ext uri="{FF2B5EF4-FFF2-40B4-BE49-F238E27FC236}">
                    <a16:creationId xmlns:a16="http://schemas.microsoft.com/office/drawing/2014/main" id="{F1BD249B-2302-A51D-D4D2-5684CABD48AC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Стрелка: шеврон 10">
                <a:extLst>
                  <a:ext uri="{FF2B5EF4-FFF2-40B4-BE49-F238E27FC236}">
                    <a16:creationId xmlns:a16="http://schemas.microsoft.com/office/drawing/2014/main" id="{8D22EEF6-C495-73C2-24D3-A82A6631FA3B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Стрелка: шеврон 11">
                <a:extLst>
                  <a:ext uri="{FF2B5EF4-FFF2-40B4-BE49-F238E27FC236}">
                    <a16:creationId xmlns:a16="http://schemas.microsoft.com/office/drawing/2014/main" id="{031FD559-588F-7DAF-C0AB-8D60AE8708D2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Стрелка: шеврон 12">
                <a:extLst>
                  <a:ext uri="{FF2B5EF4-FFF2-40B4-BE49-F238E27FC236}">
                    <a16:creationId xmlns:a16="http://schemas.microsoft.com/office/drawing/2014/main" id="{C7EAC879-579E-4E08-F6EA-6FEAC2452B1A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Стрелка: шеврон 13">
                <a:extLst>
                  <a:ext uri="{FF2B5EF4-FFF2-40B4-BE49-F238E27FC236}">
                    <a16:creationId xmlns:a16="http://schemas.microsoft.com/office/drawing/2014/main" id="{321D7C4E-DBCD-64BC-D076-1D5E399A9984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Стрелка: шеврон 14">
                <a:extLst>
                  <a:ext uri="{FF2B5EF4-FFF2-40B4-BE49-F238E27FC236}">
                    <a16:creationId xmlns:a16="http://schemas.microsoft.com/office/drawing/2014/main" id="{FD861F9E-D737-42EF-D30F-6E893608BFA1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Стрелка: шеврон 15">
                <a:extLst>
                  <a:ext uri="{FF2B5EF4-FFF2-40B4-BE49-F238E27FC236}">
                    <a16:creationId xmlns:a16="http://schemas.microsoft.com/office/drawing/2014/main" id="{7C9F524C-DCF4-F4A1-FEA9-37BA884BA9FC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Стрелка: шеврон 16">
                <a:extLst>
                  <a:ext uri="{FF2B5EF4-FFF2-40B4-BE49-F238E27FC236}">
                    <a16:creationId xmlns:a16="http://schemas.microsoft.com/office/drawing/2014/main" id="{BD3FE00D-5031-34AB-4012-B8B3A7A5A169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Стрелка: шеврон 17">
                <a:extLst>
                  <a:ext uri="{FF2B5EF4-FFF2-40B4-BE49-F238E27FC236}">
                    <a16:creationId xmlns:a16="http://schemas.microsoft.com/office/drawing/2014/main" id="{DAF67959-3259-7F3C-3082-8EC533D70FF9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1AE3F38-0539-E91A-A19A-2AAFA87475DF}"/>
              </a:ext>
            </a:extLst>
          </p:cNvPr>
          <p:cNvSpPr txBox="1"/>
          <p:nvPr/>
        </p:nvSpPr>
        <p:spPr>
          <a:xfrm>
            <a:off x="856432" y="1679212"/>
            <a:ext cx="10080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0" dirty="0">
                <a:latin typeface="Montserrat Medium" panose="00000600000000000000" pitchFamily="2" charset="-52"/>
              </a:rPr>
              <a:t>СПАСИБО ЗА ВНИМАНИЕ!</a:t>
            </a: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9F2D78BA-D473-7A22-EE4A-204FBEB14216}"/>
              </a:ext>
            </a:extLst>
          </p:cNvPr>
          <p:cNvSpPr/>
          <p:nvPr/>
        </p:nvSpPr>
        <p:spPr>
          <a:xfrm>
            <a:off x="14956022" y="2358459"/>
            <a:ext cx="104450" cy="104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27487DDC-8EF7-6499-C7B5-41582554468B}"/>
              </a:ext>
            </a:extLst>
          </p:cNvPr>
          <p:cNvSpPr/>
          <p:nvPr/>
        </p:nvSpPr>
        <p:spPr>
          <a:xfrm>
            <a:off x="18435822" y="2358459"/>
            <a:ext cx="104450" cy="104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4517FCD-AB9A-BD48-CAB9-4BA4549E243E}"/>
              </a:ext>
            </a:extLst>
          </p:cNvPr>
          <p:cNvGrpSpPr/>
          <p:nvPr/>
        </p:nvGrpSpPr>
        <p:grpSpPr>
          <a:xfrm rot="18412258">
            <a:off x="4901643" y="897489"/>
            <a:ext cx="11845664" cy="4513551"/>
            <a:chOff x="-7670801" y="3260641"/>
            <a:chExt cx="8181489" cy="3117391"/>
          </a:xfrm>
          <a:solidFill>
            <a:srgbClr val="9900CC">
              <a:alpha val="5000"/>
            </a:srgbClr>
          </a:solidFill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8F6026A5-BE40-CF19-0238-08EE5C4A10A6}"/>
                </a:ext>
              </a:extLst>
            </p:cNvPr>
            <p:cNvGrpSpPr/>
            <p:nvPr/>
          </p:nvGrpSpPr>
          <p:grpSpPr>
            <a:xfrm rot="19410546">
              <a:off x="-7670801" y="3260641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78" name="Стрелка: шеврон 77">
                <a:extLst>
                  <a:ext uri="{FF2B5EF4-FFF2-40B4-BE49-F238E27FC236}">
                    <a16:creationId xmlns:a16="http://schemas.microsoft.com/office/drawing/2014/main" id="{EB5A56A8-B39F-4B49-FA50-EA5B10D5DF65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Стрелка: шеврон 78">
                <a:extLst>
                  <a:ext uri="{FF2B5EF4-FFF2-40B4-BE49-F238E27FC236}">
                    <a16:creationId xmlns:a16="http://schemas.microsoft.com/office/drawing/2014/main" id="{2095465C-D038-9993-DBDC-59D6DC58F9E8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" name="Стрелка: шеврон 79">
                <a:extLst>
                  <a:ext uri="{FF2B5EF4-FFF2-40B4-BE49-F238E27FC236}">
                    <a16:creationId xmlns:a16="http://schemas.microsoft.com/office/drawing/2014/main" id="{AD9B8B1E-5B20-E96A-C4DD-AD9FD8443BCD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" name="Стрелка: шеврон 80">
                <a:extLst>
                  <a:ext uri="{FF2B5EF4-FFF2-40B4-BE49-F238E27FC236}">
                    <a16:creationId xmlns:a16="http://schemas.microsoft.com/office/drawing/2014/main" id="{5EF5B0E9-DA05-532F-C072-B17A16148130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" name="Стрелка: шеврон 81">
                <a:extLst>
                  <a:ext uri="{FF2B5EF4-FFF2-40B4-BE49-F238E27FC236}">
                    <a16:creationId xmlns:a16="http://schemas.microsoft.com/office/drawing/2014/main" id="{45988CBD-10AD-E232-B7A7-939B46DE6499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" name="Стрелка: шеврон 82">
                <a:extLst>
                  <a:ext uri="{FF2B5EF4-FFF2-40B4-BE49-F238E27FC236}">
                    <a16:creationId xmlns:a16="http://schemas.microsoft.com/office/drawing/2014/main" id="{B78C62A5-E378-ADB3-0099-166F622549C4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" name="Стрелка: шеврон 83">
                <a:extLst>
                  <a:ext uri="{FF2B5EF4-FFF2-40B4-BE49-F238E27FC236}">
                    <a16:creationId xmlns:a16="http://schemas.microsoft.com/office/drawing/2014/main" id="{423A49BD-A5E1-0B63-F467-979BF81B0BCA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" name="Стрелка: шеврон 84">
                <a:extLst>
                  <a:ext uri="{FF2B5EF4-FFF2-40B4-BE49-F238E27FC236}">
                    <a16:creationId xmlns:a16="http://schemas.microsoft.com/office/drawing/2014/main" id="{DF83448D-BE94-52C0-1BFC-B15716579609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Стрелка: шеврон 85">
                <a:extLst>
                  <a:ext uri="{FF2B5EF4-FFF2-40B4-BE49-F238E27FC236}">
                    <a16:creationId xmlns:a16="http://schemas.microsoft.com/office/drawing/2014/main" id="{87962A6F-10D8-B8EC-4AF4-51A35030F330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" name="Стрелка: шеврон 86">
                <a:extLst>
                  <a:ext uri="{FF2B5EF4-FFF2-40B4-BE49-F238E27FC236}">
                    <a16:creationId xmlns:a16="http://schemas.microsoft.com/office/drawing/2014/main" id="{13359C29-C274-8798-39AB-DCF092EAA889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" name="Стрелка: шеврон 87">
                <a:extLst>
                  <a:ext uri="{FF2B5EF4-FFF2-40B4-BE49-F238E27FC236}">
                    <a16:creationId xmlns:a16="http://schemas.microsoft.com/office/drawing/2014/main" id="{418F7B20-5744-AA5E-D5BF-9561261AF6D2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Стрелка: шеврон 88">
                <a:extLst>
                  <a:ext uri="{FF2B5EF4-FFF2-40B4-BE49-F238E27FC236}">
                    <a16:creationId xmlns:a16="http://schemas.microsoft.com/office/drawing/2014/main" id="{825D22C2-AC72-B25D-A793-B176F7BE825D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831D07C8-7F67-7841-CFFD-798B104FB146}"/>
                </a:ext>
              </a:extLst>
            </p:cNvPr>
            <p:cNvGrpSpPr/>
            <p:nvPr/>
          </p:nvGrpSpPr>
          <p:grpSpPr>
            <a:xfrm rot="19410546">
              <a:off x="-7109312" y="4901750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61" name="Стрелка: шеврон 60">
                <a:extLst>
                  <a:ext uri="{FF2B5EF4-FFF2-40B4-BE49-F238E27FC236}">
                    <a16:creationId xmlns:a16="http://schemas.microsoft.com/office/drawing/2014/main" id="{F017B977-5D3C-9EFD-B557-4A9C66CAF46B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Стрелка: шеврон 62">
                <a:extLst>
                  <a:ext uri="{FF2B5EF4-FFF2-40B4-BE49-F238E27FC236}">
                    <a16:creationId xmlns:a16="http://schemas.microsoft.com/office/drawing/2014/main" id="{546DF389-D8B1-2606-0FBE-DC0B7428CCE3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Стрелка: шеврон 64">
                <a:extLst>
                  <a:ext uri="{FF2B5EF4-FFF2-40B4-BE49-F238E27FC236}">
                    <a16:creationId xmlns:a16="http://schemas.microsoft.com/office/drawing/2014/main" id="{105CBC57-4EBD-A286-E103-53271069525A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Стрелка: шеврон 66">
                <a:extLst>
                  <a:ext uri="{FF2B5EF4-FFF2-40B4-BE49-F238E27FC236}">
                    <a16:creationId xmlns:a16="http://schemas.microsoft.com/office/drawing/2014/main" id="{7240781D-1E70-4713-11AB-E5279FFA0A0E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Стрелка: шеврон 67">
                <a:extLst>
                  <a:ext uri="{FF2B5EF4-FFF2-40B4-BE49-F238E27FC236}">
                    <a16:creationId xmlns:a16="http://schemas.microsoft.com/office/drawing/2014/main" id="{5EA52299-7274-1F95-CD3D-E0E3DF06DBFD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Стрелка: шеврон 68">
                <a:extLst>
                  <a:ext uri="{FF2B5EF4-FFF2-40B4-BE49-F238E27FC236}">
                    <a16:creationId xmlns:a16="http://schemas.microsoft.com/office/drawing/2014/main" id="{60C63B40-7BDB-3022-D678-CF1A8026358B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Стрелка: шеврон 69">
                <a:extLst>
                  <a:ext uri="{FF2B5EF4-FFF2-40B4-BE49-F238E27FC236}">
                    <a16:creationId xmlns:a16="http://schemas.microsoft.com/office/drawing/2014/main" id="{B3CA55D1-1486-2CD1-AAAD-A18E45BE9F60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Стрелка: шеврон 70">
                <a:extLst>
                  <a:ext uri="{FF2B5EF4-FFF2-40B4-BE49-F238E27FC236}">
                    <a16:creationId xmlns:a16="http://schemas.microsoft.com/office/drawing/2014/main" id="{F35C6B95-4ECA-019B-A391-33692A10F05E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Стрелка: шеврон 71">
                <a:extLst>
                  <a:ext uri="{FF2B5EF4-FFF2-40B4-BE49-F238E27FC236}">
                    <a16:creationId xmlns:a16="http://schemas.microsoft.com/office/drawing/2014/main" id="{65156098-EE95-64E5-23F6-98506A46AE25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" name="Стрелка: шеврон 74">
                <a:extLst>
                  <a:ext uri="{FF2B5EF4-FFF2-40B4-BE49-F238E27FC236}">
                    <a16:creationId xmlns:a16="http://schemas.microsoft.com/office/drawing/2014/main" id="{4DA89B54-EAF5-E656-64A9-1595530C6EFF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" name="Стрелка: шеврон 75">
                <a:extLst>
                  <a:ext uri="{FF2B5EF4-FFF2-40B4-BE49-F238E27FC236}">
                    <a16:creationId xmlns:a16="http://schemas.microsoft.com/office/drawing/2014/main" id="{805A5EC6-02E9-10ED-C0AE-B46F142782CC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Стрелка: шеврон 76">
                <a:extLst>
                  <a:ext uri="{FF2B5EF4-FFF2-40B4-BE49-F238E27FC236}">
                    <a16:creationId xmlns:a16="http://schemas.microsoft.com/office/drawing/2014/main" id="{1ABEA719-CF94-EF06-C612-B34B2343953F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6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BF0B0FA5-3240-2533-53C5-4E5D27807A5F}"/>
              </a:ext>
            </a:extLst>
          </p:cNvPr>
          <p:cNvGrpSpPr/>
          <p:nvPr/>
        </p:nvGrpSpPr>
        <p:grpSpPr>
          <a:xfrm>
            <a:off x="-2085489" y="-1111184"/>
            <a:ext cx="8181489" cy="3117391"/>
            <a:chOff x="-7670801" y="3260641"/>
            <a:chExt cx="8181489" cy="3117391"/>
          </a:xfrm>
          <a:solidFill>
            <a:srgbClr val="9900CC">
              <a:alpha val="11000"/>
            </a:srgbClr>
          </a:solidFill>
        </p:grpSpPr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07E22942-FA25-4AC1-FCA1-B5C6EC475629}"/>
                </a:ext>
              </a:extLst>
            </p:cNvPr>
            <p:cNvGrpSpPr/>
            <p:nvPr/>
          </p:nvGrpSpPr>
          <p:grpSpPr>
            <a:xfrm rot="19410546">
              <a:off x="-7670801" y="3260641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81" name="Стрелка: шеврон 80">
                <a:extLst>
                  <a:ext uri="{FF2B5EF4-FFF2-40B4-BE49-F238E27FC236}">
                    <a16:creationId xmlns:a16="http://schemas.microsoft.com/office/drawing/2014/main" id="{E8808A8B-4A21-57E3-6508-1F4E9B69ED4D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Стрелка: шеврон 81">
                <a:extLst>
                  <a:ext uri="{FF2B5EF4-FFF2-40B4-BE49-F238E27FC236}">
                    <a16:creationId xmlns:a16="http://schemas.microsoft.com/office/drawing/2014/main" id="{9F969EAF-6AD6-E696-C50A-4F6781AD0242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Стрелка: шеврон 82">
                <a:extLst>
                  <a:ext uri="{FF2B5EF4-FFF2-40B4-BE49-F238E27FC236}">
                    <a16:creationId xmlns:a16="http://schemas.microsoft.com/office/drawing/2014/main" id="{FFE8D772-0068-847A-A8CF-E75EC10DA452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Стрелка: шеврон 83">
                <a:extLst>
                  <a:ext uri="{FF2B5EF4-FFF2-40B4-BE49-F238E27FC236}">
                    <a16:creationId xmlns:a16="http://schemas.microsoft.com/office/drawing/2014/main" id="{4317BD9C-89BD-6AB9-AD1D-1E4CEF255815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Стрелка: шеврон 84">
                <a:extLst>
                  <a:ext uri="{FF2B5EF4-FFF2-40B4-BE49-F238E27FC236}">
                    <a16:creationId xmlns:a16="http://schemas.microsoft.com/office/drawing/2014/main" id="{38F16617-D2A9-4B95-2D47-42E121777ADE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Стрелка: шеврон 85">
                <a:extLst>
                  <a:ext uri="{FF2B5EF4-FFF2-40B4-BE49-F238E27FC236}">
                    <a16:creationId xmlns:a16="http://schemas.microsoft.com/office/drawing/2014/main" id="{E27D266B-27BF-BD84-71B2-2944EA678F7B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Стрелка: шеврон 86">
                <a:extLst>
                  <a:ext uri="{FF2B5EF4-FFF2-40B4-BE49-F238E27FC236}">
                    <a16:creationId xmlns:a16="http://schemas.microsoft.com/office/drawing/2014/main" id="{3378D37C-6054-C2B7-4747-8928D920A027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Стрелка: шеврон 87">
                <a:extLst>
                  <a:ext uri="{FF2B5EF4-FFF2-40B4-BE49-F238E27FC236}">
                    <a16:creationId xmlns:a16="http://schemas.microsoft.com/office/drawing/2014/main" id="{697017A5-2C33-3B28-4008-09216249DC88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Стрелка: шеврон 88">
                <a:extLst>
                  <a:ext uri="{FF2B5EF4-FFF2-40B4-BE49-F238E27FC236}">
                    <a16:creationId xmlns:a16="http://schemas.microsoft.com/office/drawing/2014/main" id="{DBDB996E-267F-BC8C-0702-21BB92127E75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Стрелка: шеврон 89">
                <a:extLst>
                  <a:ext uri="{FF2B5EF4-FFF2-40B4-BE49-F238E27FC236}">
                    <a16:creationId xmlns:a16="http://schemas.microsoft.com/office/drawing/2014/main" id="{8601496B-FD99-C427-3152-0E234E54CD86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Стрелка: шеврон 90">
                <a:extLst>
                  <a:ext uri="{FF2B5EF4-FFF2-40B4-BE49-F238E27FC236}">
                    <a16:creationId xmlns:a16="http://schemas.microsoft.com/office/drawing/2014/main" id="{E7778549-CDDD-60B2-5354-70EFC8E3349B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Стрелка: шеврон 91">
                <a:extLst>
                  <a:ext uri="{FF2B5EF4-FFF2-40B4-BE49-F238E27FC236}">
                    <a16:creationId xmlns:a16="http://schemas.microsoft.com/office/drawing/2014/main" id="{FD1DDF13-9ED4-18ED-793D-3574022430FD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37D35746-F46D-975C-D456-9323254A4FA5}"/>
                </a:ext>
              </a:extLst>
            </p:cNvPr>
            <p:cNvGrpSpPr/>
            <p:nvPr/>
          </p:nvGrpSpPr>
          <p:grpSpPr>
            <a:xfrm rot="19410546">
              <a:off x="-7109312" y="4901750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69" name="Стрелка: шеврон 68">
                <a:extLst>
                  <a:ext uri="{FF2B5EF4-FFF2-40B4-BE49-F238E27FC236}">
                    <a16:creationId xmlns:a16="http://schemas.microsoft.com/office/drawing/2014/main" id="{F3069F65-F0E0-5DD3-1EF8-257F08F0F50A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Стрелка: шеврон 69">
                <a:extLst>
                  <a:ext uri="{FF2B5EF4-FFF2-40B4-BE49-F238E27FC236}">
                    <a16:creationId xmlns:a16="http://schemas.microsoft.com/office/drawing/2014/main" id="{3ADF907F-FCB4-D6AA-389B-36C1618E8680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Стрелка: шеврон 70">
                <a:extLst>
                  <a:ext uri="{FF2B5EF4-FFF2-40B4-BE49-F238E27FC236}">
                    <a16:creationId xmlns:a16="http://schemas.microsoft.com/office/drawing/2014/main" id="{C1A777EE-8768-A098-915E-D616F2E44C56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Стрелка: шеврон 71">
                <a:extLst>
                  <a:ext uri="{FF2B5EF4-FFF2-40B4-BE49-F238E27FC236}">
                    <a16:creationId xmlns:a16="http://schemas.microsoft.com/office/drawing/2014/main" id="{9AB13135-9F50-9C0B-FE2B-E9284D598134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Стрелка: шеврон 72">
                <a:extLst>
                  <a:ext uri="{FF2B5EF4-FFF2-40B4-BE49-F238E27FC236}">
                    <a16:creationId xmlns:a16="http://schemas.microsoft.com/office/drawing/2014/main" id="{686A87DC-D4B4-C86F-A6CF-B4325A8DA748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Стрелка: шеврон 73">
                <a:extLst>
                  <a:ext uri="{FF2B5EF4-FFF2-40B4-BE49-F238E27FC236}">
                    <a16:creationId xmlns:a16="http://schemas.microsoft.com/office/drawing/2014/main" id="{58368985-7C9D-44A4-72A1-034BBDE2184B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Стрелка: шеврон 74">
                <a:extLst>
                  <a:ext uri="{FF2B5EF4-FFF2-40B4-BE49-F238E27FC236}">
                    <a16:creationId xmlns:a16="http://schemas.microsoft.com/office/drawing/2014/main" id="{465886EA-CB4D-9543-3782-0EAAB3DACADB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Стрелка: шеврон 75">
                <a:extLst>
                  <a:ext uri="{FF2B5EF4-FFF2-40B4-BE49-F238E27FC236}">
                    <a16:creationId xmlns:a16="http://schemas.microsoft.com/office/drawing/2014/main" id="{697F7E80-B024-B47F-6509-BC7FC99EBD19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Стрелка: шеврон 76">
                <a:extLst>
                  <a:ext uri="{FF2B5EF4-FFF2-40B4-BE49-F238E27FC236}">
                    <a16:creationId xmlns:a16="http://schemas.microsoft.com/office/drawing/2014/main" id="{248B1D55-ED79-DAD2-4E97-5D663ADBB676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Стрелка: шеврон 77">
                <a:extLst>
                  <a:ext uri="{FF2B5EF4-FFF2-40B4-BE49-F238E27FC236}">
                    <a16:creationId xmlns:a16="http://schemas.microsoft.com/office/drawing/2014/main" id="{97F4277C-0370-A849-4711-373A6116F82F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Стрелка: шеврон 78">
                <a:extLst>
                  <a:ext uri="{FF2B5EF4-FFF2-40B4-BE49-F238E27FC236}">
                    <a16:creationId xmlns:a16="http://schemas.microsoft.com/office/drawing/2014/main" id="{F5CC23F2-15F0-F576-D973-FAAFBC4F539B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Стрелка: шеврон 79">
                <a:extLst>
                  <a:ext uri="{FF2B5EF4-FFF2-40B4-BE49-F238E27FC236}">
                    <a16:creationId xmlns:a16="http://schemas.microsoft.com/office/drawing/2014/main" id="{710B5A5C-7A90-DD26-0CAC-4872D6C4654C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851FBD86-C2DC-198B-492C-5F2CB9C62085}"/>
              </a:ext>
            </a:extLst>
          </p:cNvPr>
          <p:cNvGrpSpPr/>
          <p:nvPr/>
        </p:nvGrpSpPr>
        <p:grpSpPr>
          <a:xfrm>
            <a:off x="5788022" y="4465018"/>
            <a:ext cx="8181489" cy="3117391"/>
            <a:chOff x="-7670801" y="3260641"/>
            <a:chExt cx="8181489" cy="3117391"/>
          </a:xfrm>
          <a:solidFill>
            <a:srgbClr val="9900CC">
              <a:alpha val="11000"/>
            </a:srgbClr>
          </a:solidFill>
        </p:grpSpPr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E5A87F3-A642-2CD2-DBEE-2F19A5201813}"/>
                </a:ext>
              </a:extLst>
            </p:cNvPr>
            <p:cNvGrpSpPr/>
            <p:nvPr/>
          </p:nvGrpSpPr>
          <p:grpSpPr>
            <a:xfrm rot="19410546">
              <a:off x="-7670801" y="3260641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108" name="Стрелка: шеврон 107">
                <a:extLst>
                  <a:ext uri="{FF2B5EF4-FFF2-40B4-BE49-F238E27FC236}">
                    <a16:creationId xmlns:a16="http://schemas.microsoft.com/office/drawing/2014/main" id="{59CA836C-80D7-99AE-6D7A-9FC7795C37F8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Стрелка: шеврон 108">
                <a:extLst>
                  <a:ext uri="{FF2B5EF4-FFF2-40B4-BE49-F238E27FC236}">
                    <a16:creationId xmlns:a16="http://schemas.microsoft.com/office/drawing/2014/main" id="{7B80166C-DB2F-BD3B-0F15-0A5986BF7949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Стрелка: шеврон 109">
                <a:extLst>
                  <a:ext uri="{FF2B5EF4-FFF2-40B4-BE49-F238E27FC236}">
                    <a16:creationId xmlns:a16="http://schemas.microsoft.com/office/drawing/2014/main" id="{1A520A78-B632-2606-2557-14DECBAEB8D7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Стрелка: шеврон 110">
                <a:extLst>
                  <a:ext uri="{FF2B5EF4-FFF2-40B4-BE49-F238E27FC236}">
                    <a16:creationId xmlns:a16="http://schemas.microsoft.com/office/drawing/2014/main" id="{7B4114E0-D326-BC25-372C-4B7E75A8C912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Стрелка: шеврон 111">
                <a:extLst>
                  <a:ext uri="{FF2B5EF4-FFF2-40B4-BE49-F238E27FC236}">
                    <a16:creationId xmlns:a16="http://schemas.microsoft.com/office/drawing/2014/main" id="{847677B3-5C3F-26AB-11B6-3CD563E9194B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Стрелка: шеврон 112">
                <a:extLst>
                  <a:ext uri="{FF2B5EF4-FFF2-40B4-BE49-F238E27FC236}">
                    <a16:creationId xmlns:a16="http://schemas.microsoft.com/office/drawing/2014/main" id="{9A1AA527-667C-8C1D-47D1-F4609B52685F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Стрелка: шеврон 113">
                <a:extLst>
                  <a:ext uri="{FF2B5EF4-FFF2-40B4-BE49-F238E27FC236}">
                    <a16:creationId xmlns:a16="http://schemas.microsoft.com/office/drawing/2014/main" id="{4184A5DC-2378-B5F5-F9C8-8B02915C4674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Стрелка: шеврон 114">
                <a:extLst>
                  <a:ext uri="{FF2B5EF4-FFF2-40B4-BE49-F238E27FC236}">
                    <a16:creationId xmlns:a16="http://schemas.microsoft.com/office/drawing/2014/main" id="{581FD246-24F3-BC48-2234-3D8C4CF68F5D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Стрелка: шеврон 115">
                <a:extLst>
                  <a:ext uri="{FF2B5EF4-FFF2-40B4-BE49-F238E27FC236}">
                    <a16:creationId xmlns:a16="http://schemas.microsoft.com/office/drawing/2014/main" id="{376507FE-FF85-47D2-C085-51905E472EFA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Стрелка: шеврон 116">
                <a:extLst>
                  <a:ext uri="{FF2B5EF4-FFF2-40B4-BE49-F238E27FC236}">
                    <a16:creationId xmlns:a16="http://schemas.microsoft.com/office/drawing/2014/main" id="{3B6B21A4-15C9-3349-D7FC-8BD1C732DCCC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Стрелка: шеврон 117">
                <a:extLst>
                  <a:ext uri="{FF2B5EF4-FFF2-40B4-BE49-F238E27FC236}">
                    <a16:creationId xmlns:a16="http://schemas.microsoft.com/office/drawing/2014/main" id="{BA6F06A0-7F49-CDC0-1D3F-7150F66FAF98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Стрелка: шеврон 118">
                <a:extLst>
                  <a:ext uri="{FF2B5EF4-FFF2-40B4-BE49-F238E27FC236}">
                    <a16:creationId xmlns:a16="http://schemas.microsoft.com/office/drawing/2014/main" id="{D8EE48C9-806E-9CA4-A9C4-AEABA3A0A93C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0DAAE879-6FA8-1284-CD87-7937706CEB25}"/>
                </a:ext>
              </a:extLst>
            </p:cNvPr>
            <p:cNvGrpSpPr/>
            <p:nvPr/>
          </p:nvGrpSpPr>
          <p:grpSpPr>
            <a:xfrm rot="19410546">
              <a:off x="-7109312" y="4901750"/>
              <a:ext cx="7620000" cy="1476282"/>
              <a:chOff x="6473371" y="2934022"/>
              <a:chExt cx="7620000" cy="1476282"/>
            </a:xfrm>
            <a:grpFill/>
          </p:grpSpPr>
          <p:sp>
            <p:nvSpPr>
              <p:cNvPr id="96" name="Стрелка: шеврон 95">
                <a:extLst>
                  <a:ext uri="{FF2B5EF4-FFF2-40B4-BE49-F238E27FC236}">
                    <a16:creationId xmlns:a16="http://schemas.microsoft.com/office/drawing/2014/main" id="{8CEAE90F-56C3-C1B1-86B3-A6C18967D072}"/>
                  </a:ext>
                </a:extLst>
              </p:cNvPr>
              <p:cNvSpPr/>
              <p:nvPr/>
            </p:nvSpPr>
            <p:spPr>
              <a:xfrm>
                <a:off x="64733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Стрелка: шеврон 96">
                <a:extLst>
                  <a:ext uri="{FF2B5EF4-FFF2-40B4-BE49-F238E27FC236}">
                    <a16:creationId xmlns:a16="http://schemas.microsoft.com/office/drawing/2014/main" id="{180A2CE7-ABBC-7813-AB37-ED0FB6CE6BD4}"/>
                  </a:ext>
                </a:extLst>
              </p:cNvPr>
              <p:cNvSpPr/>
              <p:nvPr/>
            </p:nvSpPr>
            <p:spPr>
              <a:xfrm>
                <a:off x="70829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Стрелка: шеврон 97">
                <a:extLst>
                  <a:ext uri="{FF2B5EF4-FFF2-40B4-BE49-F238E27FC236}">
                    <a16:creationId xmlns:a16="http://schemas.microsoft.com/office/drawing/2014/main" id="{3D08C339-2586-5E67-0D2C-847AF47FE37F}"/>
                  </a:ext>
                </a:extLst>
              </p:cNvPr>
              <p:cNvSpPr/>
              <p:nvPr/>
            </p:nvSpPr>
            <p:spPr>
              <a:xfrm>
                <a:off x="76925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Стрелка: шеврон 98">
                <a:extLst>
                  <a:ext uri="{FF2B5EF4-FFF2-40B4-BE49-F238E27FC236}">
                    <a16:creationId xmlns:a16="http://schemas.microsoft.com/office/drawing/2014/main" id="{30730073-39C1-004F-467B-9B76FAAC3E9F}"/>
                  </a:ext>
                </a:extLst>
              </p:cNvPr>
              <p:cNvSpPr/>
              <p:nvPr/>
            </p:nvSpPr>
            <p:spPr>
              <a:xfrm>
                <a:off x="83021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Стрелка: шеврон 99">
                <a:extLst>
                  <a:ext uri="{FF2B5EF4-FFF2-40B4-BE49-F238E27FC236}">
                    <a16:creationId xmlns:a16="http://schemas.microsoft.com/office/drawing/2014/main" id="{D11DF05B-DF51-51F3-54BB-C323AF194390}"/>
                  </a:ext>
                </a:extLst>
              </p:cNvPr>
              <p:cNvSpPr/>
              <p:nvPr/>
            </p:nvSpPr>
            <p:spPr>
              <a:xfrm>
                <a:off x="89117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Стрелка: шеврон 100">
                <a:extLst>
                  <a:ext uri="{FF2B5EF4-FFF2-40B4-BE49-F238E27FC236}">
                    <a16:creationId xmlns:a16="http://schemas.microsoft.com/office/drawing/2014/main" id="{4702A8A3-16DF-C06A-2990-BA930ECFD4A5}"/>
                  </a:ext>
                </a:extLst>
              </p:cNvPr>
              <p:cNvSpPr/>
              <p:nvPr/>
            </p:nvSpPr>
            <p:spPr>
              <a:xfrm>
                <a:off x="95213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Стрелка: шеврон 101">
                <a:extLst>
                  <a:ext uri="{FF2B5EF4-FFF2-40B4-BE49-F238E27FC236}">
                    <a16:creationId xmlns:a16="http://schemas.microsoft.com/office/drawing/2014/main" id="{731DD0BD-0792-2411-4011-A7222AC9D709}"/>
                  </a:ext>
                </a:extLst>
              </p:cNvPr>
              <p:cNvSpPr/>
              <p:nvPr/>
            </p:nvSpPr>
            <p:spPr>
              <a:xfrm>
                <a:off x="10130971" y="2934025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Стрелка: шеврон 102">
                <a:extLst>
                  <a:ext uri="{FF2B5EF4-FFF2-40B4-BE49-F238E27FC236}">
                    <a16:creationId xmlns:a16="http://schemas.microsoft.com/office/drawing/2014/main" id="{6BC74A03-0A4A-F88D-2E1A-C9B34C4811EA}"/>
                  </a:ext>
                </a:extLst>
              </p:cNvPr>
              <p:cNvSpPr/>
              <p:nvPr/>
            </p:nvSpPr>
            <p:spPr>
              <a:xfrm>
                <a:off x="10740571" y="2934024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Стрелка: шеврон 103">
                <a:extLst>
                  <a:ext uri="{FF2B5EF4-FFF2-40B4-BE49-F238E27FC236}">
                    <a16:creationId xmlns:a16="http://schemas.microsoft.com/office/drawing/2014/main" id="{71108B31-293C-29CC-9535-E42B13181954}"/>
                  </a:ext>
                </a:extLst>
              </p:cNvPr>
              <p:cNvSpPr/>
              <p:nvPr/>
            </p:nvSpPr>
            <p:spPr>
              <a:xfrm>
                <a:off x="113501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Стрелка: шеврон 104">
                <a:extLst>
                  <a:ext uri="{FF2B5EF4-FFF2-40B4-BE49-F238E27FC236}">
                    <a16:creationId xmlns:a16="http://schemas.microsoft.com/office/drawing/2014/main" id="{8541C245-A5B5-D301-62AD-D317376231C1}"/>
                  </a:ext>
                </a:extLst>
              </p:cNvPr>
              <p:cNvSpPr/>
              <p:nvPr/>
            </p:nvSpPr>
            <p:spPr>
              <a:xfrm>
                <a:off x="119597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Стрелка: шеврон 105">
                <a:extLst>
                  <a:ext uri="{FF2B5EF4-FFF2-40B4-BE49-F238E27FC236}">
                    <a16:creationId xmlns:a16="http://schemas.microsoft.com/office/drawing/2014/main" id="{D9317BD0-B21B-773C-34DB-5E23846F2C64}"/>
                  </a:ext>
                </a:extLst>
              </p:cNvPr>
              <p:cNvSpPr/>
              <p:nvPr/>
            </p:nvSpPr>
            <p:spPr>
              <a:xfrm>
                <a:off x="12569371" y="2934023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Стрелка: шеврон 106">
                <a:extLst>
                  <a:ext uri="{FF2B5EF4-FFF2-40B4-BE49-F238E27FC236}">
                    <a16:creationId xmlns:a16="http://schemas.microsoft.com/office/drawing/2014/main" id="{58AB9338-ABBA-554D-661E-B84A1CB08F83}"/>
                  </a:ext>
                </a:extLst>
              </p:cNvPr>
              <p:cNvSpPr/>
              <p:nvPr/>
            </p:nvSpPr>
            <p:spPr>
              <a:xfrm>
                <a:off x="13178971" y="2934022"/>
                <a:ext cx="914400" cy="1476279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914E1E3-A5EB-AC67-9FF5-C37B01A344FC}"/>
              </a:ext>
            </a:extLst>
          </p:cNvPr>
          <p:cNvSpPr txBox="1"/>
          <p:nvPr/>
        </p:nvSpPr>
        <p:spPr>
          <a:xfrm>
            <a:off x="438150" y="381000"/>
            <a:ext cx="47804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Montserrat" panose="00000800000000000000" pitchFamily="2" charset="-52"/>
              </a:rPr>
              <a:t>АКТУАЛЬНОСТЬ</a:t>
            </a:r>
          </a:p>
          <a:p>
            <a:r>
              <a:rPr lang="ru-RU" sz="4000" dirty="0">
                <a:latin typeface="Montserrat" panose="00000800000000000000" pitchFamily="2" charset="-52"/>
              </a:rPr>
              <a:t>ПРОЕКТА</a:t>
            </a:r>
          </a:p>
        </p:txBody>
      </p:sp>
      <p:sp>
        <p:nvSpPr>
          <p:cNvPr id="10" name="Un_Texto_1">
            <a:extLst>
              <a:ext uri="{FF2B5EF4-FFF2-40B4-BE49-F238E27FC236}">
                <a16:creationId xmlns:a16="http://schemas.microsoft.com/office/drawing/2014/main" id="{C514F131-19B7-70FD-8758-C3D5BCCBFE88}"/>
              </a:ext>
            </a:extLst>
          </p:cNvPr>
          <p:cNvSpPr txBox="1">
            <a:spLocks/>
          </p:cNvSpPr>
          <p:nvPr/>
        </p:nvSpPr>
        <p:spPr>
          <a:xfrm>
            <a:off x="486363" y="2066964"/>
            <a:ext cx="5017695" cy="2025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Интернет-магазины и их информационные системы крайне часто разрабатываются в нынешнее время, что делает общую тему реализации информационной системы интернет-магазина актуальной.</a:t>
            </a:r>
          </a:p>
        </p:txBody>
      </p: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9F3C1353-1740-FE06-7C73-A6470D82ADDC}"/>
              </a:ext>
            </a:extLst>
          </p:cNvPr>
          <p:cNvGrpSpPr/>
          <p:nvPr/>
        </p:nvGrpSpPr>
        <p:grpSpPr>
          <a:xfrm rot="9125821">
            <a:off x="8722786" y="4047268"/>
            <a:ext cx="507057" cy="463650"/>
            <a:chOff x="4425795" y="1479755"/>
            <a:chExt cx="3394342" cy="3103770"/>
          </a:xfrm>
          <a:solidFill>
            <a:srgbClr val="FFFFFF"/>
          </a:solidFill>
        </p:grpSpPr>
        <p:sp>
          <p:nvSpPr>
            <p:cNvPr id="128" name="Стрелка: вправо 127">
              <a:extLst>
                <a:ext uri="{FF2B5EF4-FFF2-40B4-BE49-F238E27FC236}">
                  <a16:creationId xmlns:a16="http://schemas.microsoft.com/office/drawing/2014/main" id="{FD945556-123D-EA92-69CB-9D1F6D58F98A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Стрелка: вправо 128">
              <a:extLst>
                <a:ext uri="{FF2B5EF4-FFF2-40B4-BE49-F238E27FC236}">
                  <a16:creationId xmlns:a16="http://schemas.microsoft.com/office/drawing/2014/main" id="{16E22813-2587-D056-7612-4BA7E713046D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Стрелка: вправо 129">
              <a:extLst>
                <a:ext uri="{FF2B5EF4-FFF2-40B4-BE49-F238E27FC236}">
                  <a16:creationId xmlns:a16="http://schemas.microsoft.com/office/drawing/2014/main" id="{892D4C33-6C32-531F-C1C0-3C3B255F8EB5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Круг: прозрачная заливка 130">
              <a:extLst>
                <a:ext uri="{FF2B5EF4-FFF2-40B4-BE49-F238E27FC236}">
                  <a16:creationId xmlns:a16="http://schemas.microsoft.com/office/drawing/2014/main" id="{A4D7B526-0CE9-7A67-7226-DE880724FD91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2" name="Круг: прозрачная заливка 131">
              <a:extLst>
                <a:ext uri="{FF2B5EF4-FFF2-40B4-BE49-F238E27FC236}">
                  <a16:creationId xmlns:a16="http://schemas.microsoft.com/office/drawing/2014/main" id="{308BF072-91CE-6C2C-CC73-AD047F6356B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AF20EE5D-2C6F-6FED-563E-AAB961D1DD1E}"/>
              </a:ext>
            </a:extLst>
          </p:cNvPr>
          <p:cNvGrpSpPr/>
          <p:nvPr/>
        </p:nvGrpSpPr>
        <p:grpSpPr>
          <a:xfrm>
            <a:off x="7532919" y="2404286"/>
            <a:ext cx="631616" cy="1862721"/>
            <a:chOff x="7028014" y="1771118"/>
            <a:chExt cx="631616" cy="1862721"/>
          </a:xfrm>
          <a:solidFill>
            <a:srgbClr val="9900CC">
              <a:alpha val="40000"/>
            </a:srgbClr>
          </a:solidFill>
        </p:grpSpPr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782F7C19-76D0-ECEF-1D85-ABFFFA3F5141}"/>
                </a:ext>
              </a:extLst>
            </p:cNvPr>
            <p:cNvSpPr/>
            <p:nvPr/>
          </p:nvSpPr>
          <p:spPr>
            <a:xfrm>
              <a:off x="7028015" y="1771118"/>
              <a:ext cx="631615" cy="18556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E39E2E72-8862-44AF-A97F-533DBCBDD088}"/>
                </a:ext>
              </a:extLst>
            </p:cNvPr>
            <p:cNvSpPr/>
            <p:nvPr/>
          </p:nvSpPr>
          <p:spPr>
            <a:xfrm>
              <a:off x="7028014" y="3332293"/>
              <a:ext cx="631616" cy="3015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8" name="Группа 157">
            <a:extLst>
              <a:ext uri="{FF2B5EF4-FFF2-40B4-BE49-F238E27FC236}">
                <a16:creationId xmlns:a16="http://schemas.microsoft.com/office/drawing/2014/main" id="{D60243AF-5816-031F-F78E-28904D8F60E8}"/>
              </a:ext>
            </a:extLst>
          </p:cNvPr>
          <p:cNvGrpSpPr/>
          <p:nvPr/>
        </p:nvGrpSpPr>
        <p:grpSpPr>
          <a:xfrm>
            <a:off x="8519179" y="2024272"/>
            <a:ext cx="632336" cy="2233529"/>
            <a:chOff x="8014274" y="1391104"/>
            <a:chExt cx="632336" cy="2233529"/>
          </a:xfrm>
          <a:solidFill>
            <a:srgbClr val="9900CC">
              <a:alpha val="40000"/>
            </a:srgbClr>
          </a:solidFill>
        </p:grpSpPr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62CA854A-1F9D-E5A4-585C-D7544C19BF11}"/>
                </a:ext>
              </a:extLst>
            </p:cNvPr>
            <p:cNvSpPr/>
            <p:nvPr/>
          </p:nvSpPr>
          <p:spPr>
            <a:xfrm>
              <a:off x="8014995" y="1391104"/>
              <a:ext cx="631615" cy="22335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Прямоугольник 151">
              <a:extLst>
                <a:ext uri="{FF2B5EF4-FFF2-40B4-BE49-F238E27FC236}">
                  <a16:creationId xmlns:a16="http://schemas.microsoft.com/office/drawing/2014/main" id="{6CDD7472-3C40-0492-76FF-0C4653EB5AAE}"/>
                </a:ext>
              </a:extLst>
            </p:cNvPr>
            <p:cNvSpPr/>
            <p:nvPr/>
          </p:nvSpPr>
          <p:spPr>
            <a:xfrm>
              <a:off x="8014274" y="2486175"/>
              <a:ext cx="631616" cy="11384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9" name="Группа 158">
            <a:extLst>
              <a:ext uri="{FF2B5EF4-FFF2-40B4-BE49-F238E27FC236}">
                <a16:creationId xmlns:a16="http://schemas.microsoft.com/office/drawing/2014/main" id="{801170B3-A99B-A824-54DA-FE81034C3AF5}"/>
              </a:ext>
            </a:extLst>
          </p:cNvPr>
          <p:cNvGrpSpPr/>
          <p:nvPr/>
        </p:nvGrpSpPr>
        <p:grpSpPr>
          <a:xfrm>
            <a:off x="9545310" y="3404482"/>
            <a:ext cx="633210" cy="853464"/>
            <a:chOff x="9040405" y="2771314"/>
            <a:chExt cx="633210" cy="853464"/>
          </a:xfrm>
          <a:solidFill>
            <a:srgbClr val="9900CC">
              <a:alpha val="40000"/>
            </a:srgbClr>
          </a:solidFill>
        </p:grpSpPr>
        <p:sp>
          <p:nvSpPr>
            <p:cNvPr id="142" name="Прямоугольник 141">
              <a:extLst>
                <a:ext uri="{FF2B5EF4-FFF2-40B4-BE49-F238E27FC236}">
                  <a16:creationId xmlns:a16="http://schemas.microsoft.com/office/drawing/2014/main" id="{CEB6FB7B-EDB2-5D8E-A9C4-753371999BB1}"/>
                </a:ext>
              </a:extLst>
            </p:cNvPr>
            <p:cNvSpPr/>
            <p:nvPr/>
          </p:nvSpPr>
          <p:spPr>
            <a:xfrm>
              <a:off x="9042000" y="2771314"/>
              <a:ext cx="631615" cy="853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004E8042-5A80-C3A4-21C8-30876D8CB2B9}"/>
                </a:ext>
              </a:extLst>
            </p:cNvPr>
            <p:cNvSpPr/>
            <p:nvPr/>
          </p:nvSpPr>
          <p:spPr>
            <a:xfrm>
              <a:off x="9040405" y="3271128"/>
              <a:ext cx="629020" cy="3513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CAFFD19F-2D0F-31AD-AE67-EE20736B65CA}"/>
              </a:ext>
            </a:extLst>
          </p:cNvPr>
          <p:cNvGrpSpPr/>
          <p:nvPr/>
        </p:nvGrpSpPr>
        <p:grpSpPr>
          <a:xfrm>
            <a:off x="7345400" y="3829475"/>
            <a:ext cx="4034426" cy="677188"/>
            <a:chOff x="6840495" y="3196307"/>
            <a:chExt cx="4034426" cy="677188"/>
          </a:xfrm>
        </p:grpSpPr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60336F96-8F8E-CF9A-E61A-06EED4AAB425}"/>
                </a:ext>
              </a:extLst>
            </p:cNvPr>
            <p:cNvSpPr/>
            <p:nvPr/>
          </p:nvSpPr>
          <p:spPr>
            <a:xfrm>
              <a:off x="6840495" y="3240037"/>
              <a:ext cx="78127" cy="5330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D82F6F42-87C7-5DDF-CC4A-C38E3385F990}"/>
                </a:ext>
              </a:extLst>
            </p:cNvPr>
            <p:cNvSpPr/>
            <p:nvPr/>
          </p:nvSpPr>
          <p:spPr>
            <a:xfrm>
              <a:off x="10788588" y="3224356"/>
              <a:ext cx="86333" cy="5487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Прямоугольник 145">
              <a:extLst>
                <a:ext uri="{FF2B5EF4-FFF2-40B4-BE49-F238E27FC236}">
                  <a16:creationId xmlns:a16="http://schemas.microsoft.com/office/drawing/2014/main" id="{CD22F89A-7943-6848-7C88-F744E0B49DB7}"/>
                </a:ext>
              </a:extLst>
            </p:cNvPr>
            <p:cNvSpPr/>
            <p:nvPr/>
          </p:nvSpPr>
          <p:spPr>
            <a:xfrm rot="5400000">
              <a:off x="8837065" y="1767172"/>
              <a:ext cx="87459" cy="39243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26194641-B696-DE3B-A71F-583AC83874A9}"/>
                </a:ext>
              </a:extLst>
            </p:cNvPr>
            <p:cNvSpPr/>
            <p:nvPr/>
          </p:nvSpPr>
          <p:spPr>
            <a:xfrm>
              <a:off x="7776358" y="3216548"/>
              <a:ext cx="78127" cy="5330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7A21BFA3-76C3-B856-6D7C-DEC7F3DECBAF}"/>
                </a:ext>
              </a:extLst>
            </p:cNvPr>
            <p:cNvSpPr/>
            <p:nvPr/>
          </p:nvSpPr>
          <p:spPr>
            <a:xfrm>
              <a:off x="8804084" y="3206138"/>
              <a:ext cx="78127" cy="5330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6613F018-E056-E6E4-4E27-B482D8A2A47E}"/>
                </a:ext>
              </a:extLst>
            </p:cNvPr>
            <p:cNvSpPr/>
            <p:nvPr/>
          </p:nvSpPr>
          <p:spPr>
            <a:xfrm>
              <a:off x="9841011" y="3196307"/>
              <a:ext cx="78127" cy="5330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D4532807-CB26-855B-281D-A55ECA817270}"/>
                </a:ext>
              </a:extLst>
            </p:cNvPr>
            <p:cNvSpPr/>
            <p:nvPr/>
          </p:nvSpPr>
          <p:spPr>
            <a:xfrm>
              <a:off x="7085859" y="3823237"/>
              <a:ext cx="3573425" cy="5025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EC83FB37-7787-7180-3B1A-9A0450583A7C}"/>
              </a:ext>
            </a:extLst>
          </p:cNvPr>
          <p:cNvGrpSpPr/>
          <p:nvPr/>
        </p:nvGrpSpPr>
        <p:grpSpPr>
          <a:xfrm>
            <a:off x="10535383" y="2658018"/>
            <a:ext cx="631616" cy="1600255"/>
            <a:chOff x="10030478" y="2024850"/>
            <a:chExt cx="631616" cy="1600255"/>
          </a:xfrm>
          <a:solidFill>
            <a:srgbClr val="9900CC">
              <a:alpha val="40000"/>
            </a:srgbClr>
          </a:solidFill>
        </p:grpSpPr>
        <p:sp>
          <p:nvSpPr>
            <p:cNvPr id="143" name="Прямоугольник 142">
              <a:extLst>
                <a:ext uri="{FF2B5EF4-FFF2-40B4-BE49-F238E27FC236}">
                  <a16:creationId xmlns:a16="http://schemas.microsoft.com/office/drawing/2014/main" id="{595151F8-BD2B-F0C4-05D1-F7D499A74A7E}"/>
                </a:ext>
              </a:extLst>
            </p:cNvPr>
            <p:cNvSpPr/>
            <p:nvPr/>
          </p:nvSpPr>
          <p:spPr>
            <a:xfrm>
              <a:off x="10030479" y="2024850"/>
              <a:ext cx="631615" cy="1600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801AAC3E-5768-942C-DA12-2C5258A46134}"/>
                </a:ext>
              </a:extLst>
            </p:cNvPr>
            <p:cNvSpPr/>
            <p:nvPr/>
          </p:nvSpPr>
          <p:spPr>
            <a:xfrm>
              <a:off x="10030478" y="2259878"/>
              <a:ext cx="631616" cy="1362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7877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DF28A38-B734-2760-5917-DC2CB34D62EB}"/>
              </a:ext>
            </a:extLst>
          </p:cNvPr>
          <p:cNvSpPr/>
          <p:nvPr/>
        </p:nvSpPr>
        <p:spPr>
          <a:xfrm rot="16958979">
            <a:off x="8200372" y="2175156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4C3A08C-AD34-EE54-AAEE-CA773C79605F}"/>
              </a:ext>
            </a:extLst>
          </p:cNvPr>
          <p:cNvSpPr/>
          <p:nvPr/>
        </p:nvSpPr>
        <p:spPr>
          <a:xfrm rot="9274300">
            <a:off x="3180045" y="4484867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C80F452-037A-B92C-96FE-7CB48FA313AD}"/>
              </a:ext>
            </a:extLst>
          </p:cNvPr>
          <p:cNvSpPr/>
          <p:nvPr/>
        </p:nvSpPr>
        <p:spPr>
          <a:xfrm rot="9757542">
            <a:off x="-177883" y="6373092"/>
            <a:ext cx="684899" cy="684899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AE8BDC0-DFF2-54BE-D23A-A0AE08162CEE}"/>
              </a:ext>
            </a:extLst>
          </p:cNvPr>
          <p:cNvSpPr/>
          <p:nvPr/>
        </p:nvSpPr>
        <p:spPr>
          <a:xfrm rot="12341093">
            <a:off x="6542830" y="-689050"/>
            <a:ext cx="1947020" cy="1947020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E149F1C7-3D78-7F98-2A1B-06A82D0EDEC0}"/>
              </a:ext>
            </a:extLst>
          </p:cNvPr>
          <p:cNvSpPr/>
          <p:nvPr/>
        </p:nvSpPr>
        <p:spPr>
          <a:xfrm rot="13136795">
            <a:off x="-179496" y="940120"/>
            <a:ext cx="2878750" cy="2878750"/>
          </a:xfrm>
          <a:prstGeom prst="roundRect">
            <a:avLst/>
          </a:prstGeom>
          <a:solidFill>
            <a:srgbClr val="9900CC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443E8B4-BC95-B782-E956-511A82605033}"/>
              </a:ext>
            </a:extLst>
          </p:cNvPr>
          <p:cNvSpPr/>
          <p:nvPr/>
        </p:nvSpPr>
        <p:spPr>
          <a:xfrm rot="6634660">
            <a:off x="13621045" y="-2388348"/>
            <a:ext cx="1238019" cy="1238019"/>
          </a:xfrm>
          <a:prstGeom prst="roundRect">
            <a:avLst/>
          </a:prstGeom>
          <a:solidFill>
            <a:srgbClr val="9DC3E6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061DF5C-3A09-42AE-DF2B-2330BA1EABE9}"/>
              </a:ext>
            </a:extLst>
          </p:cNvPr>
          <p:cNvGrpSpPr/>
          <p:nvPr/>
        </p:nvGrpSpPr>
        <p:grpSpPr>
          <a:xfrm>
            <a:off x="490357" y="410015"/>
            <a:ext cx="6141869" cy="1274061"/>
            <a:chOff x="490357" y="410015"/>
            <a:chExt cx="6141869" cy="1274061"/>
          </a:xfrm>
        </p:grpSpPr>
        <p:sp>
          <p:nvSpPr>
            <p:cNvPr id="34" name="Заголовок 1">
              <a:extLst>
                <a:ext uri="{FF2B5EF4-FFF2-40B4-BE49-F238E27FC236}">
                  <a16:creationId xmlns:a16="http://schemas.microsoft.com/office/drawing/2014/main" id="{660FC46C-0830-95F0-C4A9-BBA21779F994}"/>
                </a:ext>
              </a:extLst>
            </p:cNvPr>
            <p:cNvSpPr txBox="1">
              <a:spLocks/>
            </p:cNvSpPr>
            <p:nvPr/>
          </p:nvSpPr>
          <p:spPr>
            <a:xfrm>
              <a:off x="510189" y="410015"/>
              <a:ext cx="1975937" cy="76763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45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" panose="00000800000000000000" pitchFamily="2" charset="-52"/>
                  <a:ea typeface="+mj-lt"/>
                  <a:cs typeface="+mj-lt"/>
                </a:rPr>
                <a:t>ЦЕЛЬ</a:t>
              </a:r>
              <a:endParaRPr lang="ru-RU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endParaRPr>
            </a:p>
          </p:txBody>
        </p:sp>
        <p:sp>
          <p:nvSpPr>
            <p:cNvPr id="36" name="Заголовок 1">
              <a:extLst>
                <a:ext uri="{FF2B5EF4-FFF2-40B4-BE49-F238E27FC236}">
                  <a16:creationId xmlns:a16="http://schemas.microsoft.com/office/drawing/2014/main" id="{431600E4-1289-A41B-BB12-F645E5BA91D4}"/>
                </a:ext>
              </a:extLst>
            </p:cNvPr>
            <p:cNvSpPr txBox="1">
              <a:spLocks/>
            </p:cNvSpPr>
            <p:nvPr/>
          </p:nvSpPr>
          <p:spPr>
            <a:xfrm>
              <a:off x="490357" y="949873"/>
              <a:ext cx="741057" cy="73420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" panose="00000800000000000000" pitchFamily="2" charset="-52"/>
                  <a:ea typeface="+mj-lt"/>
                  <a:cs typeface="+mj-lt"/>
                </a:rPr>
                <a:t>И</a:t>
              </a:r>
              <a:endPara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endParaRPr>
            </a:p>
          </p:txBody>
        </p:sp>
        <p:sp>
          <p:nvSpPr>
            <p:cNvPr id="38" name="Заголовок 1">
              <a:extLst>
                <a:ext uri="{FF2B5EF4-FFF2-40B4-BE49-F238E27FC236}">
                  <a16:creationId xmlns:a16="http://schemas.microsoft.com/office/drawing/2014/main" id="{D9026A04-3062-FF6C-3B1F-9026C228E94C}"/>
                </a:ext>
              </a:extLst>
            </p:cNvPr>
            <p:cNvSpPr txBox="1">
              <a:spLocks/>
            </p:cNvSpPr>
            <p:nvPr/>
          </p:nvSpPr>
          <p:spPr>
            <a:xfrm>
              <a:off x="991237" y="949872"/>
              <a:ext cx="5640989" cy="73420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" panose="00000800000000000000" pitchFamily="2" charset="-52"/>
                  <a:ea typeface="+mj-lt"/>
                  <a:cs typeface="+mj-lt"/>
                </a:rPr>
                <a:t>ЗАДАЧИ ПРОЕКТА</a:t>
              </a:r>
              <a:endPara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</a:endParaRPr>
            </a:p>
          </p:txBody>
        </p:sp>
      </p:grpSp>
      <p:sp>
        <p:nvSpPr>
          <p:cNvPr id="41" name="Sp_Texto_1">
            <a:extLst>
              <a:ext uri="{FF2B5EF4-FFF2-40B4-BE49-F238E27FC236}">
                <a16:creationId xmlns:a16="http://schemas.microsoft.com/office/drawing/2014/main" id="{38ABD06D-5B95-7862-58E0-AAB4B312BBA1}"/>
              </a:ext>
            </a:extLst>
          </p:cNvPr>
          <p:cNvSpPr txBox="1">
            <a:spLocks/>
          </p:cNvSpPr>
          <p:nvPr/>
        </p:nvSpPr>
        <p:spPr>
          <a:xfrm>
            <a:off x="558295" y="1974831"/>
            <a:ext cx="2725818" cy="691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ea typeface="+mj-lt"/>
                <a:cs typeface="+mj-lt"/>
              </a:rPr>
              <a:t>ЗАДАЧИ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ea typeface="+mj-lt"/>
                <a:cs typeface="+mj-lt"/>
              </a:rPr>
              <a:t>: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ea typeface="+mj-lt"/>
                <a:cs typeface="+mj-lt"/>
              </a:rPr>
              <a:t> 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800000000000000" pitchFamily="2" charset="-52"/>
              <a:cs typeface="Calibri Light"/>
            </a:endParaRPr>
          </a:p>
        </p:txBody>
      </p:sp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5" name="Sp_Texto_4">
            <a:extLst>
              <a:ext uri="{FF2B5EF4-FFF2-40B4-BE49-F238E27FC236}">
                <a16:creationId xmlns:a16="http://schemas.microsoft.com/office/drawing/2014/main" id="{5B550BF1-57E5-E2C6-703D-5F60E959B1BA}"/>
              </a:ext>
            </a:extLst>
          </p:cNvPr>
          <p:cNvSpPr txBox="1">
            <a:spLocks/>
          </p:cNvSpPr>
          <p:nvPr/>
        </p:nvSpPr>
        <p:spPr>
          <a:xfrm>
            <a:off x="8815598" y="1449619"/>
            <a:ext cx="3034391" cy="11587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ЦЕЛЬ</a:t>
            </a:r>
          </a:p>
          <a:p>
            <a:pPr algn="r"/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ПРОЕКТА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: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800000000000000" pitchFamily="2" charset="-52"/>
              <a:cs typeface="Calibri Ligh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sp>
        <p:nvSpPr>
          <p:cNvPr id="40" name="Un_Texto_1">
            <a:extLst>
              <a:ext uri="{FF2B5EF4-FFF2-40B4-BE49-F238E27FC236}">
                <a16:creationId xmlns:a16="http://schemas.microsoft.com/office/drawing/2014/main" id="{6EEBF034-60D1-8E84-0D5A-2795BCABD805}"/>
              </a:ext>
            </a:extLst>
          </p:cNvPr>
          <p:cNvSpPr txBox="1">
            <a:spLocks/>
          </p:cNvSpPr>
          <p:nvPr/>
        </p:nvSpPr>
        <p:spPr>
          <a:xfrm>
            <a:off x="576190" y="2757974"/>
            <a:ext cx="5519810" cy="39528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1) Выбор среды разработки информационной системы.</a:t>
            </a:r>
          </a:p>
          <a:p>
            <a:pPr algn="l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800000000000000" pitchFamily="2" charset="-52"/>
              <a:ea typeface="Calibri Light"/>
              <a:cs typeface="Calibri Light"/>
            </a:endParaRP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2) Установка средств для разработки информационной системы.</a:t>
            </a:r>
          </a:p>
          <a:p>
            <a:pPr algn="l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800000000000000" pitchFamily="2" charset="-52"/>
              <a:ea typeface="Calibri Light"/>
              <a:cs typeface="Calibri Light"/>
            </a:endParaRP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3) Реализация самого процесса заполнения информационной системы необходимой информацией по тематике курсового проекта.</a:t>
            </a:r>
          </a:p>
          <a:p>
            <a:pPr algn="l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800000000000000" pitchFamily="2" charset="-52"/>
              <a:ea typeface="Calibri Light"/>
              <a:cs typeface="Calibri Light"/>
            </a:endParaRP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ea typeface="Calibri Light"/>
                <a:cs typeface="Calibri Light"/>
              </a:rPr>
              <a:t>4) Тестирование созданной информационной системы.</a:t>
            </a:r>
          </a:p>
        </p:txBody>
      </p:sp>
      <p:sp>
        <p:nvSpPr>
          <p:cNvPr id="60" name="Un_Texto_1">
            <a:extLst>
              <a:ext uri="{FF2B5EF4-FFF2-40B4-BE49-F238E27FC236}">
                <a16:creationId xmlns:a16="http://schemas.microsoft.com/office/drawing/2014/main" id="{57967715-DDBD-2DD5-5668-C23112D4E503}"/>
              </a:ext>
            </a:extLst>
          </p:cNvPr>
          <p:cNvSpPr txBox="1">
            <a:spLocks/>
          </p:cNvSpPr>
          <p:nvPr/>
        </p:nvSpPr>
        <p:spPr>
          <a:xfrm>
            <a:off x="7207390" y="2691197"/>
            <a:ext cx="4642599" cy="7378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cs typeface="Calibri Light"/>
              </a:rPr>
              <a:t>Разработка информационной системы интернет-магазина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800000000000000" pitchFamily="2" charset="-52"/>
                <a:cs typeface="Calibri Light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800000000000000" pitchFamily="2" charset="-5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740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DF28A38-B734-2760-5917-DC2CB34D62EB}"/>
              </a:ext>
            </a:extLst>
          </p:cNvPr>
          <p:cNvSpPr/>
          <p:nvPr/>
        </p:nvSpPr>
        <p:spPr>
          <a:xfrm rot="2559352">
            <a:off x="4808343" y="5655556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4C3A08C-AD34-EE54-AAEE-CA773C79605F}"/>
              </a:ext>
            </a:extLst>
          </p:cNvPr>
          <p:cNvSpPr/>
          <p:nvPr/>
        </p:nvSpPr>
        <p:spPr>
          <a:xfrm rot="17570410">
            <a:off x="3320239" y="-675738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C80F452-037A-B92C-96FE-7CB48FA313AD}"/>
              </a:ext>
            </a:extLst>
          </p:cNvPr>
          <p:cNvSpPr/>
          <p:nvPr/>
        </p:nvSpPr>
        <p:spPr>
          <a:xfrm rot="9757542">
            <a:off x="-523381" y="5891001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AE8BDC0-DFF2-54BE-D23A-A0AE08162CEE}"/>
              </a:ext>
            </a:extLst>
          </p:cNvPr>
          <p:cNvSpPr/>
          <p:nvPr/>
        </p:nvSpPr>
        <p:spPr>
          <a:xfrm rot="2156690">
            <a:off x="11284005" y="2902595"/>
            <a:ext cx="1947020" cy="1947020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E149F1C7-3D78-7F98-2A1B-06A82D0EDEC0}"/>
              </a:ext>
            </a:extLst>
          </p:cNvPr>
          <p:cNvSpPr/>
          <p:nvPr/>
        </p:nvSpPr>
        <p:spPr>
          <a:xfrm rot="8720684">
            <a:off x="-444966" y="1672975"/>
            <a:ext cx="2878750" cy="2878750"/>
          </a:xfrm>
          <a:prstGeom prst="roundRect">
            <a:avLst/>
          </a:prstGeom>
          <a:solidFill>
            <a:srgbClr val="9900CC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443E8B4-BC95-B782-E956-511A82605033}"/>
              </a:ext>
            </a:extLst>
          </p:cNvPr>
          <p:cNvSpPr/>
          <p:nvPr/>
        </p:nvSpPr>
        <p:spPr>
          <a:xfrm rot="6634660">
            <a:off x="13621045" y="-2388348"/>
            <a:ext cx="1238019" cy="1238019"/>
          </a:xfrm>
          <a:prstGeom prst="roundRect">
            <a:avLst/>
          </a:prstGeom>
          <a:solidFill>
            <a:srgbClr val="9DC3E6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A860A4-C694-9AFF-5C15-E89BD6946AC5}"/>
              </a:ext>
            </a:extLst>
          </p:cNvPr>
          <p:cNvSpPr txBox="1">
            <a:spLocks/>
          </p:cNvSpPr>
          <p:nvPr/>
        </p:nvSpPr>
        <p:spPr>
          <a:xfrm>
            <a:off x="866537" y="548050"/>
            <a:ext cx="10506828" cy="1061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ПРОГРАММНОЕ ОБЕСПЕЧЕНИЕ ДЛЯ РЕАЛИЗАЦИИ КУРСОВОГО ПРОЕКТА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342080E-CA0A-7A17-6DBD-38A038405E58}"/>
              </a:ext>
            </a:extLst>
          </p:cNvPr>
          <p:cNvSpPr txBox="1">
            <a:spLocks/>
          </p:cNvSpPr>
          <p:nvPr/>
        </p:nvSpPr>
        <p:spPr>
          <a:xfrm>
            <a:off x="1368837" y="4179358"/>
            <a:ext cx="3160837" cy="11340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2" charset="-52"/>
                <a:cs typeface="Calibri Light"/>
              </a:rPr>
              <a:t>SQL Server Management Studio</a:t>
            </a:r>
            <a:endParaRPr lang="ru-RU" sz="2500" b="1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cs typeface="Calibri Light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96FFAE0-BB75-F1D5-3826-88A3CE8C8D41}"/>
              </a:ext>
            </a:extLst>
          </p:cNvPr>
          <p:cNvSpPr txBox="1">
            <a:spLocks/>
          </p:cNvSpPr>
          <p:nvPr/>
        </p:nvSpPr>
        <p:spPr>
          <a:xfrm>
            <a:off x="8431058" y="4481967"/>
            <a:ext cx="2906472" cy="5287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2" charset="-52"/>
                <a:cs typeface="Calibri Light"/>
              </a:rPr>
              <a:t>.Net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2" charset="-52"/>
                <a:cs typeface="Calibri Light"/>
              </a:rPr>
              <a:t> Framework</a:t>
            </a:r>
            <a:endParaRPr lang="ru-RU" sz="2500" b="1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cs typeface="Calibri Light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27865EF-288A-D74E-9EE8-1FE3569D925C}"/>
              </a:ext>
            </a:extLst>
          </p:cNvPr>
          <p:cNvSpPr txBox="1">
            <a:spLocks/>
          </p:cNvSpPr>
          <p:nvPr/>
        </p:nvSpPr>
        <p:spPr>
          <a:xfrm>
            <a:off x="5018902" y="4293523"/>
            <a:ext cx="2906472" cy="905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2" charset="-52"/>
                <a:cs typeface="Calibri Light"/>
              </a:rPr>
              <a:t>Microsoft Visual Studio</a:t>
            </a:r>
            <a:endParaRPr lang="ru-RU" sz="2500" b="1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cs typeface="Calibri Ligh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EDB782-C90D-FD0C-8672-78BFDCE0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4" y="2914216"/>
            <a:ext cx="3843614" cy="8328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581365-6A6D-6DAE-414D-05507BB4F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42" y="2436075"/>
            <a:ext cx="1552591" cy="15525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128204-1FBB-E0F6-44F3-442B0E586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17" y="2469513"/>
            <a:ext cx="1679905" cy="1600109"/>
          </a:xfrm>
          <a:prstGeom prst="rect">
            <a:avLst/>
          </a:prstGeom>
        </p:spPr>
      </p:pic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868AE0F-5666-F6BE-99A0-F0FA64363ADC}"/>
              </a:ext>
            </a:extLst>
          </p:cNvPr>
          <p:cNvSpPr txBox="1">
            <a:spLocks/>
          </p:cNvSpPr>
          <p:nvPr/>
        </p:nvSpPr>
        <p:spPr>
          <a:xfrm>
            <a:off x="4904647" y="5309745"/>
            <a:ext cx="3160837" cy="465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old" panose="00000800000000000000" pitchFamily="2" charset="-52"/>
                <a:cs typeface="Calibri Light"/>
              </a:rPr>
              <a:t>(</a:t>
            </a:r>
            <a:r>
              <a:rPr lang="ru-RU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old" panose="00000800000000000000" pitchFamily="2" charset="-52"/>
                <a:cs typeface="Calibri Light"/>
              </a:rPr>
              <a:t>ВЕРСИИ 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old" panose="00000800000000000000" pitchFamily="2" charset="-52"/>
                <a:cs typeface="Calibri Light"/>
              </a:rPr>
              <a:t>17.4.4</a:t>
            </a:r>
            <a:r>
              <a:rPr lang="ru-RU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old" panose="00000800000000000000" pitchFamily="2" charset="-52"/>
                <a:cs typeface="Calibri Light"/>
              </a:rPr>
              <a:t>)</a:t>
            </a:r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D62B0BB2-A14C-CAE9-1489-336593A12C33}"/>
              </a:ext>
            </a:extLst>
          </p:cNvPr>
          <p:cNvSpPr txBox="1">
            <a:spLocks/>
          </p:cNvSpPr>
          <p:nvPr/>
        </p:nvSpPr>
        <p:spPr>
          <a:xfrm>
            <a:off x="8427530" y="5309745"/>
            <a:ext cx="3160837" cy="465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old" panose="00000800000000000000" pitchFamily="2" charset="-52"/>
                <a:cs typeface="Calibri Light"/>
              </a:rPr>
              <a:t>(</a:t>
            </a:r>
            <a:r>
              <a:rPr lang="ru-RU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old" panose="00000800000000000000" pitchFamily="2" charset="-52"/>
                <a:cs typeface="Calibri Light"/>
              </a:rPr>
              <a:t>ВЕРСИИ 4</a:t>
            </a:r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old" panose="00000800000000000000" pitchFamily="2" charset="-52"/>
                <a:cs typeface="Calibri Light"/>
              </a:rPr>
              <a:t>.7.2</a:t>
            </a:r>
            <a:r>
              <a:rPr lang="ru-RU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Bold" panose="00000800000000000000" pitchFamily="2" charset="-52"/>
                <a:cs typeface="Calibri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6104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DF28A38-B734-2760-5917-DC2CB34D62EB}"/>
              </a:ext>
            </a:extLst>
          </p:cNvPr>
          <p:cNvSpPr/>
          <p:nvPr/>
        </p:nvSpPr>
        <p:spPr>
          <a:xfrm rot="2559352">
            <a:off x="4808343" y="5655556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4C3A08C-AD34-EE54-AAEE-CA773C79605F}"/>
              </a:ext>
            </a:extLst>
          </p:cNvPr>
          <p:cNvSpPr/>
          <p:nvPr/>
        </p:nvSpPr>
        <p:spPr>
          <a:xfrm rot="17570410">
            <a:off x="3320239" y="-675738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C80F452-037A-B92C-96FE-7CB48FA313AD}"/>
              </a:ext>
            </a:extLst>
          </p:cNvPr>
          <p:cNvSpPr/>
          <p:nvPr/>
        </p:nvSpPr>
        <p:spPr>
          <a:xfrm rot="9757542">
            <a:off x="-523381" y="5891001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AE8BDC0-DFF2-54BE-D23A-A0AE08162CEE}"/>
              </a:ext>
            </a:extLst>
          </p:cNvPr>
          <p:cNvSpPr/>
          <p:nvPr/>
        </p:nvSpPr>
        <p:spPr>
          <a:xfrm rot="2156690">
            <a:off x="11284005" y="2902595"/>
            <a:ext cx="1947020" cy="1947020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E149F1C7-3D78-7F98-2A1B-06A82D0EDEC0}"/>
              </a:ext>
            </a:extLst>
          </p:cNvPr>
          <p:cNvSpPr/>
          <p:nvPr/>
        </p:nvSpPr>
        <p:spPr>
          <a:xfrm rot="8720684">
            <a:off x="-444966" y="1672975"/>
            <a:ext cx="2878750" cy="2878750"/>
          </a:xfrm>
          <a:prstGeom prst="roundRect">
            <a:avLst/>
          </a:prstGeom>
          <a:solidFill>
            <a:srgbClr val="9900CC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443E8B4-BC95-B782-E956-511A82605033}"/>
              </a:ext>
            </a:extLst>
          </p:cNvPr>
          <p:cNvSpPr/>
          <p:nvPr/>
        </p:nvSpPr>
        <p:spPr>
          <a:xfrm rot="6634660">
            <a:off x="13621045" y="-2388348"/>
            <a:ext cx="1238019" cy="1238019"/>
          </a:xfrm>
          <a:prstGeom prst="roundRect">
            <a:avLst/>
          </a:prstGeom>
          <a:solidFill>
            <a:srgbClr val="9DC3E6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A860A4-C694-9AFF-5C15-E89BD6946AC5}"/>
              </a:ext>
            </a:extLst>
          </p:cNvPr>
          <p:cNvSpPr txBox="1">
            <a:spLocks/>
          </p:cNvSpPr>
          <p:nvPr/>
        </p:nvSpPr>
        <p:spPr>
          <a:xfrm>
            <a:off x="866537" y="548050"/>
            <a:ext cx="10506828" cy="718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ER-</a:t>
            </a:r>
            <a:r>
              <a:rPr lang="ru-RU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ДИАГРАММА БАЗЫ ДАННЫХ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F31FCE-FD72-99D8-3766-4DBFB3C384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072" b="83224" l="9467" r="90385">
                        <a14:foregroundMark x1="21450" y1="69281" x2="21302" y2="71460"/>
                        <a14:foregroundMark x1="14201" y1="75163" x2="22633" y2="77124"/>
                        <a14:foregroundMark x1="22633" y1="77124" x2="17604" y2="81917"/>
                        <a14:foregroundMark x1="12574" y1="69063" x2="19675" y2="69063"/>
                        <a14:foregroundMark x1="19675" y1="69063" x2="26775" y2="68845"/>
                        <a14:foregroundMark x1="12130" y1="69935" x2="19083" y2="80174"/>
                        <a14:foregroundMark x1="19083" y1="80174" x2="27959" y2="78649"/>
                        <a14:foregroundMark x1="27959" y1="78649" x2="23817" y2="68845"/>
                        <a14:foregroundMark x1="23817" y1="68845" x2="13166" y2="71460"/>
                        <a14:foregroundMark x1="21302" y1="43137" x2="21598" y2="69935"/>
                        <a14:foregroundMark x1="25000" y1="42266" x2="21893" y2="28976"/>
                        <a14:foregroundMark x1="21893" y1="28976" x2="24112" y2="18954"/>
                        <a14:foregroundMark x1="24112" y1="18954" x2="34615" y2="11329"/>
                        <a14:foregroundMark x1="34615" y1="11329" x2="44822" y2="13072"/>
                        <a14:foregroundMark x1="44822" y1="13072" x2="49556" y2="30065"/>
                        <a14:foregroundMark x1="49556" y1="30065" x2="43491" y2="38344"/>
                        <a14:foregroundMark x1="43491" y1="38344" x2="35503" y2="42048"/>
                        <a14:foregroundMark x1="35503" y1="42048" x2="25000" y2="41612"/>
                        <a14:foregroundMark x1="64349" y1="36383" x2="62574" y2="50763"/>
                        <a14:foregroundMark x1="62574" y1="50763" x2="63905" y2="64270"/>
                        <a14:foregroundMark x1="63905" y1="64270" x2="73669" y2="67974"/>
                        <a14:foregroundMark x1="73669" y1="67974" x2="89349" y2="64706"/>
                        <a14:foregroundMark x1="89349" y1="64706" x2="92012" y2="55773"/>
                        <a14:foregroundMark x1="92012" y1="55773" x2="90385" y2="40959"/>
                        <a14:foregroundMark x1="90385" y1="40959" x2="82840" y2="36819"/>
                        <a14:foregroundMark x1="82840" y1="36819" x2="64053" y2="36601"/>
                        <a14:foregroundMark x1="31657" y1="14815" x2="28550" y2="29847"/>
                        <a14:foregroundMark x1="28550" y1="29847" x2="40385" y2="35730"/>
                        <a14:foregroundMark x1="40385" y1="35730" x2="41272" y2="23965"/>
                        <a14:foregroundMark x1="41272" y1="23965" x2="34467" y2="16776"/>
                        <a14:foregroundMark x1="34467" y1="16776" x2="31509" y2="16558"/>
                        <a14:foregroundMark x1="75888" y1="44009" x2="78698" y2="59695"/>
                        <a14:foregroundMark x1="78698" y1="59695" x2="84172" y2="50109"/>
                        <a14:foregroundMark x1="84172" y1="50109" x2="78107" y2="43137"/>
                        <a14:foregroundMark x1="78107" y1="43137" x2="77071" y2="43137"/>
                        <a14:foregroundMark x1="70858" y1="49673" x2="69379" y2="49020"/>
                        <a14:foregroundMark x1="71302" y1="54466" x2="71746" y2="52070"/>
                        <a14:foregroundMark x1="12278" y1="74946" x2="17604" y2="82135"/>
                        <a14:foregroundMark x1="17604" y1="82135" x2="27811" y2="83224"/>
                        <a14:foregroundMark x1="27811" y1="83224" x2="34024" y2="79303"/>
                        <a14:foregroundMark x1="34024" y1="79303" x2="34467" y2="76906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5954" b="9716"/>
          <a:stretch/>
        </p:blipFill>
        <p:spPr bwMode="auto">
          <a:xfrm>
            <a:off x="2713864" y="1741527"/>
            <a:ext cx="6812174" cy="39011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537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A076A-5FAA-749D-63E7-DBF9C109D67B}"/>
              </a:ext>
            </a:extLst>
          </p:cNvPr>
          <p:cNvSpPr txBox="1">
            <a:spLocks/>
          </p:cNvSpPr>
          <p:nvPr/>
        </p:nvSpPr>
        <p:spPr>
          <a:xfrm>
            <a:off x="3131147" y="200304"/>
            <a:ext cx="6304113" cy="7930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ГЛАВНОЕ ОКНО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5B13F46-18CF-9C6C-3BB5-19FEEC2F6EAA}"/>
              </a:ext>
            </a:extLst>
          </p:cNvPr>
          <p:cNvSpPr/>
          <p:nvPr/>
        </p:nvSpPr>
        <p:spPr>
          <a:xfrm rot="3074274">
            <a:off x="-828892" y="5016294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7D7CA97-6939-680B-4E1F-54E2ACB44715}"/>
              </a:ext>
            </a:extLst>
          </p:cNvPr>
          <p:cNvSpPr/>
          <p:nvPr/>
        </p:nvSpPr>
        <p:spPr>
          <a:xfrm rot="9923204">
            <a:off x="-505176" y="-603797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5D60446-8429-1B99-B61F-9917CF983C9B}"/>
              </a:ext>
            </a:extLst>
          </p:cNvPr>
          <p:cNvSpPr/>
          <p:nvPr/>
        </p:nvSpPr>
        <p:spPr>
          <a:xfrm rot="2743950">
            <a:off x="11751282" y="1729117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AA11D2C-5A77-2F22-1B6B-4EFC8E2D46B9}"/>
              </a:ext>
            </a:extLst>
          </p:cNvPr>
          <p:cNvSpPr/>
          <p:nvPr/>
        </p:nvSpPr>
        <p:spPr>
          <a:xfrm rot="1753867">
            <a:off x="8584966" y="5684310"/>
            <a:ext cx="852706" cy="852706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2C7227E-6584-C601-D117-B43F284CD0B3}"/>
              </a:ext>
            </a:extLst>
          </p:cNvPr>
          <p:cNvSpPr/>
          <p:nvPr/>
        </p:nvSpPr>
        <p:spPr>
          <a:xfrm rot="2647796">
            <a:off x="8889416" y="-1633328"/>
            <a:ext cx="2304198" cy="2304198"/>
          </a:xfrm>
          <a:prstGeom prst="roundRect">
            <a:avLst/>
          </a:prstGeom>
          <a:solidFill>
            <a:srgbClr val="9900CC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20EDE6-B2CB-4800-0471-85FB031E9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7733" y="1203227"/>
            <a:ext cx="8570939" cy="4812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9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A076A-5FAA-749D-63E7-DBF9C109D67B}"/>
              </a:ext>
            </a:extLst>
          </p:cNvPr>
          <p:cNvSpPr txBox="1">
            <a:spLocks/>
          </p:cNvSpPr>
          <p:nvPr/>
        </p:nvSpPr>
        <p:spPr>
          <a:xfrm>
            <a:off x="2482745" y="222369"/>
            <a:ext cx="7404502" cy="7930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ОКНО АВТОРИЗАЦИИ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5B13F46-18CF-9C6C-3BB5-19FEEC2F6EAA}"/>
              </a:ext>
            </a:extLst>
          </p:cNvPr>
          <p:cNvSpPr/>
          <p:nvPr/>
        </p:nvSpPr>
        <p:spPr>
          <a:xfrm rot="3074274">
            <a:off x="-573254" y="4739938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7D7CA97-6939-680B-4E1F-54E2ACB44715}"/>
              </a:ext>
            </a:extLst>
          </p:cNvPr>
          <p:cNvSpPr/>
          <p:nvPr/>
        </p:nvSpPr>
        <p:spPr>
          <a:xfrm rot="9923204">
            <a:off x="-505176" y="-603797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5D60446-8429-1B99-B61F-9917CF983C9B}"/>
              </a:ext>
            </a:extLst>
          </p:cNvPr>
          <p:cNvSpPr/>
          <p:nvPr/>
        </p:nvSpPr>
        <p:spPr>
          <a:xfrm rot="2743950">
            <a:off x="11751282" y="1729117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AA11D2C-5A77-2F22-1B6B-4EFC8E2D46B9}"/>
              </a:ext>
            </a:extLst>
          </p:cNvPr>
          <p:cNvSpPr/>
          <p:nvPr/>
        </p:nvSpPr>
        <p:spPr>
          <a:xfrm rot="1753867">
            <a:off x="8584966" y="5684310"/>
            <a:ext cx="852706" cy="852706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2C7227E-6584-C601-D117-B43F284CD0B3}"/>
              </a:ext>
            </a:extLst>
          </p:cNvPr>
          <p:cNvSpPr/>
          <p:nvPr/>
        </p:nvSpPr>
        <p:spPr>
          <a:xfrm rot="2647796">
            <a:off x="8889416" y="-1633328"/>
            <a:ext cx="2304198" cy="2304198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F0B4C9-1B2B-8023-1818-434B6B67801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292097"/>
            <a:ext cx="2959247" cy="5009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21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A076A-5FAA-749D-63E7-DBF9C109D67B}"/>
              </a:ext>
            </a:extLst>
          </p:cNvPr>
          <p:cNvSpPr txBox="1">
            <a:spLocks/>
          </p:cNvSpPr>
          <p:nvPr/>
        </p:nvSpPr>
        <p:spPr>
          <a:xfrm>
            <a:off x="2482745" y="222369"/>
            <a:ext cx="7404502" cy="7930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ОКНО РЕГИСТРАЦИИ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5B13F46-18CF-9C6C-3BB5-19FEEC2F6EAA}"/>
              </a:ext>
            </a:extLst>
          </p:cNvPr>
          <p:cNvSpPr/>
          <p:nvPr/>
        </p:nvSpPr>
        <p:spPr>
          <a:xfrm rot="3074274">
            <a:off x="-573254" y="4739938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7D7CA97-6939-680B-4E1F-54E2ACB44715}"/>
              </a:ext>
            </a:extLst>
          </p:cNvPr>
          <p:cNvSpPr/>
          <p:nvPr/>
        </p:nvSpPr>
        <p:spPr>
          <a:xfrm rot="9923204">
            <a:off x="-505176" y="-603797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5D60446-8429-1B99-B61F-9917CF983C9B}"/>
              </a:ext>
            </a:extLst>
          </p:cNvPr>
          <p:cNvSpPr/>
          <p:nvPr/>
        </p:nvSpPr>
        <p:spPr>
          <a:xfrm rot="2743950">
            <a:off x="11751282" y="1729117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AA11D2C-5A77-2F22-1B6B-4EFC8E2D46B9}"/>
              </a:ext>
            </a:extLst>
          </p:cNvPr>
          <p:cNvSpPr/>
          <p:nvPr/>
        </p:nvSpPr>
        <p:spPr>
          <a:xfrm rot="1753867">
            <a:off x="8584966" y="5684310"/>
            <a:ext cx="852706" cy="852706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2C7227E-6584-C601-D117-B43F284CD0B3}"/>
              </a:ext>
            </a:extLst>
          </p:cNvPr>
          <p:cNvSpPr/>
          <p:nvPr/>
        </p:nvSpPr>
        <p:spPr>
          <a:xfrm rot="2647796">
            <a:off x="8889416" y="-1633328"/>
            <a:ext cx="2304198" cy="2304198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2D2CD4-DB99-0698-6C3B-AB8D1772E9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2094" y="1290797"/>
            <a:ext cx="2939401" cy="4967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76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_Texto_3">
            <a:extLst>
              <a:ext uri="{FF2B5EF4-FFF2-40B4-BE49-F238E27FC236}">
                <a16:creationId xmlns:a16="http://schemas.microsoft.com/office/drawing/2014/main" id="{3FE97173-6883-51D7-E595-9BDC16767DC1}"/>
              </a:ext>
            </a:extLst>
          </p:cNvPr>
          <p:cNvSpPr txBox="1">
            <a:spLocks/>
          </p:cNvSpPr>
          <p:nvPr/>
        </p:nvSpPr>
        <p:spPr>
          <a:xfrm>
            <a:off x="577513" y="2665901"/>
            <a:ext cx="3520074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  <a:ea typeface="+mj-lt"/>
              <a:cs typeface="+mj-lt"/>
            </a:endParaRPr>
          </a:p>
        </p:txBody>
      </p:sp>
      <p:sp>
        <p:nvSpPr>
          <p:cNvPr id="48" name="Sp_Texto_6">
            <a:extLst>
              <a:ext uri="{FF2B5EF4-FFF2-40B4-BE49-F238E27FC236}">
                <a16:creationId xmlns:a16="http://schemas.microsoft.com/office/drawing/2014/main" id="{92AE0C3E-28E6-069B-09C3-4705FB5040C0}"/>
              </a:ext>
            </a:extLst>
          </p:cNvPr>
          <p:cNvSpPr txBox="1">
            <a:spLocks/>
          </p:cNvSpPr>
          <p:nvPr/>
        </p:nvSpPr>
        <p:spPr>
          <a:xfrm>
            <a:off x="7141036" y="3130557"/>
            <a:ext cx="4529606" cy="22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2500" dirty="0">
              <a:solidFill>
                <a:schemeClr val="tx1">
                  <a:lumMod val="95000"/>
                  <a:lumOff val="5000"/>
                </a:schemeClr>
              </a:solidFill>
              <a:latin typeface="Montserrat Light" panose="00000400000000000000" pitchFamily="2" charset="-52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114CCA6-DA50-DF42-F22D-FB55903DC624}"/>
              </a:ext>
            </a:extLst>
          </p:cNvPr>
          <p:cNvGrpSpPr/>
          <p:nvPr/>
        </p:nvGrpSpPr>
        <p:grpSpPr>
          <a:xfrm rot="8979453">
            <a:off x="5810197" y="3047749"/>
            <a:ext cx="479129" cy="438113"/>
            <a:chOff x="4425795" y="1479755"/>
            <a:chExt cx="3394342" cy="3103770"/>
          </a:xfrm>
          <a:solidFill>
            <a:schemeClr val="bg1"/>
          </a:solidFill>
        </p:grpSpPr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5101AA1C-810F-FDA6-B7EC-BB380EF0E715}"/>
                </a:ext>
              </a:extLst>
            </p:cNvPr>
            <p:cNvSpPr/>
            <p:nvPr/>
          </p:nvSpPr>
          <p:spPr>
            <a:xfrm rot="2456253">
              <a:off x="6628338" y="3732219"/>
              <a:ext cx="119179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A00D1C95-7524-A319-3A34-A4E44F220E43}"/>
                </a:ext>
              </a:extLst>
            </p:cNvPr>
            <p:cNvSpPr/>
            <p:nvPr/>
          </p:nvSpPr>
          <p:spPr>
            <a:xfrm rot="19001044" flipH="1">
              <a:off x="4425795" y="3720182"/>
              <a:ext cx="1211179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CEDCD0F7-02EE-9FAB-BCCF-FF6777EF4B28}"/>
                </a:ext>
              </a:extLst>
            </p:cNvPr>
            <p:cNvSpPr/>
            <p:nvPr/>
          </p:nvSpPr>
          <p:spPr>
            <a:xfrm rot="16200000">
              <a:off x="5536667" y="1633479"/>
              <a:ext cx="1158753" cy="85130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Круг: прозрачная заливка 55">
              <a:extLst>
                <a:ext uri="{FF2B5EF4-FFF2-40B4-BE49-F238E27FC236}">
                  <a16:creationId xmlns:a16="http://schemas.microsoft.com/office/drawing/2014/main" id="{EF78DD5F-3C9D-8A12-E8E5-162F2137EC64}"/>
                </a:ext>
              </a:extLst>
            </p:cNvPr>
            <p:cNvSpPr/>
            <p:nvPr/>
          </p:nvSpPr>
          <p:spPr>
            <a:xfrm>
              <a:off x="5160487" y="2403599"/>
              <a:ext cx="1911116" cy="1866188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7" name="Круг: прозрачная заливка 56">
              <a:extLst>
                <a:ext uri="{FF2B5EF4-FFF2-40B4-BE49-F238E27FC236}">
                  <a16:creationId xmlns:a16="http://schemas.microsoft.com/office/drawing/2014/main" id="{11466D30-84BE-91E8-2F9F-2D67246CD01A}"/>
                </a:ext>
              </a:extLst>
            </p:cNvPr>
            <p:cNvSpPr/>
            <p:nvPr/>
          </p:nvSpPr>
          <p:spPr>
            <a:xfrm>
              <a:off x="5788737" y="3017080"/>
              <a:ext cx="654615" cy="639226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A076A-5FAA-749D-63E7-DBF9C109D67B}"/>
              </a:ext>
            </a:extLst>
          </p:cNvPr>
          <p:cNvSpPr txBox="1">
            <a:spLocks/>
          </p:cNvSpPr>
          <p:nvPr/>
        </p:nvSpPr>
        <p:spPr>
          <a:xfrm>
            <a:off x="2637013" y="227575"/>
            <a:ext cx="7244406" cy="7930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800000000000000" pitchFamily="2" charset="-52"/>
                <a:cs typeface="Calibri Light"/>
              </a:rPr>
              <a:t>ОКНО ПРОФИЛЯ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5B13F46-18CF-9C6C-3BB5-19FEEC2F6EAA}"/>
              </a:ext>
            </a:extLst>
          </p:cNvPr>
          <p:cNvSpPr/>
          <p:nvPr/>
        </p:nvSpPr>
        <p:spPr>
          <a:xfrm rot="3074274">
            <a:off x="-573254" y="4739938"/>
            <a:ext cx="2467743" cy="2467743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7D7CA97-6939-680B-4E1F-54E2ACB44715}"/>
              </a:ext>
            </a:extLst>
          </p:cNvPr>
          <p:cNvSpPr/>
          <p:nvPr/>
        </p:nvSpPr>
        <p:spPr>
          <a:xfrm rot="9923204">
            <a:off x="-505176" y="-603797"/>
            <a:ext cx="1245634" cy="124563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5D60446-8429-1B99-B61F-9917CF983C9B}"/>
              </a:ext>
            </a:extLst>
          </p:cNvPr>
          <p:cNvSpPr/>
          <p:nvPr/>
        </p:nvSpPr>
        <p:spPr>
          <a:xfrm rot="2743950">
            <a:off x="11751282" y="1729117"/>
            <a:ext cx="1694554" cy="1694554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AA11D2C-5A77-2F22-1B6B-4EFC8E2D46B9}"/>
              </a:ext>
            </a:extLst>
          </p:cNvPr>
          <p:cNvSpPr/>
          <p:nvPr/>
        </p:nvSpPr>
        <p:spPr>
          <a:xfrm rot="1753867">
            <a:off x="8584966" y="5684310"/>
            <a:ext cx="852706" cy="852706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2C7227E-6584-C601-D117-B43F284CD0B3}"/>
              </a:ext>
            </a:extLst>
          </p:cNvPr>
          <p:cNvSpPr/>
          <p:nvPr/>
        </p:nvSpPr>
        <p:spPr>
          <a:xfrm rot="2647796">
            <a:off x="8889416" y="-1633328"/>
            <a:ext cx="2304198" cy="2304198"/>
          </a:xfrm>
          <a:prstGeom prst="roundRect">
            <a:avLst/>
          </a:prstGeom>
          <a:solidFill>
            <a:srgbClr val="9900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A2BE78-6670-CAFA-E3C3-13AE503E4E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5947" y="1378261"/>
            <a:ext cx="6732136" cy="4498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76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231</Words>
  <Application>Microsoft Office PowerPoint</Application>
  <PresentationFormat>Широкоэкранный</PresentationFormat>
  <Paragraphs>67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Montserrat Bold</vt:lpstr>
      <vt:lpstr>Montserrat Light</vt:lpstr>
      <vt:lpstr>Montserrat Medium</vt:lpstr>
      <vt:lpstr>Тема Office</vt:lpstr>
      <vt:lpstr>“Разработка информационной системы интернет-магазина”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“Разработка сайта игры Subnautica”</dc:title>
  <dc:creator>Пользователь Windows</dc:creator>
  <cp:lastModifiedBy>Пользователь Windows</cp:lastModifiedBy>
  <cp:revision>28</cp:revision>
  <dcterms:created xsi:type="dcterms:W3CDTF">2022-05-20T11:15:50Z</dcterms:created>
  <dcterms:modified xsi:type="dcterms:W3CDTF">2023-05-04T21:03:36Z</dcterms:modified>
</cp:coreProperties>
</file>