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94"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tudents.FRCOE.005\Desktop\Josh_Bevan_Proj_3\Josh%20Bevan\Project3\Axial\AxialStress.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tudents.FRCOE.005\Desktop\Josh_Bevan_Proj_3\Josh%20Bevan\Project3\Bending\Bend.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tudents.FRCOE.005\Desktop\Josh_Bevan_Proj_3\Josh%20Bevan\Project3\Torsion\TorsionFinal.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002827487473157"/>
          <c:y val="3.6392882104093659E-2"/>
          <c:w val="0.87551741827726093"/>
          <c:h val="0.87277451682176088"/>
        </c:manualLayout>
      </c:layout>
      <c:scatterChart>
        <c:scatterStyle val="lineMarker"/>
        <c:varyColors val="0"/>
        <c:ser>
          <c:idx val="0"/>
          <c:order val="0"/>
          <c:tx>
            <c:v>Data</c:v>
          </c:tx>
          <c:spPr>
            <a:ln w="38100" cmpd="sng">
              <a:solidFill>
                <a:schemeClr val="accent1"/>
              </a:solidFill>
              <a:prstDash val="solid"/>
            </a:ln>
          </c:spPr>
          <c:marker>
            <c:symbol val="none"/>
          </c:marker>
          <c:xVal>
            <c:numRef>
              <c:f>AxialStress!$A$2:$A$553</c:f>
              <c:numCache>
                <c:formatCode>General</c:formatCode>
                <c:ptCount val="552"/>
                <c:pt idx="0">
                  <c:v>3.5216999999999998E-2</c:v>
                </c:pt>
                <c:pt idx="1">
                  <c:v>0.10564999999999999</c:v>
                </c:pt>
                <c:pt idx="2">
                  <c:v>0.17609</c:v>
                </c:pt>
                <c:pt idx="3">
                  <c:v>0.24651999999999999</c:v>
                </c:pt>
                <c:pt idx="4">
                  <c:v>0.31696000000000002</c:v>
                </c:pt>
                <c:pt idx="5">
                  <c:v>0.38739000000000001</c:v>
                </c:pt>
                <c:pt idx="6">
                  <c:v>0.45783000000000001</c:v>
                </c:pt>
                <c:pt idx="7">
                  <c:v>0.52825999999999995</c:v>
                </c:pt>
                <c:pt idx="8">
                  <c:v>0.59870000000000001</c:v>
                </c:pt>
                <c:pt idx="9">
                  <c:v>0.66913</c:v>
                </c:pt>
                <c:pt idx="10">
                  <c:v>0.73956999999999995</c:v>
                </c:pt>
                <c:pt idx="11">
                  <c:v>0.81</c:v>
                </c:pt>
                <c:pt idx="12">
                  <c:v>0.88043000000000005</c:v>
                </c:pt>
                <c:pt idx="13">
                  <c:v>0.95086999999999999</c:v>
                </c:pt>
                <c:pt idx="14">
                  <c:v>1.0213000000000001</c:v>
                </c:pt>
                <c:pt idx="15">
                  <c:v>1.0917399999999999</c:v>
                </c:pt>
                <c:pt idx="16">
                  <c:v>1.1621699999999999</c:v>
                </c:pt>
                <c:pt idx="17">
                  <c:v>1.23261</c:v>
                </c:pt>
                <c:pt idx="18">
                  <c:v>1.30304</c:v>
                </c:pt>
                <c:pt idx="19">
                  <c:v>1.37348</c:v>
                </c:pt>
                <c:pt idx="20">
                  <c:v>1.44391</c:v>
                </c:pt>
                <c:pt idx="21">
                  <c:v>1.5143500000000001</c:v>
                </c:pt>
                <c:pt idx="22">
                  <c:v>1.5847800000000001</c:v>
                </c:pt>
                <c:pt idx="23">
                  <c:v>1.6552199999999999</c:v>
                </c:pt>
                <c:pt idx="24">
                  <c:v>1.7256499999999999</c:v>
                </c:pt>
                <c:pt idx="25">
                  <c:v>1.79609</c:v>
                </c:pt>
                <c:pt idx="26">
                  <c:v>1.86652</c:v>
                </c:pt>
                <c:pt idx="27">
                  <c:v>1.93696</c:v>
                </c:pt>
                <c:pt idx="28">
                  <c:v>2.00739</c:v>
                </c:pt>
                <c:pt idx="29">
                  <c:v>2.0778300000000001</c:v>
                </c:pt>
                <c:pt idx="30">
                  <c:v>2.1482600000000001</c:v>
                </c:pt>
                <c:pt idx="31">
                  <c:v>2.2187000000000001</c:v>
                </c:pt>
                <c:pt idx="32">
                  <c:v>2.2891300000000001</c:v>
                </c:pt>
                <c:pt idx="33">
                  <c:v>2.3595700000000002</c:v>
                </c:pt>
                <c:pt idx="34">
                  <c:v>2.4300000000000002</c:v>
                </c:pt>
                <c:pt idx="35">
                  <c:v>2.5004300000000002</c:v>
                </c:pt>
                <c:pt idx="36">
                  <c:v>2.5708700000000002</c:v>
                </c:pt>
                <c:pt idx="37">
                  <c:v>2.6413000000000002</c:v>
                </c:pt>
                <c:pt idx="38">
                  <c:v>2.7117399999999998</c:v>
                </c:pt>
                <c:pt idx="39">
                  <c:v>2.7821699999999998</c:v>
                </c:pt>
                <c:pt idx="40">
                  <c:v>2.8526099999999999</c:v>
                </c:pt>
                <c:pt idx="41">
                  <c:v>2.9230399999999999</c:v>
                </c:pt>
                <c:pt idx="42">
                  <c:v>2.9934799999999999</c:v>
                </c:pt>
                <c:pt idx="43">
                  <c:v>3.0639099999999999</c:v>
                </c:pt>
                <c:pt idx="44">
                  <c:v>3.13435</c:v>
                </c:pt>
                <c:pt idx="45">
                  <c:v>3.20478</c:v>
                </c:pt>
                <c:pt idx="46">
                  <c:v>3.27522</c:v>
                </c:pt>
                <c:pt idx="47">
                  <c:v>3.34565</c:v>
                </c:pt>
                <c:pt idx="48">
                  <c:v>3.4160900000000001</c:v>
                </c:pt>
                <c:pt idx="49">
                  <c:v>3.4865200000000001</c:v>
                </c:pt>
                <c:pt idx="50">
                  <c:v>3.5569600000000001</c:v>
                </c:pt>
                <c:pt idx="51">
                  <c:v>3.6273900000000001</c:v>
                </c:pt>
                <c:pt idx="52">
                  <c:v>3.6978300000000002</c:v>
                </c:pt>
                <c:pt idx="53">
                  <c:v>3.7682600000000002</c:v>
                </c:pt>
                <c:pt idx="54">
                  <c:v>3.8386999999999998</c:v>
                </c:pt>
                <c:pt idx="55">
                  <c:v>3.9091300000000002</c:v>
                </c:pt>
                <c:pt idx="56">
                  <c:v>3.9795699999999998</c:v>
                </c:pt>
                <c:pt idx="57">
                  <c:v>4.05</c:v>
                </c:pt>
                <c:pt idx="58">
                  <c:v>4.1204299999999998</c:v>
                </c:pt>
                <c:pt idx="59">
                  <c:v>4.1908700000000003</c:v>
                </c:pt>
                <c:pt idx="60">
                  <c:v>4.2613000000000003</c:v>
                </c:pt>
                <c:pt idx="61">
                  <c:v>4.3317399999999999</c:v>
                </c:pt>
                <c:pt idx="62">
                  <c:v>4.4021699999999999</c:v>
                </c:pt>
                <c:pt idx="63">
                  <c:v>4.4726100000000004</c:v>
                </c:pt>
                <c:pt idx="64">
                  <c:v>4.5430400000000004</c:v>
                </c:pt>
                <c:pt idx="65">
                  <c:v>4.61348</c:v>
                </c:pt>
                <c:pt idx="66">
                  <c:v>4.68391</c:v>
                </c:pt>
                <c:pt idx="67">
                  <c:v>4.7543499999999996</c:v>
                </c:pt>
                <c:pt idx="68">
                  <c:v>4.8247799999999996</c:v>
                </c:pt>
                <c:pt idx="69">
                  <c:v>4.8952200000000001</c:v>
                </c:pt>
                <c:pt idx="70">
                  <c:v>4.9656500000000001</c:v>
                </c:pt>
                <c:pt idx="71">
                  <c:v>5.0360899999999997</c:v>
                </c:pt>
                <c:pt idx="72">
                  <c:v>5.1065199999999997</c:v>
                </c:pt>
                <c:pt idx="73">
                  <c:v>5.1769600000000002</c:v>
                </c:pt>
                <c:pt idx="74">
                  <c:v>5.2473900000000002</c:v>
                </c:pt>
                <c:pt idx="75">
                  <c:v>5.3178299999999998</c:v>
                </c:pt>
                <c:pt idx="76">
                  <c:v>5.3882599999999998</c:v>
                </c:pt>
                <c:pt idx="77">
                  <c:v>5.4587000000000003</c:v>
                </c:pt>
                <c:pt idx="78">
                  <c:v>5.5291300000000003</c:v>
                </c:pt>
                <c:pt idx="79">
                  <c:v>5.5995699999999999</c:v>
                </c:pt>
                <c:pt idx="80">
                  <c:v>5.67</c:v>
                </c:pt>
                <c:pt idx="81">
                  <c:v>5.7404299999999999</c:v>
                </c:pt>
                <c:pt idx="82">
                  <c:v>5.8108700000000004</c:v>
                </c:pt>
                <c:pt idx="83">
                  <c:v>5.8813000000000004</c:v>
                </c:pt>
                <c:pt idx="84">
                  <c:v>5.95174</c:v>
                </c:pt>
                <c:pt idx="85">
                  <c:v>6.02217</c:v>
                </c:pt>
                <c:pt idx="86">
                  <c:v>6.0926099999999996</c:v>
                </c:pt>
                <c:pt idx="87">
                  <c:v>6.1630399999999996</c:v>
                </c:pt>
                <c:pt idx="88">
                  <c:v>6.2334800000000001</c:v>
                </c:pt>
                <c:pt idx="89">
                  <c:v>6.3039100000000001</c:v>
                </c:pt>
                <c:pt idx="90">
                  <c:v>6.3743499999999997</c:v>
                </c:pt>
                <c:pt idx="91">
                  <c:v>6.4447799999999997</c:v>
                </c:pt>
                <c:pt idx="92">
                  <c:v>6.5152200000000002</c:v>
                </c:pt>
                <c:pt idx="93">
                  <c:v>6.5856500000000002</c:v>
                </c:pt>
                <c:pt idx="94">
                  <c:v>6.6560899999999998</c:v>
                </c:pt>
                <c:pt idx="95">
                  <c:v>6.7265199999999998</c:v>
                </c:pt>
                <c:pt idx="96">
                  <c:v>6.7969600000000003</c:v>
                </c:pt>
                <c:pt idx="97">
                  <c:v>6.8673900000000003</c:v>
                </c:pt>
                <c:pt idx="98">
                  <c:v>6.9378299999999999</c:v>
                </c:pt>
                <c:pt idx="99">
                  <c:v>7.0082599999999999</c:v>
                </c:pt>
                <c:pt idx="100">
                  <c:v>7.0787000000000004</c:v>
                </c:pt>
                <c:pt idx="101">
                  <c:v>7.1491300000000004</c:v>
                </c:pt>
                <c:pt idx="102">
                  <c:v>7.21957</c:v>
                </c:pt>
                <c:pt idx="103">
                  <c:v>7.29</c:v>
                </c:pt>
                <c:pt idx="104">
                  <c:v>7.3604399999999996</c:v>
                </c:pt>
                <c:pt idx="105">
                  <c:v>7.4308699999999996</c:v>
                </c:pt>
                <c:pt idx="106">
                  <c:v>7.5012999999999996</c:v>
                </c:pt>
                <c:pt idx="107">
                  <c:v>7.5717400000000001</c:v>
                </c:pt>
                <c:pt idx="108">
                  <c:v>7.6421700000000001</c:v>
                </c:pt>
                <c:pt idx="109">
                  <c:v>7.7126099999999997</c:v>
                </c:pt>
                <c:pt idx="110">
                  <c:v>7.7830399999999997</c:v>
                </c:pt>
                <c:pt idx="111">
                  <c:v>7.8534800000000002</c:v>
                </c:pt>
                <c:pt idx="112">
                  <c:v>7.9239100000000002</c:v>
                </c:pt>
                <c:pt idx="113">
                  <c:v>7.9943499999999998</c:v>
                </c:pt>
                <c:pt idx="114">
                  <c:v>8.0647800000000007</c:v>
                </c:pt>
                <c:pt idx="115">
                  <c:v>8.1352200000000003</c:v>
                </c:pt>
                <c:pt idx="116">
                  <c:v>8.2056500000000003</c:v>
                </c:pt>
                <c:pt idx="117">
                  <c:v>8.2760899999999999</c:v>
                </c:pt>
                <c:pt idx="118">
                  <c:v>8.3465199999999999</c:v>
                </c:pt>
                <c:pt idx="119">
                  <c:v>8.4169599999999996</c:v>
                </c:pt>
                <c:pt idx="120">
                  <c:v>8.4873899999999995</c:v>
                </c:pt>
                <c:pt idx="121">
                  <c:v>8.5578299999999992</c:v>
                </c:pt>
                <c:pt idx="122">
                  <c:v>8.6282599999999992</c:v>
                </c:pt>
                <c:pt idx="123">
                  <c:v>8.6987000000000005</c:v>
                </c:pt>
                <c:pt idx="124">
                  <c:v>8.7691300000000005</c:v>
                </c:pt>
                <c:pt idx="125">
                  <c:v>8.8395700000000001</c:v>
                </c:pt>
                <c:pt idx="126">
                  <c:v>8.91</c:v>
                </c:pt>
                <c:pt idx="127">
                  <c:v>8.9804300000000001</c:v>
                </c:pt>
                <c:pt idx="128">
                  <c:v>9.0508699999999997</c:v>
                </c:pt>
                <c:pt idx="129">
                  <c:v>9.1212999999999997</c:v>
                </c:pt>
                <c:pt idx="130">
                  <c:v>9.1917399999999994</c:v>
                </c:pt>
                <c:pt idx="131">
                  <c:v>9.2621699999999993</c:v>
                </c:pt>
                <c:pt idx="132">
                  <c:v>9.3326100000000007</c:v>
                </c:pt>
                <c:pt idx="133">
                  <c:v>9.4030400000000007</c:v>
                </c:pt>
                <c:pt idx="134">
                  <c:v>9.4734800000000003</c:v>
                </c:pt>
                <c:pt idx="135">
                  <c:v>9.5439100000000003</c:v>
                </c:pt>
                <c:pt idx="136">
                  <c:v>9.61435</c:v>
                </c:pt>
                <c:pt idx="137">
                  <c:v>9.6847799999999999</c:v>
                </c:pt>
                <c:pt idx="138">
                  <c:v>9.7552199999999996</c:v>
                </c:pt>
                <c:pt idx="139">
                  <c:v>9.8256499999999996</c:v>
                </c:pt>
                <c:pt idx="140">
                  <c:v>9.8960899999999992</c:v>
                </c:pt>
                <c:pt idx="141">
                  <c:v>9.9665199999999992</c:v>
                </c:pt>
                <c:pt idx="142">
                  <c:v>10.037000000000001</c:v>
                </c:pt>
                <c:pt idx="143">
                  <c:v>10.1074</c:v>
                </c:pt>
                <c:pt idx="144">
                  <c:v>10.1778</c:v>
                </c:pt>
                <c:pt idx="145">
                  <c:v>10.2483</c:v>
                </c:pt>
                <c:pt idx="146">
                  <c:v>10.3187</c:v>
                </c:pt>
                <c:pt idx="147">
                  <c:v>10.389099999999999</c:v>
                </c:pt>
                <c:pt idx="148">
                  <c:v>10.4596</c:v>
                </c:pt>
                <c:pt idx="149">
                  <c:v>10.53</c:v>
                </c:pt>
                <c:pt idx="150">
                  <c:v>10.6004</c:v>
                </c:pt>
                <c:pt idx="151">
                  <c:v>10.6709</c:v>
                </c:pt>
                <c:pt idx="152">
                  <c:v>10.741300000000001</c:v>
                </c:pt>
                <c:pt idx="153">
                  <c:v>10.8117</c:v>
                </c:pt>
                <c:pt idx="154">
                  <c:v>10.882199999999999</c:v>
                </c:pt>
                <c:pt idx="155">
                  <c:v>10.9526</c:v>
                </c:pt>
                <c:pt idx="156">
                  <c:v>11.023</c:v>
                </c:pt>
                <c:pt idx="157">
                  <c:v>11.093500000000001</c:v>
                </c:pt>
                <c:pt idx="158">
                  <c:v>11.1639</c:v>
                </c:pt>
                <c:pt idx="159">
                  <c:v>11.234299999999999</c:v>
                </c:pt>
                <c:pt idx="160">
                  <c:v>11.3048</c:v>
                </c:pt>
                <c:pt idx="161">
                  <c:v>11.3752</c:v>
                </c:pt>
                <c:pt idx="162">
                  <c:v>11.4457</c:v>
                </c:pt>
                <c:pt idx="163">
                  <c:v>11.5161</c:v>
                </c:pt>
                <c:pt idx="164">
                  <c:v>11.586499999999999</c:v>
                </c:pt>
                <c:pt idx="165">
                  <c:v>11.657</c:v>
                </c:pt>
                <c:pt idx="166">
                  <c:v>11.727399999999999</c:v>
                </c:pt>
                <c:pt idx="167">
                  <c:v>11.797800000000001</c:v>
                </c:pt>
                <c:pt idx="168">
                  <c:v>11.8683</c:v>
                </c:pt>
                <c:pt idx="169">
                  <c:v>11.938700000000001</c:v>
                </c:pt>
                <c:pt idx="170">
                  <c:v>12.0091</c:v>
                </c:pt>
                <c:pt idx="171">
                  <c:v>12.079599999999999</c:v>
                </c:pt>
                <c:pt idx="172">
                  <c:v>12.15</c:v>
                </c:pt>
                <c:pt idx="173">
                  <c:v>12.2204</c:v>
                </c:pt>
                <c:pt idx="174">
                  <c:v>12.290900000000001</c:v>
                </c:pt>
                <c:pt idx="175">
                  <c:v>12.3613</c:v>
                </c:pt>
                <c:pt idx="176">
                  <c:v>12.431699999999999</c:v>
                </c:pt>
                <c:pt idx="177">
                  <c:v>12.5022</c:v>
                </c:pt>
                <c:pt idx="178">
                  <c:v>12.5726</c:v>
                </c:pt>
                <c:pt idx="179">
                  <c:v>12.643000000000001</c:v>
                </c:pt>
                <c:pt idx="180">
                  <c:v>12.7135</c:v>
                </c:pt>
                <c:pt idx="181">
                  <c:v>12.783899999999999</c:v>
                </c:pt>
                <c:pt idx="182">
                  <c:v>12.8543</c:v>
                </c:pt>
                <c:pt idx="183">
                  <c:v>12.924799999999999</c:v>
                </c:pt>
                <c:pt idx="184">
                  <c:v>12.995200000000001</c:v>
                </c:pt>
                <c:pt idx="185">
                  <c:v>13.0657</c:v>
                </c:pt>
                <c:pt idx="186">
                  <c:v>13.136100000000001</c:v>
                </c:pt>
                <c:pt idx="187">
                  <c:v>13.2065</c:v>
                </c:pt>
                <c:pt idx="188">
                  <c:v>13.276999999999999</c:v>
                </c:pt>
                <c:pt idx="189">
                  <c:v>13.3474</c:v>
                </c:pt>
                <c:pt idx="190">
                  <c:v>13.4178</c:v>
                </c:pt>
                <c:pt idx="191">
                  <c:v>13.488300000000001</c:v>
                </c:pt>
                <c:pt idx="192">
                  <c:v>13.5587</c:v>
                </c:pt>
                <c:pt idx="193">
                  <c:v>13.629099999999999</c:v>
                </c:pt>
                <c:pt idx="194">
                  <c:v>13.6996</c:v>
                </c:pt>
                <c:pt idx="195">
                  <c:v>13.77</c:v>
                </c:pt>
                <c:pt idx="196">
                  <c:v>13.840400000000001</c:v>
                </c:pt>
                <c:pt idx="197">
                  <c:v>13.9109</c:v>
                </c:pt>
                <c:pt idx="198">
                  <c:v>13.981299999999999</c:v>
                </c:pt>
                <c:pt idx="199">
                  <c:v>14.0517</c:v>
                </c:pt>
                <c:pt idx="200">
                  <c:v>14.122199999999999</c:v>
                </c:pt>
                <c:pt idx="201">
                  <c:v>14.192600000000001</c:v>
                </c:pt>
                <c:pt idx="202">
                  <c:v>14.263</c:v>
                </c:pt>
                <c:pt idx="203">
                  <c:v>14.333500000000001</c:v>
                </c:pt>
                <c:pt idx="204">
                  <c:v>14.4039</c:v>
                </c:pt>
                <c:pt idx="205">
                  <c:v>14.474299999999999</c:v>
                </c:pt>
                <c:pt idx="206">
                  <c:v>14.5448</c:v>
                </c:pt>
                <c:pt idx="207">
                  <c:v>14.6152</c:v>
                </c:pt>
                <c:pt idx="208">
                  <c:v>14.685700000000001</c:v>
                </c:pt>
                <c:pt idx="209">
                  <c:v>14.7561</c:v>
                </c:pt>
                <c:pt idx="210">
                  <c:v>14.826499999999999</c:v>
                </c:pt>
                <c:pt idx="211">
                  <c:v>14.897</c:v>
                </c:pt>
                <c:pt idx="212">
                  <c:v>14.9674</c:v>
                </c:pt>
                <c:pt idx="213">
                  <c:v>15.037800000000001</c:v>
                </c:pt>
                <c:pt idx="214">
                  <c:v>15.1083</c:v>
                </c:pt>
                <c:pt idx="215">
                  <c:v>15.178699999999999</c:v>
                </c:pt>
                <c:pt idx="216">
                  <c:v>15.2491</c:v>
                </c:pt>
                <c:pt idx="217">
                  <c:v>15.319599999999999</c:v>
                </c:pt>
                <c:pt idx="218">
                  <c:v>15.39</c:v>
                </c:pt>
                <c:pt idx="219">
                  <c:v>15.4604</c:v>
                </c:pt>
                <c:pt idx="220">
                  <c:v>15.530900000000001</c:v>
                </c:pt>
                <c:pt idx="221">
                  <c:v>15.6013</c:v>
                </c:pt>
                <c:pt idx="222">
                  <c:v>15.6717</c:v>
                </c:pt>
                <c:pt idx="223">
                  <c:v>15.7422</c:v>
                </c:pt>
                <c:pt idx="224">
                  <c:v>15.8126</c:v>
                </c:pt>
                <c:pt idx="225">
                  <c:v>15.882999999999999</c:v>
                </c:pt>
                <c:pt idx="226">
                  <c:v>15.9535</c:v>
                </c:pt>
                <c:pt idx="227">
                  <c:v>16.023900000000001</c:v>
                </c:pt>
                <c:pt idx="228">
                  <c:v>16.0943</c:v>
                </c:pt>
                <c:pt idx="229">
                  <c:v>16.1648</c:v>
                </c:pt>
                <c:pt idx="230">
                  <c:v>16.235199999999999</c:v>
                </c:pt>
                <c:pt idx="231">
                  <c:v>16.305700000000002</c:v>
                </c:pt>
                <c:pt idx="232">
                  <c:v>16.376100000000001</c:v>
                </c:pt>
                <c:pt idx="233">
                  <c:v>16.4465</c:v>
                </c:pt>
                <c:pt idx="234">
                  <c:v>16.516999999999999</c:v>
                </c:pt>
                <c:pt idx="235">
                  <c:v>16.587399999999999</c:v>
                </c:pt>
                <c:pt idx="236">
                  <c:v>16.657800000000002</c:v>
                </c:pt>
                <c:pt idx="237">
                  <c:v>16.728300000000001</c:v>
                </c:pt>
                <c:pt idx="238">
                  <c:v>16.7987</c:v>
                </c:pt>
                <c:pt idx="239">
                  <c:v>16.8691</c:v>
                </c:pt>
                <c:pt idx="240">
                  <c:v>16.939599999999999</c:v>
                </c:pt>
                <c:pt idx="241">
                  <c:v>17.010000000000002</c:v>
                </c:pt>
                <c:pt idx="242">
                  <c:v>17.080400000000001</c:v>
                </c:pt>
                <c:pt idx="243">
                  <c:v>17.1509</c:v>
                </c:pt>
                <c:pt idx="244">
                  <c:v>17.221299999999999</c:v>
                </c:pt>
                <c:pt idx="245">
                  <c:v>17.291699999999999</c:v>
                </c:pt>
                <c:pt idx="246">
                  <c:v>17.362200000000001</c:v>
                </c:pt>
                <c:pt idx="247">
                  <c:v>17.432600000000001</c:v>
                </c:pt>
                <c:pt idx="248">
                  <c:v>17.503</c:v>
                </c:pt>
                <c:pt idx="249">
                  <c:v>17.573499999999999</c:v>
                </c:pt>
                <c:pt idx="250">
                  <c:v>17.643899999999999</c:v>
                </c:pt>
                <c:pt idx="251">
                  <c:v>17.714300000000001</c:v>
                </c:pt>
                <c:pt idx="252">
                  <c:v>17.784800000000001</c:v>
                </c:pt>
                <c:pt idx="253">
                  <c:v>17.8552</c:v>
                </c:pt>
                <c:pt idx="254">
                  <c:v>17.925699999999999</c:v>
                </c:pt>
                <c:pt idx="255">
                  <c:v>17.996099999999998</c:v>
                </c:pt>
                <c:pt idx="256">
                  <c:v>18.066500000000001</c:v>
                </c:pt>
                <c:pt idx="257">
                  <c:v>18.137</c:v>
                </c:pt>
                <c:pt idx="258">
                  <c:v>18.2074</c:v>
                </c:pt>
                <c:pt idx="259">
                  <c:v>18.277799999999999</c:v>
                </c:pt>
                <c:pt idx="260">
                  <c:v>18.348299999999998</c:v>
                </c:pt>
                <c:pt idx="261">
                  <c:v>18.418700000000001</c:v>
                </c:pt>
                <c:pt idx="262">
                  <c:v>18.489100000000001</c:v>
                </c:pt>
                <c:pt idx="263">
                  <c:v>18.5596</c:v>
                </c:pt>
                <c:pt idx="264">
                  <c:v>18.63</c:v>
                </c:pt>
                <c:pt idx="265">
                  <c:v>18.700399999999998</c:v>
                </c:pt>
                <c:pt idx="266">
                  <c:v>18.770900000000001</c:v>
                </c:pt>
                <c:pt idx="267">
                  <c:v>18.8413</c:v>
                </c:pt>
                <c:pt idx="268">
                  <c:v>18.9117</c:v>
                </c:pt>
                <c:pt idx="269">
                  <c:v>18.982199999999999</c:v>
                </c:pt>
                <c:pt idx="270">
                  <c:v>19.052600000000002</c:v>
                </c:pt>
                <c:pt idx="271">
                  <c:v>19.123000000000001</c:v>
                </c:pt>
                <c:pt idx="272">
                  <c:v>19.1935</c:v>
                </c:pt>
                <c:pt idx="273">
                  <c:v>19.2639</c:v>
                </c:pt>
                <c:pt idx="274">
                  <c:v>19.334299999999999</c:v>
                </c:pt>
                <c:pt idx="275">
                  <c:v>19.404800000000002</c:v>
                </c:pt>
                <c:pt idx="276">
                  <c:v>19.475200000000001</c:v>
                </c:pt>
                <c:pt idx="277">
                  <c:v>19.5457</c:v>
                </c:pt>
                <c:pt idx="278">
                  <c:v>19.616099999999999</c:v>
                </c:pt>
                <c:pt idx="279">
                  <c:v>19.686499999999999</c:v>
                </c:pt>
                <c:pt idx="280">
                  <c:v>19.757000000000001</c:v>
                </c:pt>
                <c:pt idx="281">
                  <c:v>19.827400000000001</c:v>
                </c:pt>
                <c:pt idx="282">
                  <c:v>19.8978</c:v>
                </c:pt>
                <c:pt idx="283">
                  <c:v>19.968299999999999</c:v>
                </c:pt>
                <c:pt idx="284">
                  <c:v>20.038699999999999</c:v>
                </c:pt>
                <c:pt idx="285">
                  <c:v>20.109100000000002</c:v>
                </c:pt>
                <c:pt idx="286">
                  <c:v>20.179600000000001</c:v>
                </c:pt>
                <c:pt idx="287">
                  <c:v>20.25</c:v>
                </c:pt>
                <c:pt idx="288">
                  <c:v>20.320399999999999</c:v>
                </c:pt>
                <c:pt idx="289">
                  <c:v>20.390899999999998</c:v>
                </c:pt>
                <c:pt idx="290">
                  <c:v>20.461300000000001</c:v>
                </c:pt>
                <c:pt idx="291">
                  <c:v>20.531700000000001</c:v>
                </c:pt>
                <c:pt idx="292">
                  <c:v>20.6022</c:v>
                </c:pt>
                <c:pt idx="293">
                  <c:v>20.672599999999999</c:v>
                </c:pt>
                <c:pt idx="294">
                  <c:v>20.742999999999999</c:v>
                </c:pt>
                <c:pt idx="295">
                  <c:v>20.813500000000001</c:v>
                </c:pt>
                <c:pt idx="296">
                  <c:v>20.883900000000001</c:v>
                </c:pt>
                <c:pt idx="297">
                  <c:v>20.9543</c:v>
                </c:pt>
                <c:pt idx="298">
                  <c:v>21.024799999999999</c:v>
                </c:pt>
                <c:pt idx="299">
                  <c:v>21.095199999999998</c:v>
                </c:pt>
                <c:pt idx="300">
                  <c:v>21.165700000000001</c:v>
                </c:pt>
                <c:pt idx="301">
                  <c:v>21.2361</c:v>
                </c:pt>
                <c:pt idx="302">
                  <c:v>21.3065</c:v>
                </c:pt>
                <c:pt idx="303">
                  <c:v>21.376999999999999</c:v>
                </c:pt>
                <c:pt idx="304">
                  <c:v>21.447399999999998</c:v>
                </c:pt>
                <c:pt idx="305">
                  <c:v>21.517800000000001</c:v>
                </c:pt>
                <c:pt idx="306">
                  <c:v>21.5883</c:v>
                </c:pt>
                <c:pt idx="307">
                  <c:v>21.6587</c:v>
                </c:pt>
                <c:pt idx="308">
                  <c:v>21.729099999999999</c:v>
                </c:pt>
                <c:pt idx="309">
                  <c:v>21.799600000000002</c:v>
                </c:pt>
                <c:pt idx="310">
                  <c:v>21.87</c:v>
                </c:pt>
                <c:pt idx="311">
                  <c:v>21.9404</c:v>
                </c:pt>
                <c:pt idx="312">
                  <c:v>22.010899999999999</c:v>
                </c:pt>
                <c:pt idx="313">
                  <c:v>22.081299999999999</c:v>
                </c:pt>
                <c:pt idx="314">
                  <c:v>22.151700000000002</c:v>
                </c:pt>
                <c:pt idx="315">
                  <c:v>22.222200000000001</c:v>
                </c:pt>
                <c:pt idx="316">
                  <c:v>22.2926</c:v>
                </c:pt>
                <c:pt idx="317">
                  <c:v>22.363</c:v>
                </c:pt>
                <c:pt idx="318">
                  <c:v>22.433499999999999</c:v>
                </c:pt>
                <c:pt idx="319">
                  <c:v>22.503900000000002</c:v>
                </c:pt>
                <c:pt idx="320">
                  <c:v>22.574300000000001</c:v>
                </c:pt>
                <c:pt idx="321">
                  <c:v>22.6448</c:v>
                </c:pt>
                <c:pt idx="322">
                  <c:v>22.715199999999999</c:v>
                </c:pt>
                <c:pt idx="323">
                  <c:v>22.785699999999999</c:v>
                </c:pt>
                <c:pt idx="324">
                  <c:v>22.856100000000001</c:v>
                </c:pt>
                <c:pt idx="325">
                  <c:v>22.926500000000001</c:v>
                </c:pt>
                <c:pt idx="326">
                  <c:v>22.997</c:v>
                </c:pt>
                <c:pt idx="327">
                  <c:v>23.067399999999999</c:v>
                </c:pt>
                <c:pt idx="328">
                  <c:v>23.137799999999999</c:v>
                </c:pt>
                <c:pt idx="329">
                  <c:v>23.208300000000001</c:v>
                </c:pt>
                <c:pt idx="330">
                  <c:v>23.278700000000001</c:v>
                </c:pt>
                <c:pt idx="331">
                  <c:v>23.3491</c:v>
                </c:pt>
                <c:pt idx="332">
                  <c:v>23.419599999999999</c:v>
                </c:pt>
                <c:pt idx="333">
                  <c:v>23.49</c:v>
                </c:pt>
                <c:pt idx="334">
                  <c:v>23.560400000000001</c:v>
                </c:pt>
                <c:pt idx="335">
                  <c:v>23.6309</c:v>
                </c:pt>
                <c:pt idx="336">
                  <c:v>23.7013</c:v>
                </c:pt>
                <c:pt idx="337">
                  <c:v>23.771699999999999</c:v>
                </c:pt>
                <c:pt idx="338">
                  <c:v>23.842199999999998</c:v>
                </c:pt>
                <c:pt idx="339">
                  <c:v>23.912600000000001</c:v>
                </c:pt>
                <c:pt idx="340">
                  <c:v>23.983000000000001</c:v>
                </c:pt>
                <c:pt idx="341">
                  <c:v>24.0535</c:v>
                </c:pt>
                <c:pt idx="342">
                  <c:v>24.123899999999999</c:v>
                </c:pt>
                <c:pt idx="343">
                  <c:v>24.194299999999998</c:v>
                </c:pt>
                <c:pt idx="344">
                  <c:v>24.264800000000001</c:v>
                </c:pt>
                <c:pt idx="345">
                  <c:v>24.3352</c:v>
                </c:pt>
                <c:pt idx="346">
                  <c:v>24.4057</c:v>
                </c:pt>
                <c:pt idx="347">
                  <c:v>24.476099999999999</c:v>
                </c:pt>
                <c:pt idx="348">
                  <c:v>24.546500000000002</c:v>
                </c:pt>
                <c:pt idx="349">
                  <c:v>24.617000000000001</c:v>
                </c:pt>
                <c:pt idx="350">
                  <c:v>24.6874</c:v>
                </c:pt>
                <c:pt idx="351">
                  <c:v>24.7578</c:v>
                </c:pt>
                <c:pt idx="352">
                  <c:v>24.828299999999999</c:v>
                </c:pt>
                <c:pt idx="353">
                  <c:v>24.898700000000002</c:v>
                </c:pt>
                <c:pt idx="354">
                  <c:v>24.969100000000001</c:v>
                </c:pt>
                <c:pt idx="355">
                  <c:v>25.0396</c:v>
                </c:pt>
                <c:pt idx="356">
                  <c:v>25.11</c:v>
                </c:pt>
                <c:pt idx="357">
                  <c:v>25.180399999999999</c:v>
                </c:pt>
                <c:pt idx="358">
                  <c:v>25.250900000000001</c:v>
                </c:pt>
                <c:pt idx="359">
                  <c:v>25.321300000000001</c:v>
                </c:pt>
                <c:pt idx="360">
                  <c:v>25.3917</c:v>
                </c:pt>
                <c:pt idx="361">
                  <c:v>25.462199999999999</c:v>
                </c:pt>
                <c:pt idx="362">
                  <c:v>25.532599999999999</c:v>
                </c:pt>
                <c:pt idx="363">
                  <c:v>25.603000000000002</c:v>
                </c:pt>
                <c:pt idx="364">
                  <c:v>25.673500000000001</c:v>
                </c:pt>
                <c:pt idx="365">
                  <c:v>25.7439</c:v>
                </c:pt>
                <c:pt idx="366">
                  <c:v>25.814299999999999</c:v>
                </c:pt>
                <c:pt idx="367">
                  <c:v>25.884799999999998</c:v>
                </c:pt>
                <c:pt idx="368">
                  <c:v>25.955200000000001</c:v>
                </c:pt>
                <c:pt idx="369">
                  <c:v>26.025700000000001</c:v>
                </c:pt>
                <c:pt idx="370">
                  <c:v>26.0961</c:v>
                </c:pt>
                <c:pt idx="371">
                  <c:v>26.166499999999999</c:v>
                </c:pt>
                <c:pt idx="372">
                  <c:v>26.236999999999998</c:v>
                </c:pt>
                <c:pt idx="373">
                  <c:v>26.307400000000001</c:v>
                </c:pt>
                <c:pt idx="374">
                  <c:v>26.377800000000001</c:v>
                </c:pt>
                <c:pt idx="375">
                  <c:v>26.4483</c:v>
                </c:pt>
                <c:pt idx="376">
                  <c:v>26.518699999999999</c:v>
                </c:pt>
                <c:pt idx="377">
                  <c:v>26.589099999999998</c:v>
                </c:pt>
                <c:pt idx="378">
                  <c:v>26.659600000000001</c:v>
                </c:pt>
                <c:pt idx="379">
                  <c:v>26.73</c:v>
                </c:pt>
                <c:pt idx="380">
                  <c:v>26.8004</c:v>
                </c:pt>
                <c:pt idx="381">
                  <c:v>26.870899999999999</c:v>
                </c:pt>
                <c:pt idx="382">
                  <c:v>26.941299999999998</c:v>
                </c:pt>
                <c:pt idx="383">
                  <c:v>27.011700000000001</c:v>
                </c:pt>
                <c:pt idx="384">
                  <c:v>27.0822</c:v>
                </c:pt>
                <c:pt idx="385">
                  <c:v>27.1526</c:v>
                </c:pt>
                <c:pt idx="386">
                  <c:v>27.222999999999999</c:v>
                </c:pt>
                <c:pt idx="387">
                  <c:v>27.293500000000002</c:v>
                </c:pt>
                <c:pt idx="388">
                  <c:v>27.363900000000001</c:v>
                </c:pt>
                <c:pt idx="389">
                  <c:v>27.4343</c:v>
                </c:pt>
                <c:pt idx="390">
                  <c:v>27.504799999999999</c:v>
                </c:pt>
                <c:pt idx="391">
                  <c:v>27.575199999999999</c:v>
                </c:pt>
                <c:pt idx="392">
                  <c:v>27.645700000000001</c:v>
                </c:pt>
                <c:pt idx="393">
                  <c:v>27.716100000000001</c:v>
                </c:pt>
                <c:pt idx="394">
                  <c:v>27.7865</c:v>
                </c:pt>
                <c:pt idx="395">
                  <c:v>27.856999999999999</c:v>
                </c:pt>
                <c:pt idx="396">
                  <c:v>27.927399999999999</c:v>
                </c:pt>
                <c:pt idx="397">
                  <c:v>27.997800000000002</c:v>
                </c:pt>
                <c:pt idx="398">
                  <c:v>28.068300000000001</c:v>
                </c:pt>
                <c:pt idx="399">
                  <c:v>28.1387</c:v>
                </c:pt>
                <c:pt idx="400">
                  <c:v>28.209099999999999</c:v>
                </c:pt>
                <c:pt idx="401">
                  <c:v>28.279599999999999</c:v>
                </c:pt>
                <c:pt idx="402">
                  <c:v>28.35</c:v>
                </c:pt>
                <c:pt idx="403">
                  <c:v>28.420400000000001</c:v>
                </c:pt>
                <c:pt idx="404">
                  <c:v>28.4909</c:v>
                </c:pt>
                <c:pt idx="405">
                  <c:v>28.561299999999999</c:v>
                </c:pt>
                <c:pt idx="406">
                  <c:v>28.631699999999999</c:v>
                </c:pt>
                <c:pt idx="407">
                  <c:v>28.702200000000001</c:v>
                </c:pt>
                <c:pt idx="408">
                  <c:v>28.772600000000001</c:v>
                </c:pt>
                <c:pt idx="409">
                  <c:v>28.843</c:v>
                </c:pt>
                <c:pt idx="410">
                  <c:v>28.913499999999999</c:v>
                </c:pt>
                <c:pt idx="411">
                  <c:v>28.983899999999998</c:v>
                </c:pt>
                <c:pt idx="412">
                  <c:v>29.054300000000001</c:v>
                </c:pt>
                <c:pt idx="413">
                  <c:v>29.1248</c:v>
                </c:pt>
                <c:pt idx="414">
                  <c:v>29.1952</c:v>
                </c:pt>
                <c:pt idx="415">
                  <c:v>29.265699999999999</c:v>
                </c:pt>
                <c:pt idx="416">
                  <c:v>29.336099999999998</c:v>
                </c:pt>
                <c:pt idx="417">
                  <c:v>29.406500000000001</c:v>
                </c:pt>
                <c:pt idx="418">
                  <c:v>29.477</c:v>
                </c:pt>
                <c:pt idx="419">
                  <c:v>29.5474</c:v>
                </c:pt>
                <c:pt idx="420">
                  <c:v>29.617799999999999</c:v>
                </c:pt>
                <c:pt idx="421">
                  <c:v>29.688300000000002</c:v>
                </c:pt>
                <c:pt idx="422">
                  <c:v>29.758700000000001</c:v>
                </c:pt>
                <c:pt idx="423">
                  <c:v>29.8291</c:v>
                </c:pt>
                <c:pt idx="424">
                  <c:v>29.8996</c:v>
                </c:pt>
                <c:pt idx="425">
                  <c:v>29.97</c:v>
                </c:pt>
                <c:pt idx="426">
                  <c:v>30.040400000000002</c:v>
                </c:pt>
                <c:pt idx="427">
                  <c:v>30.110900000000001</c:v>
                </c:pt>
                <c:pt idx="428">
                  <c:v>30.1813</c:v>
                </c:pt>
                <c:pt idx="429">
                  <c:v>30.2517</c:v>
                </c:pt>
                <c:pt idx="430">
                  <c:v>30.322199999999999</c:v>
                </c:pt>
                <c:pt idx="431">
                  <c:v>30.392600000000002</c:v>
                </c:pt>
                <c:pt idx="432">
                  <c:v>30.463000000000001</c:v>
                </c:pt>
                <c:pt idx="433">
                  <c:v>30.5335</c:v>
                </c:pt>
                <c:pt idx="434">
                  <c:v>30.603899999999999</c:v>
                </c:pt>
                <c:pt idx="435">
                  <c:v>30.674299999999999</c:v>
                </c:pt>
                <c:pt idx="436">
                  <c:v>30.744800000000001</c:v>
                </c:pt>
                <c:pt idx="437">
                  <c:v>30.815200000000001</c:v>
                </c:pt>
                <c:pt idx="438">
                  <c:v>30.8857</c:v>
                </c:pt>
                <c:pt idx="439">
                  <c:v>30.956099999999999</c:v>
                </c:pt>
                <c:pt idx="440">
                  <c:v>31.026499999999999</c:v>
                </c:pt>
                <c:pt idx="441">
                  <c:v>31.097000000000001</c:v>
                </c:pt>
                <c:pt idx="442">
                  <c:v>31.167400000000001</c:v>
                </c:pt>
                <c:pt idx="443">
                  <c:v>31.2378</c:v>
                </c:pt>
                <c:pt idx="444">
                  <c:v>31.308299999999999</c:v>
                </c:pt>
                <c:pt idx="445">
                  <c:v>31.378699999999998</c:v>
                </c:pt>
                <c:pt idx="446">
                  <c:v>31.449100000000001</c:v>
                </c:pt>
                <c:pt idx="447">
                  <c:v>31.519600000000001</c:v>
                </c:pt>
                <c:pt idx="448">
                  <c:v>31.59</c:v>
                </c:pt>
                <c:pt idx="449">
                  <c:v>31.660399999999999</c:v>
                </c:pt>
                <c:pt idx="450">
                  <c:v>31.730899999999998</c:v>
                </c:pt>
                <c:pt idx="451">
                  <c:v>31.801300000000001</c:v>
                </c:pt>
                <c:pt idx="452">
                  <c:v>31.871700000000001</c:v>
                </c:pt>
                <c:pt idx="453">
                  <c:v>31.9422</c:v>
                </c:pt>
                <c:pt idx="454">
                  <c:v>32.012599999999999</c:v>
                </c:pt>
                <c:pt idx="455">
                  <c:v>32.082999999999998</c:v>
                </c:pt>
                <c:pt idx="456">
                  <c:v>32.153500000000001</c:v>
                </c:pt>
                <c:pt idx="457">
                  <c:v>32.2239</c:v>
                </c:pt>
                <c:pt idx="458">
                  <c:v>32.2943</c:v>
                </c:pt>
                <c:pt idx="459">
                  <c:v>32.364800000000002</c:v>
                </c:pt>
                <c:pt idx="460">
                  <c:v>32.435200000000002</c:v>
                </c:pt>
                <c:pt idx="461">
                  <c:v>32.505699999999997</c:v>
                </c:pt>
                <c:pt idx="462">
                  <c:v>32.576099999999997</c:v>
                </c:pt>
                <c:pt idx="463">
                  <c:v>32.646500000000003</c:v>
                </c:pt>
                <c:pt idx="464">
                  <c:v>32.716999999999999</c:v>
                </c:pt>
                <c:pt idx="465">
                  <c:v>32.787399999999998</c:v>
                </c:pt>
                <c:pt idx="466">
                  <c:v>32.857799999999997</c:v>
                </c:pt>
                <c:pt idx="467">
                  <c:v>32.9283</c:v>
                </c:pt>
                <c:pt idx="468">
                  <c:v>32.998699999999999</c:v>
                </c:pt>
                <c:pt idx="469">
                  <c:v>33.069099999999999</c:v>
                </c:pt>
                <c:pt idx="470">
                  <c:v>33.139600000000002</c:v>
                </c:pt>
                <c:pt idx="471">
                  <c:v>33.21</c:v>
                </c:pt>
                <c:pt idx="472">
                  <c:v>33.2804</c:v>
                </c:pt>
                <c:pt idx="473">
                  <c:v>33.350900000000003</c:v>
                </c:pt>
                <c:pt idx="474">
                  <c:v>33.421300000000002</c:v>
                </c:pt>
                <c:pt idx="475">
                  <c:v>33.491700000000002</c:v>
                </c:pt>
                <c:pt idx="476">
                  <c:v>33.562199999999997</c:v>
                </c:pt>
                <c:pt idx="477">
                  <c:v>33.632599999999996</c:v>
                </c:pt>
                <c:pt idx="478">
                  <c:v>33.703000000000003</c:v>
                </c:pt>
                <c:pt idx="479">
                  <c:v>33.773499999999999</c:v>
                </c:pt>
                <c:pt idx="480">
                  <c:v>33.843899999999998</c:v>
                </c:pt>
                <c:pt idx="481">
                  <c:v>33.914299999999997</c:v>
                </c:pt>
                <c:pt idx="482">
                  <c:v>33.9848</c:v>
                </c:pt>
                <c:pt idx="483">
                  <c:v>34.055199999999999</c:v>
                </c:pt>
                <c:pt idx="484">
                  <c:v>34.125700000000002</c:v>
                </c:pt>
                <c:pt idx="485">
                  <c:v>34.196100000000001</c:v>
                </c:pt>
                <c:pt idx="486">
                  <c:v>34.266500000000001</c:v>
                </c:pt>
                <c:pt idx="487">
                  <c:v>34.337000000000003</c:v>
                </c:pt>
                <c:pt idx="488">
                  <c:v>34.407400000000003</c:v>
                </c:pt>
                <c:pt idx="489">
                  <c:v>34.477800000000002</c:v>
                </c:pt>
                <c:pt idx="490">
                  <c:v>34.548299999999998</c:v>
                </c:pt>
                <c:pt idx="491">
                  <c:v>34.618699999999997</c:v>
                </c:pt>
                <c:pt idx="492">
                  <c:v>34.689100000000003</c:v>
                </c:pt>
                <c:pt idx="493">
                  <c:v>34.759599999999999</c:v>
                </c:pt>
                <c:pt idx="494">
                  <c:v>34.83</c:v>
                </c:pt>
                <c:pt idx="495">
                  <c:v>34.900399999999998</c:v>
                </c:pt>
                <c:pt idx="496">
                  <c:v>34.9709</c:v>
                </c:pt>
                <c:pt idx="497">
                  <c:v>35.0413</c:v>
                </c:pt>
                <c:pt idx="498">
                  <c:v>35.111699999999999</c:v>
                </c:pt>
                <c:pt idx="499">
                  <c:v>35.182200000000002</c:v>
                </c:pt>
                <c:pt idx="500">
                  <c:v>35.252600000000001</c:v>
                </c:pt>
                <c:pt idx="501">
                  <c:v>35.323</c:v>
                </c:pt>
                <c:pt idx="502">
                  <c:v>35.393500000000003</c:v>
                </c:pt>
                <c:pt idx="503">
                  <c:v>35.463900000000002</c:v>
                </c:pt>
                <c:pt idx="504">
                  <c:v>35.534300000000002</c:v>
                </c:pt>
                <c:pt idx="505">
                  <c:v>35.604799999999997</c:v>
                </c:pt>
                <c:pt idx="506">
                  <c:v>35.675199999999997</c:v>
                </c:pt>
                <c:pt idx="507">
                  <c:v>35.745699999999999</c:v>
                </c:pt>
                <c:pt idx="508">
                  <c:v>35.816099999999999</c:v>
                </c:pt>
                <c:pt idx="509">
                  <c:v>35.886499999999998</c:v>
                </c:pt>
                <c:pt idx="510">
                  <c:v>35.957000000000001</c:v>
                </c:pt>
                <c:pt idx="511">
                  <c:v>36.0274</c:v>
                </c:pt>
                <c:pt idx="512">
                  <c:v>36.097799999999999</c:v>
                </c:pt>
                <c:pt idx="513">
                  <c:v>36.168300000000002</c:v>
                </c:pt>
                <c:pt idx="514">
                  <c:v>36.238700000000001</c:v>
                </c:pt>
                <c:pt idx="515">
                  <c:v>36.309100000000001</c:v>
                </c:pt>
                <c:pt idx="516">
                  <c:v>36.379600000000003</c:v>
                </c:pt>
                <c:pt idx="517">
                  <c:v>36.450000000000003</c:v>
                </c:pt>
                <c:pt idx="518">
                  <c:v>36.520400000000002</c:v>
                </c:pt>
                <c:pt idx="519">
                  <c:v>36.590899999999998</c:v>
                </c:pt>
                <c:pt idx="520">
                  <c:v>36.661299999999997</c:v>
                </c:pt>
                <c:pt idx="521">
                  <c:v>36.731699999999996</c:v>
                </c:pt>
                <c:pt idx="522">
                  <c:v>36.802199999999999</c:v>
                </c:pt>
                <c:pt idx="523">
                  <c:v>36.872599999999998</c:v>
                </c:pt>
                <c:pt idx="524">
                  <c:v>36.942999999999998</c:v>
                </c:pt>
                <c:pt idx="525">
                  <c:v>37.013500000000001</c:v>
                </c:pt>
                <c:pt idx="526">
                  <c:v>37.0839</c:v>
                </c:pt>
                <c:pt idx="527">
                  <c:v>37.154299999999999</c:v>
                </c:pt>
                <c:pt idx="528">
                  <c:v>37.224800000000002</c:v>
                </c:pt>
                <c:pt idx="529">
                  <c:v>37.295200000000001</c:v>
                </c:pt>
                <c:pt idx="530">
                  <c:v>37.365699999999997</c:v>
                </c:pt>
                <c:pt idx="531">
                  <c:v>37.436100000000003</c:v>
                </c:pt>
                <c:pt idx="532">
                  <c:v>37.506500000000003</c:v>
                </c:pt>
                <c:pt idx="533">
                  <c:v>37.576999999999998</c:v>
                </c:pt>
                <c:pt idx="534">
                  <c:v>37.647399999999998</c:v>
                </c:pt>
                <c:pt idx="535">
                  <c:v>37.717799999999997</c:v>
                </c:pt>
                <c:pt idx="536">
                  <c:v>37.7883</c:v>
                </c:pt>
                <c:pt idx="537">
                  <c:v>37.858699999999999</c:v>
                </c:pt>
                <c:pt idx="538">
                  <c:v>37.929099999999998</c:v>
                </c:pt>
                <c:pt idx="539">
                  <c:v>37.999600000000001</c:v>
                </c:pt>
                <c:pt idx="540">
                  <c:v>38.07</c:v>
                </c:pt>
                <c:pt idx="541">
                  <c:v>38.1404</c:v>
                </c:pt>
                <c:pt idx="542">
                  <c:v>38.210900000000002</c:v>
                </c:pt>
                <c:pt idx="543">
                  <c:v>38.281300000000002</c:v>
                </c:pt>
                <c:pt idx="544">
                  <c:v>38.351700000000001</c:v>
                </c:pt>
                <c:pt idx="545">
                  <c:v>38.422199999999997</c:v>
                </c:pt>
                <c:pt idx="546">
                  <c:v>38.492600000000003</c:v>
                </c:pt>
                <c:pt idx="547">
                  <c:v>38.563000000000002</c:v>
                </c:pt>
                <c:pt idx="548">
                  <c:v>38.633499999999998</c:v>
                </c:pt>
                <c:pt idx="549">
                  <c:v>38.703899999999997</c:v>
                </c:pt>
                <c:pt idx="550">
                  <c:v>38.774299999999997</c:v>
                </c:pt>
                <c:pt idx="551">
                  <c:v>38.844799999999999</c:v>
                </c:pt>
              </c:numCache>
            </c:numRef>
          </c:xVal>
          <c:yVal>
            <c:numRef>
              <c:f>AxialStress!$B$2:$B$553</c:f>
              <c:numCache>
                <c:formatCode>General</c:formatCode>
                <c:ptCount val="552"/>
                <c:pt idx="0">
                  <c:v>37881272</c:v>
                </c:pt>
                <c:pt idx="1">
                  <c:v>39152856</c:v>
                </c:pt>
                <c:pt idx="2">
                  <c:v>40243428</c:v>
                </c:pt>
                <c:pt idx="3">
                  <c:v>40749480</c:v>
                </c:pt>
                <c:pt idx="4">
                  <c:v>40955328</c:v>
                </c:pt>
                <c:pt idx="5">
                  <c:v>40862544</c:v>
                </c:pt>
                <c:pt idx="6">
                  <c:v>40707200</c:v>
                </c:pt>
                <c:pt idx="7">
                  <c:v>40545408</c:v>
                </c:pt>
                <c:pt idx="8">
                  <c:v>40399720</c:v>
                </c:pt>
                <c:pt idx="9">
                  <c:v>40284612</c:v>
                </c:pt>
                <c:pt idx="10">
                  <c:v>40195648</c:v>
                </c:pt>
                <c:pt idx="11">
                  <c:v>40131740</c:v>
                </c:pt>
                <c:pt idx="12">
                  <c:v>40086632</c:v>
                </c:pt>
                <c:pt idx="13">
                  <c:v>40056296</c:v>
                </c:pt>
                <c:pt idx="14">
                  <c:v>40036344</c:v>
                </c:pt>
                <c:pt idx="15">
                  <c:v>40023752</c:v>
                </c:pt>
                <c:pt idx="16">
                  <c:v>40016052</c:v>
                </c:pt>
                <c:pt idx="17">
                  <c:v>40011560</c:v>
                </c:pt>
                <c:pt idx="18">
                  <c:v>40009080</c:v>
                </c:pt>
                <c:pt idx="19">
                  <c:v>40007824</c:v>
                </c:pt>
                <c:pt idx="20">
                  <c:v>40007272</c:v>
                </c:pt>
                <c:pt idx="21">
                  <c:v>40007108</c:v>
                </c:pt>
                <c:pt idx="22">
                  <c:v>40007136</c:v>
                </c:pt>
                <c:pt idx="23">
                  <c:v>40007244</c:v>
                </c:pt>
                <c:pt idx="24">
                  <c:v>40007372</c:v>
                </c:pt>
                <c:pt idx="25">
                  <c:v>40007492</c:v>
                </c:pt>
                <c:pt idx="26">
                  <c:v>40007592</c:v>
                </c:pt>
                <c:pt idx="27">
                  <c:v>40007672</c:v>
                </c:pt>
                <c:pt idx="28">
                  <c:v>40007732</c:v>
                </c:pt>
                <c:pt idx="29">
                  <c:v>40007772</c:v>
                </c:pt>
                <c:pt idx="30">
                  <c:v>40007800</c:v>
                </c:pt>
                <c:pt idx="31">
                  <c:v>40007820</c:v>
                </c:pt>
                <c:pt idx="32">
                  <c:v>40007832</c:v>
                </c:pt>
                <c:pt idx="33">
                  <c:v>40007840</c:v>
                </c:pt>
                <c:pt idx="34">
                  <c:v>40007844</c:v>
                </c:pt>
                <c:pt idx="35">
                  <c:v>40007848</c:v>
                </c:pt>
                <c:pt idx="36">
                  <c:v>40007848</c:v>
                </c:pt>
                <c:pt idx="37">
                  <c:v>40007848</c:v>
                </c:pt>
                <c:pt idx="38">
                  <c:v>40007848</c:v>
                </c:pt>
                <c:pt idx="39">
                  <c:v>40007848</c:v>
                </c:pt>
                <c:pt idx="40">
                  <c:v>40007848</c:v>
                </c:pt>
                <c:pt idx="41">
                  <c:v>40007848</c:v>
                </c:pt>
                <c:pt idx="42">
                  <c:v>40007848</c:v>
                </c:pt>
                <c:pt idx="43">
                  <c:v>40007848</c:v>
                </c:pt>
                <c:pt idx="44">
                  <c:v>40007848</c:v>
                </c:pt>
                <c:pt idx="45">
                  <c:v>40007848</c:v>
                </c:pt>
                <c:pt idx="46">
                  <c:v>40007848</c:v>
                </c:pt>
                <c:pt idx="47">
                  <c:v>40007848</c:v>
                </c:pt>
                <c:pt idx="48">
                  <c:v>40007848</c:v>
                </c:pt>
                <c:pt idx="49">
                  <c:v>40007848</c:v>
                </c:pt>
                <c:pt idx="50">
                  <c:v>40007848</c:v>
                </c:pt>
                <c:pt idx="51">
                  <c:v>40007848</c:v>
                </c:pt>
                <c:pt idx="52">
                  <c:v>40007848</c:v>
                </c:pt>
                <c:pt idx="53">
                  <c:v>40007848</c:v>
                </c:pt>
                <c:pt idx="54">
                  <c:v>40007848</c:v>
                </c:pt>
                <c:pt idx="55">
                  <c:v>40007848</c:v>
                </c:pt>
                <c:pt idx="56">
                  <c:v>40007848</c:v>
                </c:pt>
                <c:pt idx="57">
                  <c:v>40007848</c:v>
                </c:pt>
                <c:pt idx="58">
                  <c:v>40007848</c:v>
                </c:pt>
                <c:pt idx="59">
                  <c:v>40007848</c:v>
                </c:pt>
                <c:pt idx="60">
                  <c:v>40007848</c:v>
                </c:pt>
                <c:pt idx="61">
                  <c:v>40007848</c:v>
                </c:pt>
                <c:pt idx="62">
                  <c:v>40007848</c:v>
                </c:pt>
                <c:pt idx="63">
                  <c:v>40007848</c:v>
                </c:pt>
                <c:pt idx="64">
                  <c:v>40007848</c:v>
                </c:pt>
                <c:pt idx="65">
                  <c:v>40007848</c:v>
                </c:pt>
                <c:pt idx="66">
                  <c:v>40007848</c:v>
                </c:pt>
                <c:pt idx="67">
                  <c:v>40007848</c:v>
                </c:pt>
                <c:pt idx="68">
                  <c:v>40007848</c:v>
                </c:pt>
                <c:pt idx="69">
                  <c:v>40007848</c:v>
                </c:pt>
                <c:pt idx="70">
                  <c:v>40007848</c:v>
                </c:pt>
                <c:pt idx="71">
                  <c:v>40007848</c:v>
                </c:pt>
                <c:pt idx="72">
                  <c:v>40007848</c:v>
                </c:pt>
                <c:pt idx="73">
                  <c:v>40007848</c:v>
                </c:pt>
                <c:pt idx="74">
                  <c:v>40007848</c:v>
                </c:pt>
                <c:pt idx="75">
                  <c:v>40007848</c:v>
                </c:pt>
                <c:pt idx="76">
                  <c:v>40007848</c:v>
                </c:pt>
                <c:pt idx="77">
                  <c:v>40007848</c:v>
                </c:pt>
                <c:pt idx="78">
                  <c:v>40007848</c:v>
                </c:pt>
                <c:pt idx="79">
                  <c:v>40007848</c:v>
                </c:pt>
                <c:pt idx="80">
                  <c:v>40007848</c:v>
                </c:pt>
                <c:pt idx="81">
                  <c:v>40007848</c:v>
                </c:pt>
                <c:pt idx="82">
                  <c:v>40007848</c:v>
                </c:pt>
                <c:pt idx="83">
                  <c:v>40007848</c:v>
                </c:pt>
                <c:pt idx="84">
                  <c:v>40007848</c:v>
                </c:pt>
                <c:pt idx="85">
                  <c:v>40007848</c:v>
                </c:pt>
                <c:pt idx="86">
                  <c:v>40007848</c:v>
                </c:pt>
                <c:pt idx="87">
                  <c:v>40007848</c:v>
                </c:pt>
                <c:pt idx="88">
                  <c:v>40007848</c:v>
                </c:pt>
                <c:pt idx="89">
                  <c:v>40007848</c:v>
                </c:pt>
                <c:pt idx="90">
                  <c:v>40007848</c:v>
                </c:pt>
                <c:pt idx="91">
                  <c:v>40007848</c:v>
                </c:pt>
                <c:pt idx="92">
                  <c:v>40007848</c:v>
                </c:pt>
                <c:pt idx="93">
                  <c:v>40007848</c:v>
                </c:pt>
                <c:pt idx="94">
                  <c:v>40007848</c:v>
                </c:pt>
                <c:pt idx="95">
                  <c:v>40007848</c:v>
                </c:pt>
                <c:pt idx="96">
                  <c:v>40007848</c:v>
                </c:pt>
                <c:pt idx="97">
                  <c:v>40007848</c:v>
                </c:pt>
                <c:pt idx="98">
                  <c:v>40007848</c:v>
                </c:pt>
                <c:pt idx="99">
                  <c:v>40007848</c:v>
                </c:pt>
                <c:pt idx="100">
                  <c:v>40007848</c:v>
                </c:pt>
                <c:pt idx="101">
                  <c:v>40007848</c:v>
                </c:pt>
                <c:pt idx="102">
                  <c:v>40007848</c:v>
                </c:pt>
                <c:pt idx="103">
                  <c:v>40007848</c:v>
                </c:pt>
                <c:pt idx="104">
                  <c:v>40007848</c:v>
                </c:pt>
                <c:pt idx="105">
                  <c:v>40007848</c:v>
                </c:pt>
                <c:pt idx="106">
                  <c:v>40007848</c:v>
                </c:pt>
                <c:pt idx="107">
                  <c:v>40007848</c:v>
                </c:pt>
                <c:pt idx="108">
                  <c:v>40007848</c:v>
                </c:pt>
                <c:pt idx="109">
                  <c:v>40007848</c:v>
                </c:pt>
                <c:pt idx="110">
                  <c:v>40007848</c:v>
                </c:pt>
                <c:pt idx="111">
                  <c:v>40007848</c:v>
                </c:pt>
                <c:pt idx="112">
                  <c:v>40007848</c:v>
                </c:pt>
                <c:pt idx="113">
                  <c:v>40007848</c:v>
                </c:pt>
                <c:pt idx="114">
                  <c:v>40007848</c:v>
                </c:pt>
                <c:pt idx="115">
                  <c:v>40007848</c:v>
                </c:pt>
                <c:pt idx="116">
                  <c:v>40007848</c:v>
                </c:pt>
                <c:pt idx="117">
                  <c:v>40007848</c:v>
                </c:pt>
                <c:pt idx="118">
                  <c:v>40007848</c:v>
                </c:pt>
                <c:pt idx="119">
                  <c:v>40007848</c:v>
                </c:pt>
                <c:pt idx="120">
                  <c:v>40007848</c:v>
                </c:pt>
                <c:pt idx="121">
                  <c:v>40007848</c:v>
                </c:pt>
                <c:pt idx="122">
                  <c:v>40007848</c:v>
                </c:pt>
                <c:pt idx="123">
                  <c:v>40007848</c:v>
                </c:pt>
                <c:pt idx="124">
                  <c:v>40007848</c:v>
                </c:pt>
                <c:pt idx="125">
                  <c:v>40007848</c:v>
                </c:pt>
                <c:pt idx="126">
                  <c:v>40007848</c:v>
                </c:pt>
                <c:pt idx="127">
                  <c:v>40007848</c:v>
                </c:pt>
                <c:pt idx="128">
                  <c:v>40007848</c:v>
                </c:pt>
                <c:pt idx="129">
                  <c:v>40007848</c:v>
                </c:pt>
                <c:pt idx="130">
                  <c:v>40007848</c:v>
                </c:pt>
                <c:pt idx="131">
                  <c:v>40007848</c:v>
                </c:pt>
                <c:pt idx="132">
                  <c:v>40007848</c:v>
                </c:pt>
                <c:pt idx="133">
                  <c:v>40007848</c:v>
                </c:pt>
                <c:pt idx="134">
                  <c:v>40007848</c:v>
                </c:pt>
                <c:pt idx="135">
                  <c:v>40007848</c:v>
                </c:pt>
                <c:pt idx="136">
                  <c:v>40007848</c:v>
                </c:pt>
                <c:pt idx="137">
                  <c:v>40007848</c:v>
                </c:pt>
                <c:pt idx="138">
                  <c:v>40007848</c:v>
                </c:pt>
                <c:pt idx="139">
                  <c:v>40007848</c:v>
                </c:pt>
                <c:pt idx="140">
                  <c:v>40007848</c:v>
                </c:pt>
                <c:pt idx="141">
                  <c:v>40007848</c:v>
                </c:pt>
                <c:pt idx="142">
                  <c:v>40007848</c:v>
                </c:pt>
                <c:pt idx="143">
                  <c:v>40007848</c:v>
                </c:pt>
                <c:pt idx="144">
                  <c:v>40007848</c:v>
                </c:pt>
                <c:pt idx="145">
                  <c:v>40007848</c:v>
                </c:pt>
                <c:pt idx="146">
                  <c:v>40007848</c:v>
                </c:pt>
                <c:pt idx="147">
                  <c:v>40007848</c:v>
                </c:pt>
                <c:pt idx="148">
                  <c:v>40007848</c:v>
                </c:pt>
                <c:pt idx="149">
                  <c:v>40007848</c:v>
                </c:pt>
                <c:pt idx="150">
                  <c:v>40007848</c:v>
                </c:pt>
                <c:pt idx="151">
                  <c:v>40007848</c:v>
                </c:pt>
                <c:pt idx="152">
                  <c:v>40007848</c:v>
                </c:pt>
                <c:pt idx="153">
                  <c:v>40007848</c:v>
                </c:pt>
                <c:pt idx="154">
                  <c:v>40007848</c:v>
                </c:pt>
                <c:pt idx="155">
                  <c:v>40007848</c:v>
                </c:pt>
                <c:pt idx="156">
                  <c:v>40007848</c:v>
                </c:pt>
                <c:pt idx="157">
                  <c:v>40007848</c:v>
                </c:pt>
                <c:pt idx="158">
                  <c:v>40007848</c:v>
                </c:pt>
                <c:pt idx="159">
                  <c:v>40007848</c:v>
                </c:pt>
                <c:pt idx="160">
                  <c:v>40007848</c:v>
                </c:pt>
                <c:pt idx="161">
                  <c:v>40007848</c:v>
                </c:pt>
                <c:pt idx="162">
                  <c:v>40007848</c:v>
                </c:pt>
                <c:pt idx="163">
                  <c:v>40007848</c:v>
                </c:pt>
                <c:pt idx="164">
                  <c:v>40007848</c:v>
                </c:pt>
                <c:pt idx="165">
                  <c:v>40007848</c:v>
                </c:pt>
                <c:pt idx="166">
                  <c:v>40007848</c:v>
                </c:pt>
                <c:pt idx="167">
                  <c:v>40007848</c:v>
                </c:pt>
                <c:pt idx="168">
                  <c:v>40007848</c:v>
                </c:pt>
                <c:pt idx="169">
                  <c:v>40007848</c:v>
                </c:pt>
                <c:pt idx="170">
                  <c:v>40007848</c:v>
                </c:pt>
                <c:pt idx="171">
                  <c:v>40007848</c:v>
                </c:pt>
                <c:pt idx="172">
                  <c:v>40007848</c:v>
                </c:pt>
                <c:pt idx="173">
                  <c:v>40007848</c:v>
                </c:pt>
                <c:pt idx="174">
                  <c:v>40007848</c:v>
                </c:pt>
                <c:pt idx="175">
                  <c:v>40007848</c:v>
                </c:pt>
                <c:pt idx="176">
                  <c:v>40007848</c:v>
                </c:pt>
                <c:pt idx="177">
                  <c:v>40007848</c:v>
                </c:pt>
                <c:pt idx="178">
                  <c:v>40007848</c:v>
                </c:pt>
                <c:pt idx="179">
                  <c:v>40007848</c:v>
                </c:pt>
                <c:pt idx="180">
                  <c:v>40007848</c:v>
                </c:pt>
                <c:pt idx="181">
                  <c:v>40007848</c:v>
                </c:pt>
                <c:pt idx="182">
                  <c:v>40007848</c:v>
                </c:pt>
                <c:pt idx="183">
                  <c:v>40007848</c:v>
                </c:pt>
                <c:pt idx="184">
                  <c:v>40007848</c:v>
                </c:pt>
                <c:pt idx="185">
                  <c:v>40007848</c:v>
                </c:pt>
                <c:pt idx="186">
                  <c:v>40007848</c:v>
                </c:pt>
                <c:pt idx="187">
                  <c:v>40007848</c:v>
                </c:pt>
                <c:pt idx="188">
                  <c:v>40007848</c:v>
                </c:pt>
                <c:pt idx="189">
                  <c:v>40007848</c:v>
                </c:pt>
                <c:pt idx="190">
                  <c:v>40007848</c:v>
                </c:pt>
                <c:pt idx="191">
                  <c:v>40007848</c:v>
                </c:pt>
                <c:pt idx="192">
                  <c:v>40007848</c:v>
                </c:pt>
                <c:pt idx="193">
                  <c:v>40007848</c:v>
                </c:pt>
                <c:pt idx="194">
                  <c:v>40007848</c:v>
                </c:pt>
                <c:pt idx="195">
                  <c:v>40007848</c:v>
                </c:pt>
                <c:pt idx="196">
                  <c:v>40007848</c:v>
                </c:pt>
                <c:pt idx="197">
                  <c:v>40007848</c:v>
                </c:pt>
                <c:pt idx="198">
                  <c:v>40007848</c:v>
                </c:pt>
                <c:pt idx="199">
                  <c:v>40007848</c:v>
                </c:pt>
                <c:pt idx="200">
                  <c:v>40007848</c:v>
                </c:pt>
                <c:pt idx="201">
                  <c:v>40007848</c:v>
                </c:pt>
                <c:pt idx="202">
                  <c:v>40007848</c:v>
                </c:pt>
                <c:pt idx="203">
                  <c:v>40007848</c:v>
                </c:pt>
                <c:pt idx="204">
                  <c:v>40007848</c:v>
                </c:pt>
                <c:pt idx="205">
                  <c:v>40007848</c:v>
                </c:pt>
                <c:pt idx="206">
                  <c:v>40007848</c:v>
                </c:pt>
                <c:pt idx="207">
                  <c:v>40007848</c:v>
                </c:pt>
                <c:pt idx="208">
                  <c:v>40007848</c:v>
                </c:pt>
                <c:pt idx="209">
                  <c:v>40007848</c:v>
                </c:pt>
                <c:pt idx="210">
                  <c:v>40007848</c:v>
                </c:pt>
                <c:pt idx="211">
                  <c:v>40007848</c:v>
                </c:pt>
                <c:pt idx="212">
                  <c:v>40007848</c:v>
                </c:pt>
                <c:pt idx="213">
                  <c:v>40007848</c:v>
                </c:pt>
                <c:pt idx="214">
                  <c:v>40007848</c:v>
                </c:pt>
                <c:pt idx="215">
                  <c:v>40007848</c:v>
                </c:pt>
                <c:pt idx="216">
                  <c:v>40007848</c:v>
                </c:pt>
                <c:pt idx="217">
                  <c:v>40007848</c:v>
                </c:pt>
                <c:pt idx="218">
                  <c:v>40007848</c:v>
                </c:pt>
                <c:pt idx="219">
                  <c:v>40007848</c:v>
                </c:pt>
                <c:pt idx="220">
                  <c:v>40007848</c:v>
                </c:pt>
                <c:pt idx="221">
                  <c:v>40007848</c:v>
                </c:pt>
                <c:pt idx="222">
                  <c:v>40007848</c:v>
                </c:pt>
                <c:pt idx="223">
                  <c:v>40007848</c:v>
                </c:pt>
                <c:pt idx="224">
                  <c:v>40007848</c:v>
                </c:pt>
                <c:pt idx="225">
                  <c:v>40007848</c:v>
                </c:pt>
                <c:pt idx="226">
                  <c:v>40007848</c:v>
                </c:pt>
                <c:pt idx="227">
                  <c:v>40007848</c:v>
                </c:pt>
                <c:pt idx="228">
                  <c:v>40007848</c:v>
                </c:pt>
                <c:pt idx="229">
                  <c:v>40007848</c:v>
                </c:pt>
                <c:pt idx="230">
                  <c:v>40007848</c:v>
                </c:pt>
                <c:pt idx="231">
                  <c:v>40007848</c:v>
                </c:pt>
                <c:pt idx="232">
                  <c:v>40007848</c:v>
                </c:pt>
                <c:pt idx="233">
                  <c:v>40007848</c:v>
                </c:pt>
                <c:pt idx="234">
                  <c:v>40007848</c:v>
                </c:pt>
                <c:pt idx="235">
                  <c:v>40007848</c:v>
                </c:pt>
                <c:pt idx="236">
                  <c:v>40007848</c:v>
                </c:pt>
                <c:pt idx="237">
                  <c:v>40007848</c:v>
                </c:pt>
                <c:pt idx="238">
                  <c:v>40007848</c:v>
                </c:pt>
                <c:pt idx="239">
                  <c:v>40007848</c:v>
                </c:pt>
                <c:pt idx="240">
                  <c:v>40007848</c:v>
                </c:pt>
                <c:pt idx="241">
                  <c:v>40007848</c:v>
                </c:pt>
                <c:pt idx="242">
                  <c:v>40007848</c:v>
                </c:pt>
                <c:pt idx="243">
                  <c:v>40007848</c:v>
                </c:pt>
                <c:pt idx="244">
                  <c:v>40007848</c:v>
                </c:pt>
                <c:pt idx="245">
                  <c:v>40007848</c:v>
                </c:pt>
                <c:pt idx="246">
                  <c:v>40007848</c:v>
                </c:pt>
                <c:pt idx="247">
                  <c:v>40007848</c:v>
                </c:pt>
                <c:pt idx="248">
                  <c:v>40007848</c:v>
                </c:pt>
                <c:pt idx="249">
                  <c:v>40007848</c:v>
                </c:pt>
                <c:pt idx="250">
                  <c:v>40007848</c:v>
                </c:pt>
                <c:pt idx="251">
                  <c:v>40007848</c:v>
                </c:pt>
                <c:pt idx="252">
                  <c:v>40007848</c:v>
                </c:pt>
                <c:pt idx="253">
                  <c:v>40007848</c:v>
                </c:pt>
                <c:pt idx="254">
                  <c:v>40007848</c:v>
                </c:pt>
                <c:pt idx="255">
                  <c:v>40007848</c:v>
                </c:pt>
                <c:pt idx="256">
                  <c:v>40007848</c:v>
                </c:pt>
                <c:pt idx="257">
                  <c:v>40007848</c:v>
                </c:pt>
                <c:pt idx="258">
                  <c:v>40007848</c:v>
                </c:pt>
                <c:pt idx="259">
                  <c:v>40007848</c:v>
                </c:pt>
                <c:pt idx="260">
                  <c:v>40007848</c:v>
                </c:pt>
                <c:pt idx="261">
                  <c:v>40007848</c:v>
                </c:pt>
                <c:pt idx="262">
                  <c:v>40007848</c:v>
                </c:pt>
                <c:pt idx="263">
                  <c:v>40007848</c:v>
                </c:pt>
                <c:pt idx="264">
                  <c:v>40007848</c:v>
                </c:pt>
                <c:pt idx="265">
                  <c:v>40007848</c:v>
                </c:pt>
                <c:pt idx="266">
                  <c:v>40007848</c:v>
                </c:pt>
                <c:pt idx="267">
                  <c:v>40007848</c:v>
                </c:pt>
                <c:pt idx="268">
                  <c:v>40007848</c:v>
                </c:pt>
                <c:pt idx="269">
                  <c:v>40007848</c:v>
                </c:pt>
                <c:pt idx="270">
                  <c:v>40007848</c:v>
                </c:pt>
                <c:pt idx="271">
                  <c:v>40007848</c:v>
                </c:pt>
                <c:pt idx="272">
                  <c:v>40007848</c:v>
                </c:pt>
                <c:pt idx="273">
                  <c:v>40007848</c:v>
                </c:pt>
                <c:pt idx="274">
                  <c:v>40007848</c:v>
                </c:pt>
                <c:pt idx="275">
                  <c:v>40007848</c:v>
                </c:pt>
                <c:pt idx="276">
                  <c:v>40007848</c:v>
                </c:pt>
                <c:pt idx="277">
                  <c:v>40007848</c:v>
                </c:pt>
                <c:pt idx="278">
                  <c:v>40007848</c:v>
                </c:pt>
                <c:pt idx="279">
                  <c:v>40007848</c:v>
                </c:pt>
                <c:pt idx="280">
                  <c:v>40007848</c:v>
                </c:pt>
                <c:pt idx="281">
                  <c:v>40007848</c:v>
                </c:pt>
                <c:pt idx="282">
                  <c:v>40007848</c:v>
                </c:pt>
                <c:pt idx="283">
                  <c:v>40007848</c:v>
                </c:pt>
                <c:pt idx="284">
                  <c:v>40007848</c:v>
                </c:pt>
                <c:pt idx="285">
                  <c:v>40007848</c:v>
                </c:pt>
                <c:pt idx="286">
                  <c:v>40007848</c:v>
                </c:pt>
                <c:pt idx="287">
                  <c:v>40007848</c:v>
                </c:pt>
                <c:pt idx="288">
                  <c:v>40007848</c:v>
                </c:pt>
                <c:pt idx="289">
                  <c:v>40007848</c:v>
                </c:pt>
                <c:pt idx="290">
                  <c:v>40007848</c:v>
                </c:pt>
                <c:pt idx="291">
                  <c:v>40007848</c:v>
                </c:pt>
                <c:pt idx="292">
                  <c:v>40007848</c:v>
                </c:pt>
                <c:pt idx="293">
                  <c:v>40007848</c:v>
                </c:pt>
                <c:pt idx="294">
                  <c:v>40007848</c:v>
                </c:pt>
                <c:pt idx="295">
                  <c:v>40007848</c:v>
                </c:pt>
                <c:pt idx="296">
                  <c:v>40007848</c:v>
                </c:pt>
                <c:pt idx="297">
                  <c:v>40007848</c:v>
                </c:pt>
                <c:pt idx="298">
                  <c:v>40007848</c:v>
                </c:pt>
                <c:pt idx="299">
                  <c:v>40007848</c:v>
                </c:pt>
                <c:pt idx="300">
                  <c:v>40007848</c:v>
                </c:pt>
                <c:pt idx="301">
                  <c:v>40007848</c:v>
                </c:pt>
                <c:pt idx="302">
                  <c:v>40007848</c:v>
                </c:pt>
                <c:pt idx="303">
                  <c:v>40007848</c:v>
                </c:pt>
                <c:pt idx="304">
                  <c:v>40007848</c:v>
                </c:pt>
                <c:pt idx="305">
                  <c:v>40007848</c:v>
                </c:pt>
                <c:pt idx="306">
                  <c:v>40007848</c:v>
                </c:pt>
                <c:pt idx="307">
                  <c:v>40007848</c:v>
                </c:pt>
                <c:pt idx="308">
                  <c:v>40007848</c:v>
                </c:pt>
                <c:pt idx="309">
                  <c:v>40007848</c:v>
                </c:pt>
                <c:pt idx="310">
                  <c:v>40007848</c:v>
                </c:pt>
                <c:pt idx="311">
                  <c:v>40007848</c:v>
                </c:pt>
                <c:pt idx="312">
                  <c:v>40007848</c:v>
                </c:pt>
                <c:pt idx="313">
                  <c:v>40007848</c:v>
                </c:pt>
                <c:pt idx="314">
                  <c:v>40007848</c:v>
                </c:pt>
                <c:pt idx="315">
                  <c:v>40007848</c:v>
                </c:pt>
                <c:pt idx="316">
                  <c:v>40007848</c:v>
                </c:pt>
                <c:pt idx="317">
                  <c:v>40007848</c:v>
                </c:pt>
                <c:pt idx="318">
                  <c:v>40007848</c:v>
                </c:pt>
                <c:pt idx="319">
                  <c:v>40007848</c:v>
                </c:pt>
                <c:pt idx="320">
                  <c:v>40007848</c:v>
                </c:pt>
                <c:pt idx="321">
                  <c:v>40007848</c:v>
                </c:pt>
                <c:pt idx="322">
                  <c:v>40007848</c:v>
                </c:pt>
                <c:pt idx="323">
                  <c:v>40007848</c:v>
                </c:pt>
                <c:pt idx="324">
                  <c:v>40007848</c:v>
                </c:pt>
                <c:pt idx="325">
                  <c:v>40007848</c:v>
                </c:pt>
                <c:pt idx="326">
                  <c:v>40007848</c:v>
                </c:pt>
                <c:pt idx="327">
                  <c:v>40007848</c:v>
                </c:pt>
                <c:pt idx="328">
                  <c:v>40007848</c:v>
                </c:pt>
                <c:pt idx="329">
                  <c:v>40007848</c:v>
                </c:pt>
                <c:pt idx="330">
                  <c:v>40007848</c:v>
                </c:pt>
                <c:pt idx="331">
                  <c:v>40007848</c:v>
                </c:pt>
                <c:pt idx="332">
                  <c:v>40007848</c:v>
                </c:pt>
                <c:pt idx="333">
                  <c:v>40007848</c:v>
                </c:pt>
                <c:pt idx="334">
                  <c:v>40007848</c:v>
                </c:pt>
                <c:pt idx="335">
                  <c:v>40007848</c:v>
                </c:pt>
                <c:pt idx="336">
                  <c:v>40007848</c:v>
                </c:pt>
                <c:pt idx="337">
                  <c:v>40007848</c:v>
                </c:pt>
                <c:pt idx="338">
                  <c:v>40007848</c:v>
                </c:pt>
                <c:pt idx="339">
                  <c:v>40007848</c:v>
                </c:pt>
                <c:pt idx="340">
                  <c:v>40007848</c:v>
                </c:pt>
                <c:pt idx="341">
                  <c:v>40007848</c:v>
                </c:pt>
                <c:pt idx="342">
                  <c:v>40007848</c:v>
                </c:pt>
                <c:pt idx="343">
                  <c:v>40007848</c:v>
                </c:pt>
                <c:pt idx="344">
                  <c:v>40007848</c:v>
                </c:pt>
                <c:pt idx="345">
                  <c:v>40007848</c:v>
                </c:pt>
                <c:pt idx="346">
                  <c:v>40007848</c:v>
                </c:pt>
                <c:pt idx="347">
                  <c:v>40007848</c:v>
                </c:pt>
                <c:pt idx="348">
                  <c:v>40007848</c:v>
                </c:pt>
                <c:pt idx="349">
                  <c:v>40007848</c:v>
                </c:pt>
                <c:pt idx="350">
                  <c:v>40007848</c:v>
                </c:pt>
                <c:pt idx="351">
                  <c:v>40007848</c:v>
                </c:pt>
                <c:pt idx="352">
                  <c:v>40007848</c:v>
                </c:pt>
                <c:pt idx="353">
                  <c:v>40007848</c:v>
                </c:pt>
                <c:pt idx="354">
                  <c:v>40007848</c:v>
                </c:pt>
                <c:pt idx="355">
                  <c:v>40007848</c:v>
                </c:pt>
                <c:pt idx="356">
                  <c:v>40007848</c:v>
                </c:pt>
                <c:pt idx="357">
                  <c:v>40007848</c:v>
                </c:pt>
                <c:pt idx="358">
                  <c:v>40007848</c:v>
                </c:pt>
                <c:pt idx="359">
                  <c:v>40007848</c:v>
                </c:pt>
                <c:pt idx="360">
                  <c:v>40007848</c:v>
                </c:pt>
                <c:pt idx="361">
                  <c:v>40007848</c:v>
                </c:pt>
                <c:pt idx="362">
                  <c:v>40007848</c:v>
                </c:pt>
                <c:pt idx="363">
                  <c:v>40007848</c:v>
                </c:pt>
                <c:pt idx="364">
                  <c:v>40007848</c:v>
                </c:pt>
                <c:pt idx="365">
                  <c:v>40007848</c:v>
                </c:pt>
                <c:pt idx="366">
                  <c:v>40007848</c:v>
                </c:pt>
                <c:pt idx="367">
                  <c:v>40007848</c:v>
                </c:pt>
                <c:pt idx="368">
                  <c:v>40007848</c:v>
                </c:pt>
                <c:pt idx="369">
                  <c:v>40007848</c:v>
                </c:pt>
                <c:pt idx="370">
                  <c:v>40007848</c:v>
                </c:pt>
                <c:pt idx="371">
                  <c:v>40007848</c:v>
                </c:pt>
                <c:pt idx="372">
                  <c:v>40007848</c:v>
                </c:pt>
                <c:pt idx="373">
                  <c:v>40007848</c:v>
                </c:pt>
                <c:pt idx="374">
                  <c:v>40007848</c:v>
                </c:pt>
                <c:pt idx="375">
                  <c:v>40007848</c:v>
                </c:pt>
                <c:pt idx="376">
                  <c:v>40007848</c:v>
                </c:pt>
                <c:pt idx="377">
                  <c:v>40007848</c:v>
                </c:pt>
                <c:pt idx="378">
                  <c:v>40007848</c:v>
                </c:pt>
                <c:pt idx="379">
                  <c:v>40007848</c:v>
                </c:pt>
                <c:pt idx="380">
                  <c:v>40007848</c:v>
                </c:pt>
                <c:pt idx="381">
                  <c:v>40007848</c:v>
                </c:pt>
                <c:pt idx="382">
                  <c:v>40007848</c:v>
                </c:pt>
                <c:pt idx="383">
                  <c:v>40007848</c:v>
                </c:pt>
                <c:pt idx="384">
                  <c:v>40007848</c:v>
                </c:pt>
                <c:pt idx="385">
                  <c:v>40007848</c:v>
                </c:pt>
                <c:pt idx="386">
                  <c:v>40007848</c:v>
                </c:pt>
                <c:pt idx="387">
                  <c:v>40007848</c:v>
                </c:pt>
                <c:pt idx="388">
                  <c:v>40007848</c:v>
                </c:pt>
                <c:pt idx="389">
                  <c:v>40007848</c:v>
                </c:pt>
                <c:pt idx="390">
                  <c:v>40007848</c:v>
                </c:pt>
                <c:pt idx="391">
                  <c:v>40007848</c:v>
                </c:pt>
                <c:pt idx="392">
                  <c:v>40007848</c:v>
                </c:pt>
                <c:pt idx="393">
                  <c:v>40007848</c:v>
                </c:pt>
                <c:pt idx="394">
                  <c:v>40007848</c:v>
                </c:pt>
                <c:pt idx="395">
                  <c:v>40007848</c:v>
                </c:pt>
                <c:pt idx="396">
                  <c:v>40007848</c:v>
                </c:pt>
                <c:pt idx="397">
                  <c:v>40007848</c:v>
                </c:pt>
                <c:pt idx="398">
                  <c:v>40007848</c:v>
                </c:pt>
                <c:pt idx="399">
                  <c:v>40007848</c:v>
                </c:pt>
                <c:pt idx="400">
                  <c:v>40007848</c:v>
                </c:pt>
                <c:pt idx="401">
                  <c:v>40007848</c:v>
                </c:pt>
                <c:pt idx="402">
                  <c:v>40007848</c:v>
                </c:pt>
                <c:pt idx="403">
                  <c:v>40007848</c:v>
                </c:pt>
                <c:pt idx="404">
                  <c:v>40007848</c:v>
                </c:pt>
                <c:pt idx="405">
                  <c:v>40007848</c:v>
                </c:pt>
                <c:pt idx="406">
                  <c:v>40007848</c:v>
                </c:pt>
                <c:pt idx="407">
                  <c:v>40007848</c:v>
                </c:pt>
                <c:pt idx="408">
                  <c:v>40007848</c:v>
                </c:pt>
                <c:pt idx="409">
                  <c:v>40007848</c:v>
                </c:pt>
                <c:pt idx="410">
                  <c:v>40007848</c:v>
                </c:pt>
                <c:pt idx="411">
                  <c:v>40007848</c:v>
                </c:pt>
                <c:pt idx="412">
                  <c:v>40007848</c:v>
                </c:pt>
                <c:pt idx="413">
                  <c:v>40007848</c:v>
                </c:pt>
                <c:pt idx="414">
                  <c:v>40007848</c:v>
                </c:pt>
                <c:pt idx="415">
                  <c:v>40007848</c:v>
                </c:pt>
                <c:pt idx="416">
                  <c:v>40007848</c:v>
                </c:pt>
                <c:pt idx="417">
                  <c:v>40007848</c:v>
                </c:pt>
                <c:pt idx="418">
                  <c:v>40007848</c:v>
                </c:pt>
                <c:pt idx="419">
                  <c:v>40007848</c:v>
                </c:pt>
                <c:pt idx="420">
                  <c:v>40007848</c:v>
                </c:pt>
                <c:pt idx="421">
                  <c:v>40007848</c:v>
                </c:pt>
                <c:pt idx="422">
                  <c:v>40007848</c:v>
                </c:pt>
                <c:pt idx="423">
                  <c:v>40007848</c:v>
                </c:pt>
                <c:pt idx="424">
                  <c:v>40007848</c:v>
                </c:pt>
                <c:pt idx="425">
                  <c:v>40007848</c:v>
                </c:pt>
                <c:pt idx="426">
                  <c:v>40007848</c:v>
                </c:pt>
                <c:pt idx="427">
                  <c:v>40007848</c:v>
                </c:pt>
                <c:pt idx="428">
                  <c:v>40007848</c:v>
                </c:pt>
                <c:pt idx="429">
                  <c:v>40007848</c:v>
                </c:pt>
                <c:pt idx="430">
                  <c:v>40007848</c:v>
                </c:pt>
                <c:pt idx="431">
                  <c:v>40007848</c:v>
                </c:pt>
                <c:pt idx="432">
                  <c:v>40007848</c:v>
                </c:pt>
                <c:pt idx="433">
                  <c:v>40007848</c:v>
                </c:pt>
                <c:pt idx="434">
                  <c:v>40007848</c:v>
                </c:pt>
                <c:pt idx="435">
                  <c:v>40007848</c:v>
                </c:pt>
                <c:pt idx="436">
                  <c:v>40007848</c:v>
                </c:pt>
                <c:pt idx="437">
                  <c:v>40007848</c:v>
                </c:pt>
                <c:pt idx="438">
                  <c:v>40007848</c:v>
                </c:pt>
                <c:pt idx="439">
                  <c:v>40007848</c:v>
                </c:pt>
                <c:pt idx="440">
                  <c:v>40007848</c:v>
                </c:pt>
                <c:pt idx="441">
                  <c:v>40007848</c:v>
                </c:pt>
                <c:pt idx="442">
                  <c:v>40007848</c:v>
                </c:pt>
                <c:pt idx="443">
                  <c:v>40007848</c:v>
                </c:pt>
                <c:pt idx="444">
                  <c:v>40007848</c:v>
                </c:pt>
                <c:pt idx="445">
                  <c:v>40007848</c:v>
                </c:pt>
                <c:pt idx="446">
                  <c:v>40007848</c:v>
                </c:pt>
                <c:pt idx="447">
                  <c:v>40007848</c:v>
                </c:pt>
                <c:pt idx="448">
                  <c:v>40007848</c:v>
                </c:pt>
                <c:pt idx="449">
                  <c:v>40007848</c:v>
                </c:pt>
                <c:pt idx="450">
                  <c:v>40007848</c:v>
                </c:pt>
                <c:pt idx="451">
                  <c:v>40007848</c:v>
                </c:pt>
                <c:pt idx="452">
                  <c:v>40007848</c:v>
                </c:pt>
                <c:pt idx="453">
                  <c:v>40007848</c:v>
                </c:pt>
                <c:pt idx="454">
                  <c:v>40007848</c:v>
                </c:pt>
                <c:pt idx="455">
                  <c:v>40007848</c:v>
                </c:pt>
                <c:pt idx="456">
                  <c:v>40007848</c:v>
                </c:pt>
                <c:pt idx="457">
                  <c:v>40007848</c:v>
                </c:pt>
                <c:pt idx="458">
                  <c:v>40007848</c:v>
                </c:pt>
                <c:pt idx="459">
                  <c:v>40007848</c:v>
                </c:pt>
                <c:pt idx="460">
                  <c:v>40007848</c:v>
                </c:pt>
                <c:pt idx="461">
                  <c:v>40007848</c:v>
                </c:pt>
                <c:pt idx="462">
                  <c:v>40007848</c:v>
                </c:pt>
                <c:pt idx="463">
                  <c:v>40007848</c:v>
                </c:pt>
                <c:pt idx="464">
                  <c:v>40007848</c:v>
                </c:pt>
                <c:pt idx="465">
                  <c:v>40007848</c:v>
                </c:pt>
                <c:pt idx="466">
                  <c:v>40007848</c:v>
                </c:pt>
                <c:pt idx="467">
                  <c:v>40007848</c:v>
                </c:pt>
                <c:pt idx="468">
                  <c:v>40007848</c:v>
                </c:pt>
                <c:pt idx="469">
                  <c:v>40007848</c:v>
                </c:pt>
                <c:pt idx="470">
                  <c:v>40007848</c:v>
                </c:pt>
                <c:pt idx="471">
                  <c:v>40007848</c:v>
                </c:pt>
                <c:pt idx="472">
                  <c:v>40007848</c:v>
                </c:pt>
                <c:pt idx="473">
                  <c:v>40007848</c:v>
                </c:pt>
                <c:pt idx="474">
                  <c:v>40007848</c:v>
                </c:pt>
                <c:pt idx="475">
                  <c:v>40007848</c:v>
                </c:pt>
                <c:pt idx="476">
                  <c:v>40007848</c:v>
                </c:pt>
                <c:pt idx="477">
                  <c:v>40007848</c:v>
                </c:pt>
                <c:pt idx="478">
                  <c:v>40007848</c:v>
                </c:pt>
                <c:pt idx="479">
                  <c:v>40007848</c:v>
                </c:pt>
                <c:pt idx="480">
                  <c:v>40007848</c:v>
                </c:pt>
                <c:pt idx="481">
                  <c:v>40007848</c:v>
                </c:pt>
                <c:pt idx="482">
                  <c:v>40007848</c:v>
                </c:pt>
                <c:pt idx="483">
                  <c:v>40007848</c:v>
                </c:pt>
                <c:pt idx="484">
                  <c:v>40007848</c:v>
                </c:pt>
                <c:pt idx="485">
                  <c:v>40007848</c:v>
                </c:pt>
                <c:pt idx="486">
                  <c:v>40007848</c:v>
                </c:pt>
                <c:pt idx="487">
                  <c:v>40007848</c:v>
                </c:pt>
                <c:pt idx="488">
                  <c:v>40007848</c:v>
                </c:pt>
                <c:pt idx="489">
                  <c:v>40007848</c:v>
                </c:pt>
                <c:pt idx="490">
                  <c:v>40007848</c:v>
                </c:pt>
                <c:pt idx="491">
                  <c:v>40007848</c:v>
                </c:pt>
                <c:pt idx="492">
                  <c:v>40007848</c:v>
                </c:pt>
                <c:pt idx="493">
                  <c:v>40007848</c:v>
                </c:pt>
                <c:pt idx="494">
                  <c:v>40007848</c:v>
                </c:pt>
                <c:pt idx="495">
                  <c:v>40007848</c:v>
                </c:pt>
                <c:pt idx="496">
                  <c:v>40007848</c:v>
                </c:pt>
                <c:pt idx="497">
                  <c:v>40007848</c:v>
                </c:pt>
                <c:pt idx="498">
                  <c:v>40007848</c:v>
                </c:pt>
                <c:pt idx="499">
                  <c:v>40007848</c:v>
                </c:pt>
                <c:pt idx="500">
                  <c:v>40007848</c:v>
                </c:pt>
                <c:pt idx="501">
                  <c:v>40007848</c:v>
                </c:pt>
                <c:pt idx="502">
                  <c:v>40007848</c:v>
                </c:pt>
                <c:pt idx="503">
                  <c:v>40007848</c:v>
                </c:pt>
                <c:pt idx="504">
                  <c:v>40007848</c:v>
                </c:pt>
                <c:pt idx="505">
                  <c:v>40007848</c:v>
                </c:pt>
                <c:pt idx="506">
                  <c:v>40007848</c:v>
                </c:pt>
                <c:pt idx="507">
                  <c:v>40007848</c:v>
                </c:pt>
                <c:pt idx="508">
                  <c:v>40007848</c:v>
                </c:pt>
                <c:pt idx="509">
                  <c:v>40007848</c:v>
                </c:pt>
                <c:pt idx="510">
                  <c:v>40007848</c:v>
                </c:pt>
                <c:pt idx="511">
                  <c:v>40007848</c:v>
                </c:pt>
                <c:pt idx="512">
                  <c:v>40007848</c:v>
                </c:pt>
                <c:pt idx="513">
                  <c:v>40007848</c:v>
                </c:pt>
                <c:pt idx="514">
                  <c:v>40007848</c:v>
                </c:pt>
                <c:pt idx="515">
                  <c:v>40007848</c:v>
                </c:pt>
                <c:pt idx="516">
                  <c:v>40007848</c:v>
                </c:pt>
                <c:pt idx="517">
                  <c:v>40007848</c:v>
                </c:pt>
                <c:pt idx="518">
                  <c:v>40007848</c:v>
                </c:pt>
                <c:pt idx="519">
                  <c:v>40007848</c:v>
                </c:pt>
                <c:pt idx="520">
                  <c:v>40007848</c:v>
                </c:pt>
                <c:pt idx="521">
                  <c:v>40007848</c:v>
                </c:pt>
                <c:pt idx="522">
                  <c:v>40007848</c:v>
                </c:pt>
                <c:pt idx="523">
                  <c:v>40007848</c:v>
                </c:pt>
                <c:pt idx="524">
                  <c:v>40007848</c:v>
                </c:pt>
                <c:pt idx="525">
                  <c:v>40007848</c:v>
                </c:pt>
                <c:pt idx="526">
                  <c:v>40007848</c:v>
                </c:pt>
                <c:pt idx="527">
                  <c:v>40007848</c:v>
                </c:pt>
                <c:pt idx="528">
                  <c:v>40007848</c:v>
                </c:pt>
                <c:pt idx="529">
                  <c:v>40007848</c:v>
                </c:pt>
                <c:pt idx="530">
                  <c:v>40007848</c:v>
                </c:pt>
                <c:pt idx="531">
                  <c:v>40007848</c:v>
                </c:pt>
                <c:pt idx="532">
                  <c:v>40007848</c:v>
                </c:pt>
                <c:pt idx="533">
                  <c:v>40007848</c:v>
                </c:pt>
                <c:pt idx="534">
                  <c:v>40007848</c:v>
                </c:pt>
                <c:pt idx="535">
                  <c:v>40007848</c:v>
                </c:pt>
                <c:pt idx="536">
                  <c:v>40007848</c:v>
                </c:pt>
                <c:pt idx="537">
                  <c:v>40007848</c:v>
                </c:pt>
                <c:pt idx="538">
                  <c:v>40007848</c:v>
                </c:pt>
                <c:pt idx="539">
                  <c:v>40007848</c:v>
                </c:pt>
                <c:pt idx="540">
                  <c:v>40007848</c:v>
                </c:pt>
                <c:pt idx="541">
                  <c:v>40007848</c:v>
                </c:pt>
                <c:pt idx="542">
                  <c:v>40007848</c:v>
                </c:pt>
                <c:pt idx="543">
                  <c:v>40007848</c:v>
                </c:pt>
                <c:pt idx="544">
                  <c:v>40007848</c:v>
                </c:pt>
                <c:pt idx="545">
                  <c:v>40007848</c:v>
                </c:pt>
                <c:pt idx="546">
                  <c:v>40007848</c:v>
                </c:pt>
                <c:pt idx="547">
                  <c:v>40007848</c:v>
                </c:pt>
                <c:pt idx="548">
                  <c:v>40007848</c:v>
                </c:pt>
                <c:pt idx="549">
                  <c:v>40007848</c:v>
                </c:pt>
                <c:pt idx="550">
                  <c:v>40007848</c:v>
                </c:pt>
                <c:pt idx="551">
                  <c:v>40007848</c:v>
                </c:pt>
              </c:numCache>
            </c:numRef>
          </c:yVal>
          <c:smooth val="0"/>
        </c:ser>
        <c:ser>
          <c:idx val="1"/>
          <c:order val="1"/>
          <c:tx>
            <c:v>Trend</c:v>
          </c:tx>
          <c:spPr>
            <a:ln>
              <a:noFill/>
            </a:ln>
          </c:spPr>
          <c:marker>
            <c:symbol val="none"/>
          </c:marker>
          <c:trendline>
            <c:spPr>
              <a:ln w="38100">
                <a:prstDash val="sysDash"/>
              </a:ln>
            </c:spPr>
            <c:trendlineType val="linear"/>
            <c:dispRSqr val="0"/>
            <c:dispEq val="1"/>
            <c:trendlineLbl>
              <c:layout>
                <c:manualLayout>
                  <c:x val="-0.22177594846098783"/>
                  <c:y val="0.16237718197297357"/>
                </c:manualLayout>
              </c:layout>
              <c:tx>
                <c:rich>
                  <a:bodyPr/>
                  <a:lstStyle/>
                  <a:p>
                    <a:pPr>
                      <a:defRPr sz="1800">
                        <a:latin typeface="Times New Roman" pitchFamily="18" charset="0"/>
                        <a:cs typeface="Times New Roman" pitchFamily="18" charset="0"/>
                      </a:defRPr>
                    </a:pPr>
                    <a:r>
                      <a:rPr lang="en-US" sz="1800" baseline="0">
                        <a:latin typeface="Times New Roman" pitchFamily="18" charset="0"/>
                        <a:cs typeface="Times New Roman" pitchFamily="18" charset="0"/>
                      </a:rPr>
                      <a:t>y = 0.00000001x + 40,007,848</a:t>
                    </a:r>
                    <a:endParaRPr lang="en-US" sz="1800">
                      <a:latin typeface="Times New Roman" pitchFamily="18" charset="0"/>
                      <a:cs typeface="Times New Roman" pitchFamily="18" charset="0"/>
                    </a:endParaRPr>
                  </a:p>
                </c:rich>
              </c:tx>
              <c:numFmt formatCode="#,##0.00000000" sourceLinked="0"/>
            </c:trendlineLbl>
          </c:trendline>
          <c:xVal>
            <c:numRef>
              <c:f>AxialStress!$A$73:$A$553</c:f>
              <c:numCache>
                <c:formatCode>General</c:formatCode>
                <c:ptCount val="481"/>
                <c:pt idx="0">
                  <c:v>5.0360899999999997</c:v>
                </c:pt>
                <c:pt idx="1">
                  <c:v>5.1065199999999997</c:v>
                </c:pt>
                <c:pt idx="2">
                  <c:v>5.1769600000000002</c:v>
                </c:pt>
                <c:pt idx="3">
                  <c:v>5.2473900000000002</c:v>
                </c:pt>
                <c:pt idx="4">
                  <c:v>5.3178299999999998</c:v>
                </c:pt>
                <c:pt idx="5">
                  <c:v>5.3882599999999998</c:v>
                </c:pt>
                <c:pt idx="6">
                  <c:v>5.4587000000000003</c:v>
                </c:pt>
                <c:pt idx="7">
                  <c:v>5.5291300000000003</c:v>
                </c:pt>
                <c:pt idx="8">
                  <c:v>5.5995699999999999</c:v>
                </c:pt>
                <c:pt idx="9">
                  <c:v>5.67</c:v>
                </c:pt>
                <c:pt idx="10">
                  <c:v>5.7404299999999999</c:v>
                </c:pt>
                <c:pt idx="11">
                  <c:v>5.8108700000000004</c:v>
                </c:pt>
                <c:pt idx="12">
                  <c:v>5.8813000000000004</c:v>
                </c:pt>
                <c:pt idx="13">
                  <c:v>5.95174</c:v>
                </c:pt>
                <c:pt idx="14">
                  <c:v>6.02217</c:v>
                </c:pt>
                <c:pt idx="15">
                  <c:v>6.0926099999999996</c:v>
                </c:pt>
                <c:pt idx="16">
                  <c:v>6.1630399999999996</c:v>
                </c:pt>
                <c:pt idx="17">
                  <c:v>6.2334800000000001</c:v>
                </c:pt>
                <c:pt idx="18">
                  <c:v>6.3039100000000001</c:v>
                </c:pt>
                <c:pt idx="19">
                  <c:v>6.3743499999999997</c:v>
                </c:pt>
                <c:pt idx="20">
                  <c:v>6.4447799999999997</c:v>
                </c:pt>
                <c:pt idx="21">
                  <c:v>6.5152200000000002</c:v>
                </c:pt>
                <c:pt idx="22">
                  <c:v>6.5856500000000002</c:v>
                </c:pt>
                <c:pt idx="23">
                  <c:v>6.6560899999999998</c:v>
                </c:pt>
                <c:pt idx="24">
                  <c:v>6.7265199999999998</c:v>
                </c:pt>
                <c:pt idx="25">
                  <c:v>6.7969600000000003</c:v>
                </c:pt>
                <c:pt idx="26">
                  <c:v>6.8673900000000003</c:v>
                </c:pt>
                <c:pt idx="27">
                  <c:v>6.9378299999999999</c:v>
                </c:pt>
                <c:pt idx="28">
                  <c:v>7.0082599999999999</c:v>
                </c:pt>
                <c:pt idx="29">
                  <c:v>7.0787000000000004</c:v>
                </c:pt>
                <c:pt idx="30">
                  <c:v>7.1491300000000004</c:v>
                </c:pt>
                <c:pt idx="31">
                  <c:v>7.21957</c:v>
                </c:pt>
                <c:pt idx="32">
                  <c:v>7.29</c:v>
                </c:pt>
                <c:pt idx="33">
                  <c:v>7.3604399999999996</c:v>
                </c:pt>
                <c:pt idx="34">
                  <c:v>7.4308699999999996</c:v>
                </c:pt>
                <c:pt idx="35">
                  <c:v>7.5012999999999996</c:v>
                </c:pt>
                <c:pt idx="36">
                  <c:v>7.5717400000000001</c:v>
                </c:pt>
                <c:pt idx="37">
                  <c:v>7.6421700000000001</c:v>
                </c:pt>
                <c:pt idx="38">
                  <c:v>7.7126099999999997</c:v>
                </c:pt>
                <c:pt idx="39">
                  <c:v>7.7830399999999997</c:v>
                </c:pt>
                <c:pt idx="40">
                  <c:v>7.8534800000000002</c:v>
                </c:pt>
                <c:pt idx="41">
                  <c:v>7.9239100000000002</c:v>
                </c:pt>
                <c:pt idx="42">
                  <c:v>7.9943499999999998</c:v>
                </c:pt>
                <c:pt idx="43">
                  <c:v>8.0647800000000007</c:v>
                </c:pt>
                <c:pt idx="44">
                  <c:v>8.1352200000000003</c:v>
                </c:pt>
                <c:pt idx="45">
                  <c:v>8.2056500000000003</c:v>
                </c:pt>
                <c:pt idx="46">
                  <c:v>8.2760899999999999</c:v>
                </c:pt>
                <c:pt idx="47">
                  <c:v>8.3465199999999999</c:v>
                </c:pt>
                <c:pt idx="48">
                  <c:v>8.4169599999999996</c:v>
                </c:pt>
                <c:pt idx="49">
                  <c:v>8.4873899999999995</c:v>
                </c:pt>
                <c:pt idx="50">
                  <c:v>8.5578299999999992</c:v>
                </c:pt>
                <c:pt idx="51">
                  <c:v>8.6282599999999992</c:v>
                </c:pt>
                <c:pt idx="52">
                  <c:v>8.6987000000000005</c:v>
                </c:pt>
                <c:pt idx="53">
                  <c:v>8.7691300000000005</c:v>
                </c:pt>
                <c:pt idx="54">
                  <c:v>8.8395700000000001</c:v>
                </c:pt>
                <c:pt idx="55">
                  <c:v>8.91</c:v>
                </c:pt>
                <c:pt idx="56">
                  <c:v>8.9804300000000001</c:v>
                </c:pt>
                <c:pt idx="57">
                  <c:v>9.0508699999999997</c:v>
                </c:pt>
                <c:pt idx="58">
                  <c:v>9.1212999999999997</c:v>
                </c:pt>
                <c:pt idx="59">
                  <c:v>9.1917399999999994</c:v>
                </c:pt>
                <c:pt idx="60">
                  <c:v>9.2621699999999993</c:v>
                </c:pt>
                <c:pt idx="61">
                  <c:v>9.3326100000000007</c:v>
                </c:pt>
                <c:pt idx="62">
                  <c:v>9.4030400000000007</c:v>
                </c:pt>
                <c:pt idx="63">
                  <c:v>9.4734800000000003</c:v>
                </c:pt>
                <c:pt idx="64">
                  <c:v>9.5439100000000003</c:v>
                </c:pt>
                <c:pt idx="65">
                  <c:v>9.61435</c:v>
                </c:pt>
                <c:pt idx="66">
                  <c:v>9.6847799999999999</c:v>
                </c:pt>
                <c:pt idx="67">
                  <c:v>9.7552199999999996</c:v>
                </c:pt>
                <c:pt idx="68">
                  <c:v>9.8256499999999996</c:v>
                </c:pt>
                <c:pt idx="69">
                  <c:v>9.8960899999999992</c:v>
                </c:pt>
                <c:pt idx="70">
                  <c:v>9.9665199999999992</c:v>
                </c:pt>
                <c:pt idx="71">
                  <c:v>10.037000000000001</c:v>
                </c:pt>
                <c:pt idx="72">
                  <c:v>10.1074</c:v>
                </c:pt>
                <c:pt idx="73">
                  <c:v>10.1778</c:v>
                </c:pt>
                <c:pt idx="74">
                  <c:v>10.2483</c:v>
                </c:pt>
                <c:pt idx="75">
                  <c:v>10.3187</c:v>
                </c:pt>
                <c:pt idx="76">
                  <c:v>10.389099999999999</c:v>
                </c:pt>
                <c:pt idx="77">
                  <c:v>10.4596</c:v>
                </c:pt>
                <c:pt idx="78">
                  <c:v>10.53</c:v>
                </c:pt>
                <c:pt idx="79">
                  <c:v>10.6004</c:v>
                </c:pt>
                <c:pt idx="80">
                  <c:v>10.6709</c:v>
                </c:pt>
                <c:pt idx="81">
                  <c:v>10.741300000000001</c:v>
                </c:pt>
                <c:pt idx="82">
                  <c:v>10.8117</c:v>
                </c:pt>
                <c:pt idx="83">
                  <c:v>10.882199999999999</c:v>
                </c:pt>
                <c:pt idx="84">
                  <c:v>10.9526</c:v>
                </c:pt>
                <c:pt idx="85">
                  <c:v>11.023</c:v>
                </c:pt>
                <c:pt idx="86">
                  <c:v>11.093500000000001</c:v>
                </c:pt>
                <c:pt idx="87">
                  <c:v>11.1639</c:v>
                </c:pt>
                <c:pt idx="88">
                  <c:v>11.234299999999999</c:v>
                </c:pt>
                <c:pt idx="89">
                  <c:v>11.3048</c:v>
                </c:pt>
                <c:pt idx="90">
                  <c:v>11.3752</c:v>
                </c:pt>
                <c:pt idx="91">
                  <c:v>11.4457</c:v>
                </c:pt>
                <c:pt idx="92">
                  <c:v>11.5161</c:v>
                </c:pt>
                <c:pt idx="93">
                  <c:v>11.586499999999999</c:v>
                </c:pt>
                <c:pt idx="94">
                  <c:v>11.657</c:v>
                </c:pt>
                <c:pt idx="95">
                  <c:v>11.727399999999999</c:v>
                </c:pt>
                <c:pt idx="96">
                  <c:v>11.797800000000001</c:v>
                </c:pt>
                <c:pt idx="97">
                  <c:v>11.8683</c:v>
                </c:pt>
                <c:pt idx="98">
                  <c:v>11.938700000000001</c:v>
                </c:pt>
                <c:pt idx="99">
                  <c:v>12.0091</c:v>
                </c:pt>
                <c:pt idx="100">
                  <c:v>12.079599999999999</c:v>
                </c:pt>
                <c:pt idx="101">
                  <c:v>12.15</c:v>
                </c:pt>
                <c:pt idx="102">
                  <c:v>12.2204</c:v>
                </c:pt>
                <c:pt idx="103">
                  <c:v>12.290900000000001</c:v>
                </c:pt>
                <c:pt idx="104">
                  <c:v>12.3613</c:v>
                </c:pt>
                <c:pt idx="105">
                  <c:v>12.431699999999999</c:v>
                </c:pt>
                <c:pt idx="106">
                  <c:v>12.5022</c:v>
                </c:pt>
                <c:pt idx="107">
                  <c:v>12.5726</c:v>
                </c:pt>
                <c:pt idx="108">
                  <c:v>12.643000000000001</c:v>
                </c:pt>
                <c:pt idx="109">
                  <c:v>12.7135</c:v>
                </c:pt>
                <c:pt idx="110">
                  <c:v>12.783899999999999</c:v>
                </c:pt>
                <c:pt idx="111">
                  <c:v>12.8543</c:v>
                </c:pt>
                <c:pt idx="112">
                  <c:v>12.924799999999999</c:v>
                </c:pt>
                <c:pt idx="113">
                  <c:v>12.995200000000001</c:v>
                </c:pt>
                <c:pt idx="114">
                  <c:v>13.0657</c:v>
                </c:pt>
                <c:pt idx="115">
                  <c:v>13.136100000000001</c:v>
                </c:pt>
                <c:pt idx="116">
                  <c:v>13.2065</c:v>
                </c:pt>
                <c:pt idx="117">
                  <c:v>13.276999999999999</c:v>
                </c:pt>
                <c:pt idx="118">
                  <c:v>13.3474</c:v>
                </c:pt>
                <c:pt idx="119">
                  <c:v>13.4178</c:v>
                </c:pt>
                <c:pt idx="120">
                  <c:v>13.488300000000001</c:v>
                </c:pt>
                <c:pt idx="121">
                  <c:v>13.5587</c:v>
                </c:pt>
                <c:pt idx="122">
                  <c:v>13.629099999999999</c:v>
                </c:pt>
                <c:pt idx="123">
                  <c:v>13.6996</c:v>
                </c:pt>
                <c:pt idx="124">
                  <c:v>13.77</c:v>
                </c:pt>
                <c:pt idx="125">
                  <c:v>13.840400000000001</c:v>
                </c:pt>
                <c:pt idx="126">
                  <c:v>13.9109</c:v>
                </c:pt>
                <c:pt idx="127">
                  <c:v>13.981299999999999</c:v>
                </c:pt>
                <c:pt idx="128">
                  <c:v>14.0517</c:v>
                </c:pt>
                <c:pt idx="129">
                  <c:v>14.122199999999999</c:v>
                </c:pt>
                <c:pt idx="130">
                  <c:v>14.192600000000001</c:v>
                </c:pt>
                <c:pt idx="131">
                  <c:v>14.263</c:v>
                </c:pt>
                <c:pt idx="132">
                  <c:v>14.333500000000001</c:v>
                </c:pt>
                <c:pt idx="133">
                  <c:v>14.4039</c:v>
                </c:pt>
                <c:pt idx="134">
                  <c:v>14.474299999999999</c:v>
                </c:pt>
                <c:pt idx="135">
                  <c:v>14.5448</c:v>
                </c:pt>
                <c:pt idx="136">
                  <c:v>14.6152</c:v>
                </c:pt>
                <c:pt idx="137">
                  <c:v>14.685700000000001</c:v>
                </c:pt>
                <c:pt idx="138">
                  <c:v>14.7561</c:v>
                </c:pt>
                <c:pt idx="139">
                  <c:v>14.826499999999999</c:v>
                </c:pt>
                <c:pt idx="140">
                  <c:v>14.897</c:v>
                </c:pt>
                <c:pt idx="141">
                  <c:v>14.9674</c:v>
                </c:pt>
                <c:pt idx="142">
                  <c:v>15.037800000000001</c:v>
                </c:pt>
                <c:pt idx="143">
                  <c:v>15.1083</c:v>
                </c:pt>
                <c:pt idx="144">
                  <c:v>15.178699999999999</c:v>
                </c:pt>
                <c:pt idx="145">
                  <c:v>15.2491</c:v>
                </c:pt>
                <c:pt idx="146">
                  <c:v>15.319599999999999</c:v>
                </c:pt>
                <c:pt idx="147">
                  <c:v>15.39</c:v>
                </c:pt>
                <c:pt idx="148">
                  <c:v>15.4604</c:v>
                </c:pt>
                <c:pt idx="149">
                  <c:v>15.530900000000001</c:v>
                </c:pt>
                <c:pt idx="150">
                  <c:v>15.6013</c:v>
                </c:pt>
                <c:pt idx="151">
                  <c:v>15.6717</c:v>
                </c:pt>
                <c:pt idx="152">
                  <c:v>15.7422</c:v>
                </c:pt>
                <c:pt idx="153">
                  <c:v>15.8126</c:v>
                </c:pt>
                <c:pt idx="154">
                  <c:v>15.882999999999999</c:v>
                </c:pt>
                <c:pt idx="155">
                  <c:v>15.9535</c:v>
                </c:pt>
                <c:pt idx="156">
                  <c:v>16.023900000000001</c:v>
                </c:pt>
                <c:pt idx="157">
                  <c:v>16.0943</c:v>
                </c:pt>
                <c:pt idx="158">
                  <c:v>16.1648</c:v>
                </c:pt>
                <c:pt idx="159">
                  <c:v>16.235199999999999</c:v>
                </c:pt>
                <c:pt idx="160">
                  <c:v>16.305700000000002</c:v>
                </c:pt>
                <c:pt idx="161">
                  <c:v>16.376100000000001</c:v>
                </c:pt>
                <c:pt idx="162">
                  <c:v>16.4465</c:v>
                </c:pt>
                <c:pt idx="163">
                  <c:v>16.516999999999999</c:v>
                </c:pt>
                <c:pt idx="164">
                  <c:v>16.587399999999999</c:v>
                </c:pt>
                <c:pt idx="165">
                  <c:v>16.657800000000002</c:v>
                </c:pt>
                <c:pt idx="166">
                  <c:v>16.728300000000001</c:v>
                </c:pt>
                <c:pt idx="167">
                  <c:v>16.7987</c:v>
                </c:pt>
                <c:pt idx="168">
                  <c:v>16.8691</c:v>
                </c:pt>
                <c:pt idx="169">
                  <c:v>16.939599999999999</c:v>
                </c:pt>
                <c:pt idx="170">
                  <c:v>17.010000000000002</c:v>
                </c:pt>
                <c:pt idx="171">
                  <c:v>17.080400000000001</c:v>
                </c:pt>
                <c:pt idx="172">
                  <c:v>17.1509</c:v>
                </c:pt>
                <c:pt idx="173">
                  <c:v>17.221299999999999</c:v>
                </c:pt>
                <c:pt idx="174">
                  <c:v>17.291699999999999</c:v>
                </c:pt>
                <c:pt idx="175">
                  <c:v>17.362200000000001</c:v>
                </c:pt>
                <c:pt idx="176">
                  <c:v>17.432600000000001</c:v>
                </c:pt>
                <c:pt idx="177">
                  <c:v>17.503</c:v>
                </c:pt>
                <c:pt idx="178">
                  <c:v>17.573499999999999</c:v>
                </c:pt>
                <c:pt idx="179">
                  <c:v>17.643899999999999</c:v>
                </c:pt>
                <c:pt idx="180">
                  <c:v>17.714300000000001</c:v>
                </c:pt>
                <c:pt idx="181">
                  <c:v>17.784800000000001</c:v>
                </c:pt>
                <c:pt idx="182">
                  <c:v>17.8552</c:v>
                </c:pt>
                <c:pt idx="183">
                  <c:v>17.925699999999999</c:v>
                </c:pt>
                <c:pt idx="184">
                  <c:v>17.996099999999998</c:v>
                </c:pt>
                <c:pt idx="185">
                  <c:v>18.066500000000001</c:v>
                </c:pt>
                <c:pt idx="186">
                  <c:v>18.137</c:v>
                </c:pt>
                <c:pt idx="187">
                  <c:v>18.2074</c:v>
                </c:pt>
                <c:pt idx="188">
                  <c:v>18.277799999999999</c:v>
                </c:pt>
                <c:pt idx="189">
                  <c:v>18.348299999999998</c:v>
                </c:pt>
                <c:pt idx="190">
                  <c:v>18.418700000000001</c:v>
                </c:pt>
                <c:pt idx="191">
                  <c:v>18.489100000000001</c:v>
                </c:pt>
                <c:pt idx="192">
                  <c:v>18.5596</c:v>
                </c:pt>
                <c:pt idx="193">
                  <c:v>18.63</c:v>
                </c:pt>
                <c:pt idx="194">
                  <c:v>18.700399999999998</c:v>
                </c:pt>
                <c:pt idx="195">
                  <c:v>18.770900000000001</c:v>
                </c:pt>
                <c:pt idx="196">
                  <c:v>18.8413</c:v>
                </c:pt>
                <c:pt idx="197">
                  <c:v>18.9117</c:v>
                </c:pt>
                <c:pt idx="198">
                  <c:v>18.982199999999999</c:v>
                </c:pt>
                <c:pt idx="199">
                  <c:v>19.052600000000002</c:v>
                </c:pt>
                <c:pt idx="200">
                  <c:v>19.123000000000001</c:v>
                </c:pt>
                <c:pt idx="201">
                  <c:v>19.1935</c:v>
                </c:pt>
                <c:pt idx="202">
                  <c:v>19.2639</c:v>
                </c:pt>
                <c:pt idx="203">
                  <c:v>19.334299999999999</c:v>
                </c:pt>
                <c:pt idx="204">
                  <c:v>19.404800000000002</c:v>
                </c:pt>
                <c:pt idx="205">
                  <c:v>19.475200000000001</c:v>
                </c:pt>
                <c:pt idx="206">
                  <c:v>19.5457</c:v>
                </c:pt>
                <c:pt idx="207">
                  <c:v>19.616099999999999</c:v>
                </c:pt>
                <c:pt idx="208">
                  <c:v>19.686499999999999</c:v>
                </c:pt>
                <c:pt idx="209">
                  <c:v>19.757000000000001</c:v>
                </c:pt>
                <c:pt idx="210">
                  <c:v>19.827400000000001</c:v>
                </c:pt>
                <c:pt idx="211">
                  <c:v>19.8978</c:v>
                </c:pt>
                <c:pt idx="212">
                  <c:v>19.968299999999999</c:v>
                </c:pt>
                <c:pt idx="213">
                  <c:v>20.038699999999999</c:v>
                </c:pt>
                <c:pt idx="214">
                  <c:v>20.109100000000002</c:v>
                </c:pt>
                <c:pt idx="215">
                  <c:v>20.179600000000001</c:v>
                </c:pt>
                <c:pt idx="216">
                  <c:v>20.25</c:v>
                </c:pt>
                <c:pt idx="217">
                  <c:v>20.320399999999999</c:v>
                </c:pt>
                <c:pt idx="218">
                  <c:v>20.390899999999998</c:v>
                </c:pt>
                <c:pt idx="219">
                  <c:v>20.461300000000001</c:v>
                </c:pt>
                <c:pt idx="220">
                  <c:v>20.531700000000001</c:v>
                </c:pt>
                <c:pt idx="221">
                  <c:v>20.6022</c:v>
                </c:pt>
                <c:pt idx="222">
                  <c:v>20.672599999999999</c:v>
                </c:pt>
                <c:pt idx="223">
                  <c:v>20.742999999999999</c:v>
                </c:pt>
                <c:pt idx="224">
                  <c:v>20.813500000000001</c:v>
                </c:pt>
                <c:pt idx="225">
                  <c:v>20.883900000000001</c:v>
                </c:pt>
                <c:pt idx="226">
                  <c:v>20.9543</c:v>
                </c:pt>
                <c:pt idx="227">
                  <c:v>21.024799999999999</c:v>
                </c:pt>
                <c:pt idx="228">
                  <c:v>21.095199999999998</c:v>
                </c:pt>
                <c:pt idx="229">
                  <c:v>21.165700000000001</c:v>
                </c:pt>
                <c:pt idx="230">
                  <c:v>21.2361</c:v>
                </c:pt>
                <c:pt idx="231">
                  <c:v>21.3065</c:v>
                </c:pt>
                <c:pt idx="232">
                  <c:v>21.376999999999999</c:v>
                </c:pt>
                <c:pt idx="233">
                  <c:v>21.447399999999998</c:v>
                </c:pt>
                <c:pt idx="234">
                  <c:v>21.517800000000001</c:v>
                </c:pt>
                <c:pt idx="235">
                  <c:v>21.5883</c:v>
                </c:pt>
                <c:pt idx="236">
                  <c:v>21.6587</c:v>
                </c:pt>
                <c:pt idx="237">
                  <c:v>21.729099999999999</c:v>
                </c:pt>
                <c:pt idx="238">
                  <c:v>21.799600000000002</c:v>
                </c:pt>
                <c:pt idx="239">
                  <c:v>21.87</c:v>
                </c:pt>
                <c:pt idx="240">
                  <c:v>21.9404</c:v>
                </c:pt>
                <c:pt idx="241">
                  <c:v>22.010899999999999</c:v>
                </c:pt>
                <c:pt idx="242">
                  <c:v>22.081299999999999</c:v>
                </c:pt>
                <c:pt idx="243">
                  <c:v>22.151700000000002</c:v>
                </c:pt>
                <c:pt idx="244">
                  <c:v>22.222200000000001</c:v>
                </c:pt>
                <c:pt idx="245">
                  <c:v>22.2926</c:v>
                </c:pt>
                <c:pt idx="246">
                  <c:v>22.363</c:v>
                </c:pt>
                <c:pt idx="247">
                  <c:v>22.433499999999999</c:v>
                </c:pt>
                <c:pt idx="248">
                  <c:v>22.503900000000002</c:v>
                </c:pt>
                <c:pt idx="249">
                  <c:v>22.574300000000001</c:v>
                </c:pt>
                <c:pt idx="250">
                  <c:v>22.6448</c:v>
                </c:pt>
                <c:pt idx="251">
                  <c:v>22.715199999999999</c:v>
                </c:pt>
                <c:pt idx="252">
                  <c:v>22.785699999999999</c:v>
                </c:pt>
                <c:pt idx="253">
                  <c:v>22.856100000000001</c:v>
                </c:pt>
                <c:pt idx="254">
                  <c:v>22.926500000000001</c:v>
                </c:pt>
                <c:pt idx="255">
                  <c:v>22.997</c:v>
                </c:pt>
                <c:pt idx="256">
                  <c:v>23.067399999999999</c:v>
                </c:pt>
                <c:pt idx="257">
                  <c:v>23.137799999999999</c:v>
                </c:pt>
                <c:pt idx="258">
                  <c:v>23.208300000000001</c:v>
                </c:pt>
                <c:pt idx="259">
                  <c:v>23.278700000000001</c:v>
                </c:pt>
                <c:pt idx="260">
                  <c:v>23.3491</c:v>
                </c:pt>
                <c:pt idx="261">
                  <c:v>23.419599999999999</c:v>
                </c:pt>
                <c:pt idx="262">
                  <c:v>23.49</c:v>
                </c:pt>
                <c:pt idx="263">
                  <c:v>23.560400000000001</c:v>
                </c:pt>
                <c:pt idx="264">
                  <c:v>23.6309</c:v>
                </c:pt>
                <c:pt idx="265">
                  <c:v>23.7013</c:v>
                </c:pt>
                <c:pt idx="266">
                  <c:v>23.771699999999999</c:v>
                </c:pt>
                <c:pt idx="267">
                  <c:v>23.842199999999998</c:v>
                </c:pt>
                <c:pt idx="268">
                  <c:v>23.912600000000001</c:v>
                </c:pt>
                <c:pt idx="269">
                  <c:v>23.983000000000001</c:v>
                </c:pt>
                <c:pt idx="270">
                  <c:v>24.0535</c:v>
                </c:pt>
                <c:pt idx="271">
                  <c:v>24.123899999999999</c:v>
                </c:pt>
                <c:pt idx="272">
                  <c:v>24.194299999999998</c:v>
                </c:pt>
                <c:pt idx="273">
                  <c:v>24.264800000000001</c:v>
                </c:pt>
                <c:pt idx="274">
                  <c:v>24.3352</c:v>
                </c:pt>
                <c:pt idx="275">
                  <c:v>24.4057</c:v>
                </c:pt>
                <c:pt idx="276">
                  <c:v>24.476099999999999</c:v>
                </c:pt>
                <c:pt idx="277">
                  <c:v>24.546500000000002</c:v>
                </c:pt>
                <c:pt idx="278">
                  <c:v>24.617000000000001</c:v>
                </c:pt>
                <c:pt idx="279">
                  <c:v>24.6874</c:v>
                </c:pt>
                <c:pt idx="280">
                  <c:v>24.7578</c:v>
                </c:pt>
                <c:pt idx="281">
                  <c:v>24.828299999999999</c:v>
                </c:pt>
                <c:pt idx="282">
                  <c:v>24.898700000000002</c:v>
                </c:pt>
                <c:pt idx="283">
                  <c:v>24.969100000000001</c:v>
                </c:pt>
                <c:pt idx="284">
                  <c:v>25.0396</c:v>
                </c:pt>
                <c:pt idx="285">
                  <c:v>25.11</c:v>
                </c:pt>
                <c:pt idx="286">
                  <c:v>25.180399999999999</c:v>
                </c:pt>
                <c:pt idx="287">
                  <c:v>25.250900000000001</c:v>
                </c:pt>
                <c:pt idx="288">
                  <c:v>25.321300000000001</c:v>
                </c:pt>
                <c:pt idx="289">
                  <c:v>25.3917</c:v>
                </c:pt>
                <c:pt idx="290">
                  <c:v>25.462199999999999</c:v>
                </c:pt>
                <c:pt idx="291">
                  <c:v>25.532599999999999</c:v>
                </c:pt>
                <c:pt idx="292">
                  <c:v>25.603000000000002</c:v>
                </c:pt>
                <c:pt idx="293">
                  <c:v>25.673500000000001</c:v>
                </c:pt>
                <c:pt idx="294">
                  <c:v>25.7439</c:v>
                </c:pt>
                <c:pt idx="295">
                  <c:v>25.814299999999999</c:v>
                </c:pt>
                <c:pt idx="296">
                  <c:v>25.884799999999998</c:v>
                </c:pt>
                <c:pt idx="297">
                  <c:v>25.955200000000001</c:v>
                </c:pt>
                <c:pt idx="298">
                  <c:v>26.025700000000001</c:v>
                </c:pt>
                <c:pt idx="299">
                  <c:v>26.0961</c:v>
                </c:pt>
                <c:pt idx="300">
                  <c:v>26.166499999999999</c:v>
                </c:pt>
                <c:pt idx="301">
                  <c:v>26.236999999999998</c:v>
                </c:pt>
                <c:pt idx="302">
                  <c:v>26.307400000000001</c:v>
                </c:pt>
                <c:pt idx="303">
                  <c:v>26.377800000000001</c:v>
                </c:pt>
                <c:pt idx="304">
                  <c:v>26.4483</c:v>
                </c:pt>
                <c:pt idx="305">
                  <c:v>26.518699999999999</c:v>
                </c:pt>
                <c:pt idx="306">
                  <c:v>26.589099999999998</c:v>
                </c:pt>
                <c:pt idx="307">
                  <c:v>26.659600000000001</c:v>
                </c:pt>
                <c:pt idx="308">
                  <c:v>26.73</c:v>
                </c:pt>
                <c:pt idx="309">
                  <c:v>26.8004</c:v>
                </c:pt>
                <c:pt idx="310">
                  <c:v>26.870899999999999</c:v>
                </c:pt>
                <c:pt idx="311">
                  <c:v>26.941299999999998</c:v>
                </c:pt>
                <c:pt idx="312">
                  <c:v>27.011700000000001</c:v>
                </c:pt>
                <c:pt idx="313">
                  <c:v>27.0822</c:v>
                </c:pt>
                <c:pt idx="314">
                  <c:v>27.1526</c:v>
                </c:pt>
                <c:pt idx="315">
                  <c:v>27.222999999999999</c:v>
                </c:pt>
                <c:pt idx="316">
                  <c:v>27.293500000000002</c:v>
                </c:pt>
                <c:pt idx="317">
                  <c:v>27.363900000000001</c:v>
                </c:pt>
                <c:pt idx="318">
                  <c:v>27.4343</c:v>
                </c:pt>
                <c:pt idx="319">
                  <c:v>27.504799999999999</c:v>
                </c:pt>
                <c:pt idx="320">
                  <c:v>27.575199999999999</c:v>
                </c:pt>
                <c:pt idx="321">
                  <c:v>27.645700000000001</c:v>
                </c:pt>
                <c:pt idx="322">
                  <c:v>27.716100000000001</c:v>
                </c:pt>
                <c:pt idx="323">
                  <c:v>27.7865</c:v>
                </c:pt>
                <c:pt idx="324">
                  <c:v>27.856999999999999</c:v>
                </c:pt>
                <c:pt idx="325">
                  <c:v>27.927399999999999</c:v>
                </c:pt>
                <c:pt idx="326">
                  <c:v>27.997800000000002</c:v>
                </c:pt>
                <c:pt idx="327">
                  <c:v>28.068300000000001</c:v>
                </c:pt>
                <c:pt idx="328">
                  <c:v>28.1387</c:v>
                </c:pt>
                <c:pt idx="329">
                  <c:v>28.209099999999999</c:v>
                </c:pt>
                <c:pt idx="330">
                  <c:v>28.279599999999999</c:v>
                </c:pt>
                <c:pt idx="331">
                  <c:v>28.35</c:v>
                </c:pt>
                <c:pt idx="332">
                  <c:v>28.420400000000001</c:v>
                </c:pt>
                <c:pt idx="333">
                  <c:v>28.4909</c:v>
                </c:pt>
                <c:pt idx="334">
                  <c:v>28.561299999999999</c:v>
                </c:pt>
                <c:pt idx="335">
                  <c:v>28.631699999999999</c:v>
                </c:pt>
                <c:pt idx="336">
                  <c:v>28.702200000000001</c:v>
                </c:pt>
                <c:pt idx="337">
                  <c:v>28.772600000000001</c:v>
                </c:pt>
                <c:pt idx="338">
                  <c:v>28.843</c:v>
                </c:pt>
                <c:pt idx="339">
                  <c:v>28.913499999999999</c:v>
                </c:pt>
                <c:pt idx="340">
                  <c:v>28.983899999999998</c:v>
                </c:pt>
                <c:pt idx="341">
                  <c:v>29.054300000000001</c:v>
                </c:pt>
                <c:pt idx="342">
                  <c:v>29.1248</c:v>
                </c:pt>
                <c:pt idx="343">
                  <c:v>29.1952</c:v>
                </c:pt>
                <c:pt idx="344">
                  <c:v>29.265699999999999</c:v>
                </c:pt>
                <c:pt idx="345">
                  <c:v>29.336099999999998</c:v>
                </c:pt>
                <c:pt idx="346">
                  <c:v>29.406500000000001</c:v>
                </c:pt>
                <c:pt idx="347">
                  <c:v>29.477</c:v>
                </c:pt>
                <c:pt idx="348">
                  <c:v>29.5474</c:v>
                </c:pt>
                <c:pt idx="349">
                  <c:v>29.617799999999999</c:v>
                </c:pt>
                <c:pt idx="350">
                  <c:v>29.688300000000002</c:v>
                </c:pt>
                <c:pt idx="351">
                  <c:v>29.758700000000001</c:v>
                </c:pt>
                <c:pt idx="352">
                  <c:v>29.8291</c:v>
                </c:pt>
                <c:pt idx="353">
                  <c:v>29.8996</c:v>
                </c:pt>
                <c:pt idx="354">
                  <c:v>29.97</c:v>
                </c:pt>
                <c:pt idx="355">
                  <c:v>30.040400000000002</c:v>
                </c:pt>
                <c:pt idx="356">
                  <c:v>30.110900000000001</c:v>
                </c:pt>
                <c:pt idx="357">
                  <c:v>30.1813</c:v>
                </c:pt>
                <c:pt idx="358">
                  <c:v>30.2517</c:v>
                </c:pt>
                <c:pt idx="359">
                  <c:v>30.322199999999999</c:v>
                </c:pt>
                <c:pt idx="360">
                  <c:v>30.392600000000002</c:v>
                </c:pt>
                <c:pt idx="361">
                  <c:v>30.463000000000001</c:v>
                </c:pt>
                <c:pt idx="362">
                  <c:v>30.5335</c:v>
                </c:pt>
                <c:pt idx="363">
                  <c:v>30.603899999999999</c:v>
                </c:pt>
                <c:pt idx="364">
                  <c:v>30.674299999999999</c:v>
                </c:pt>
                <c:pt idx="365">
                  <c:v>30.744800000000001</c:v>
                </c:pt>
                <c:pt idx="366">
                  <c:v>30.815200000000001</c:v>
                </c:pt>
                <c:pt idx="367">
                  <c:v>30.8857</c:v>
                </c:pt>
                <c:pt idx="368">
                  <c:v>30.956099999999999</c:v>
                </c:pt>
                <c:pt idx="369">
                  <c:v>31.026499999999999</c:v>
                </c:pt>
                <c:pt idx="370">
                  <c:v>31.097000000000001</c:v>
                </c:pt>
                <c:pt idx="371">
                  <c:v>31.167400000000001</c:v>
                </c:pt>
                <c:pt idx="372">
                  <c:v>31.2378</c:v>
                </c:pt>
                <c:pt idx="373">
                  <c:v>31.308299999999999</c:v>
                </c:pt>
                <c:pt idx="374">
                  <c:v>31.378699999999998</c:v>
                </c:pt>
                <c:pt idx="375">
                  <c:v>31.449100000000001</c:v>
                </c:pt>
                <c:pt idx="376">
                  <c:v>31.519600000000001</c:v>
                </c:pt>
                <c:pt idx="377">
                  <c:v>31.59</c:v>
                </c:pt>
                <c:pt idx="378">
                  <c:v>31.660399999999999</c:v>
                </c:pt>
                <c:pt idx="379">
                  <c:v>31.730899999999998</c:v>
                </c:pt>
                <c:pt idx="380">
                  <c:v>31.801300000000001</c:v>
                </c:pt>
                <c:pt idx="381">
                  <c:v>31.871700000000001</c:v>
                </c:pt>
                <c:pt idx="382">
                  <c:v>31.9422</c:v>
                </c:pt>
                <c:pt idx="383">
                  <c:v>32.012599999999999</c:v>
                </c:pt>
                <c:pt idx="384">
                  <c:v>32.082999999999998</c:v>
                </c:pt>
                <c:pt idx="385">
                  <c:v>32.153500000000001</c:v>
                </c:pt>
                <c:pt idx="386">
                  <c:v>32.2239</c:v>
                </c:pt>
                <c:pt idx="387">
                  <c:v>32.2943</c:v>
                </c:pt>
                <c:pt idx="388">
                  <c:v>32.364800000000002</c:v>
                </c:pt>
                <c:pt idx="389">
                  <c:v>32.435200000000002</c:v>
                </c:pt>
                <c:pt idx="390">
                  <c:v>32.505699999999997</c:v>
                </c:pt>
                <c:pt idx="391">
                  <c:v>32.576099999999997</c:v>
                </c:pt>
                <c:pt idx="392">
                  <c:v>32.646500000000003</c:v>
                </c:pt>
                <c:pt idx="393">
                  <c:v>32.716999999999999</c:v>
                </c:pt>
                <c:pt idx="394">
                  <c:v>32.787399999999998</c:v>
                </c:pt>
                <c:pt idx="395">
                  <c:v>32.857799999999997</c:v>
                </c:pt>
                <c:pt idx="396">
                  <c:v>32.9283</c:v>
                </c:pt>
                <c:pt idx="397">
                  <c:v>32.998699999999999</c:v>
                </c:pt>
                <c:pt idx="398">
                  <c:v>33.069099999999999</c:v>
                </c:pt>
                <c:pt idx="399">
                  <c:v>33.139600000000002</c:v>
                </c:pt>
                <c:pt idx="400">
                  <c:v>33.21</c:v>
                </c:pt>
                <c:pt idx="401">
                  <c:v>33.2804</c:v>
                </c:pt>
                <c:pt idx="402">
                  <c:v>33.350900000000003</c:v>
                </c:pt>
                <c:pt idx="403">
                  <c:v>33.421300000000002</c:v>
                </c:pt>
                <c:pt idx="404">
                  <c:v>33.491700000000002</c:v>
                </c:pt>
                <c:pt idx="405">
                  <c:v>33.562199999999997</c:v>
                </c:pt>
                <c:pt idx="406">
                  <c:v>33.632599999999996</c:v>
                </c:pt>
                <c:pt idx="407">
                  <c:v>33.703000000000003</c:v>
                </c:pt>
                <c:pt idx="408">
                  <c:v>33.773499999999999</c:v>
                </c:pt>
                <c:pt idx="409">
                  <c:v>33.843899999999998</c:v>
                </c:pt>
                <c:pt idx="410">
                  <c:v>33.914299999999997</c:v>
                </c:pt>
                <c:pt idx="411">
                  <c:v>33.9848</c:v>
                </c:pt>
                <c:pt idx="412">
                  <c:v>34.055199999999999</c:v>
                </c:pt>
                <c:pt idx="413">
                  <c:v>34.125700000000002</c:v>
                </c:pt>
                <c:pt idx="414">
                  <c:v>34.196100000000001</c:v>
                </c:pt>
                <c:pt idx="415">
                  <c:v>34.266500000000001</c:v>
                </c:pt>
                <c:pt idx="416">
                  <c:v>34.337000000000003</c:v>
                </c:pt>
                <c:pt idx="417">
                  <c:v>34.407400000000003</c:v>
                </c:pt>
                <c:pt idx="418">
                  <c:v>34.477800000000002</c:v>
                </c:pt>
                <c:pt idx="419">
                  <c:v>34.548299999999998</c:v>
                </c:pt>
                <c:pt idx="420">
                  <c:v>34.618699999999997</c:v>
                </c:pt>
                <c:pt idx="421">
                  <c:v>34.689100000000003</c:v>
                </c:pt>
                <c:pt idx="422">
                  <c:v>34.759599999999999</c:v>
                </c:pt>
                <c:pt idx="423">
                  <c:v>34.83</c:v>
                </c:pt>
                <c:pt idx="424">
                  <c:v>34.900399999999998</c:v>
                </c:pt>
                <c:pt idx="425">
                  <c:v>34.9709</c:v>
                </c:pt>
                <c:pt idx="426">
                  <c:v>35.0413</c:v>
                </c:pt>
                <c:pt idx="427">
                  <c:v>35.111699999999999</c:v>
                </c:pt>
                <c:pt idx="428">
                  <c:v>35.182200000000002</c:v>
                </c:pt>
                <c:pt idx="429">
                  <c:v>35.252600000000001</c:v>
                </c:pt>
                <c:pt idx="430">
                  <c:v>35.323</c:v>
                </c:pt>
                <c:pt idx="431">
                  <c:v>35.393500000000003</c:v>
                </c:pt>
                <c:pt idx="432">
                  <c:v>35.463900000000002</c:v>
                </c:pt>
                <c:pt idx="433">
                  <c:v>35.534300000000002</c:v>
                </c:pt>
                <c:pt idx="434">
                  <c:v>35.604799999999997</c:v>
                </c:pt>
                <c:pt idx="435">
                  <c:v>35.675199999999997</c:v>
                </c:pt>
                <c:pt idx="436">
                  <c:v>35.745699999999999</c:v>
                </c:pt>
                <c:pt idx="437">
                  <c:v>35.816099999999999</c:v>
                </c:pt>
                <c:pt idx="438">
                  <c:v>35.886499999999998</c:v>
                </c:pt>
                <c:pt idx="439">
                  <c:v>35.957000000000001</c:v>
                </c:pt>
                <c:pt idx="440">
                  <c:v>36.0274</c:v>
                </c:pt>
                <c:pt idx="441">
                  <c:v>36.097799999999999</c:v>
                </c:pt>
                <c:pt idx="442">
                  <c:v>36.168300000000002</c:v>
                </c:pt>
                <c:pt idx="443">
                  <c:v>36.238700000000001</c:v>
                </c:pt>
                <c:pt idx="444">
                  <c:v>36.309100000000001</c:v>
                </c:pt>
                <c:pt idx="445">
                  <c:v>36.379600000000003</c:v>
                </c:pt>
                <c:pt idx="446">
                  <c:v>36.450000000000003</c:v>
                </c:pt>
                <c:pt idx="447">
                  <c:v>36.520400000000002</c:v>
                </c:pt>
                <c:pt idx="448">
                  <c:v>36.590899999999998</c:v>
                </c:pt>
                <c:pt idx="449">
                  <c:v>36.661299999999997</c:v>
                </c:pt>
                <c:pt idx="450">
                  <c:v>36.731699999999996</c:v>
                </c:pt>
                <c:pt idx="451">
                  <c:v>36.802199999999999</c:v>
                </c:pt>
                <c:pt idx="452">
                  <c:v>36.872599999999998</c:v>
                </c:pt>
                <c:pt idx="453">
                  <c:v>36.942999999999998</c:v>
                </c:pt>
                <c:pt idx="454">
                  <c:v>37.013500000000001</c:v>
                </c:pt>
                <c:pt idx="455">
                  <c:v>37.0839</c:v>
                </c:pt>
                <c:pt idx="456">
                  <c:v>37.154299999999999</c:v>
                </c:pt>
                <c:pt idx="457">
                  <c:v>37.224800000000002</c:v>
                </c:pt>
                <c:pt idx="458">
                  <c:v>37.295200000000001</c:v>
                </c:pt>
                <c:pt idx="459">
                  <c:v>37.365699999999997</c:v>
                </c:pt>
                <c:pt idx="460">
                  <c:v>37.436100000000003</c:v>
                </c:pt>
                <c:pt idx="461">
                  <c:v>37.506500000000003</c:v>
                </c:pt>
                <c:pt idx="462">
                  <c:v>37.576999999999998</c:v>
                </c:pt>
                <c:pt idx="463">
                  <c:v>37.647399999999998</c:v>
                </c:pt>
                <c:pt idx="464">
                  <c:v>37.717799999999997</c:v>
                </c:pt>
                <c:pt idx="465">
                  <c:v>37.7883</c:v>
                </c:pt>
                <c:pt idx="466">
                  <c:v>37.858699999999999</c:v>
                </c:pt>
                <c:pt idx="467">
                  <c:v>37.929099999999998</c:v>
                </c:pt>
                <c:pt idx="468">
                  <c:v>37.999600000000001</c:v>
                </c:pt>
                <c:pt idx="469">
                  <c:v>38.07</c:v>
                </c:pt>
                <c:pt idx="470">
                  <c:v>38.1404</c:v>
                </c:pt>
                <c:pt idx="471">
                  <c:v>38.210900000000002</c:v>
                </c:pt>
                <c:pt idx="472">
                  <c:v>38.281300000000002</c:v>
                </c:pt>
                <c:pt idx="473">
                  <c:v>38.351700000000001</c:v>
                </c:pt>
                <c:pt idx="474">
                  <c:v>38.422199999999997</c:v>
                </c:pt>
                <c:pt idx="475">
                  <c:v>38.492600000000003</c:v>
                </c:pt>
                <c:pt idx="476">
                  <c:v>38.563000000000002</c:v>
                </c:pt>
                <c:pt idx="477">
                  <c:v>38.633499999999998</c:v>
                </c:pt>
                <c:pt idx="478">
                  <c:v>38.703899999999997</c:v>
                </c:pt>
                <c:pt idx="479">
                  <c:v>38.774299999999997</c:v>
                </c:pt>
                <c:pt idx="480">
                  <c:v>38.844799999999999</c:v>
                </c:pt>
              </c:numCache>
            </c:numRef>
          </c:xVal>
          <c:yVal>
            <c:numRef>
              <c:f>AxialStress!$B$73:$B$553</c:f>
              <c:numCache>
                <c:formatCode>General</c:formatCode>
                <c:ptCount val="481"/>
                <c:pt idx="0">
                  <c:v>40007848</c:v>
                </c:pt>
                <c:pt idx="1">
                  <c:v>40007848</c:v>
                </c:pt>
                <c:pt idx="2">
                  <c:v>40007848</c:v>
                </c:pt>
                <c:pt idx="3">
                  <c:v>40007848</c:v>
                </c:pt>
                <c:pt idx="4">
                  <c:v>40007848</c:v>
                </c:pt>
                <c:pt idx="5">
                  <c:v>40007848</c:v>
                </c:pt>
                <c:pt idx="6">
                  <c:v>40007848</c:v>
                </c:pt>
                <c:pt idx="7">
                  <c:v>40007848</c:v>
                </c:pt>
                <c:pt idx="8">
                  <c:v>40007848</c:v>
                </c:pt>
                <c:pt idx="9">
                  <c:v>40007848</c:v>
                </c:pt>
                <c:pt idx="10">
                  <c:v>40007848</c:v>
                </c:pt>
                <c:pt idx="11">
                  <c:v>40007848</c:v>
                </c:pt>
                <c:pt idx="12">
                  <c:v>40007848</c:v>
                </c:pt>
                <c:pt idx="13">
                  <c:v>40007848</c:v>
                </c:pt>
                <c:pt idx="14">
                  <c:v>40007848</c:v>
                </c:pt>
                <c:pt idx="15">
                  <c:v>40007848</c:v>
                </c:pt>
                <c:pt idx="16">
                  <c:v>40007848</c:v>
                </c:pt>
                <c:pt idx="17">
                  <c:v>40007848</c:v>
                </c:pt>
                <c:pt idx="18">
                  <c:v>40007848</c:v>
                </c:pt>
                <c:pt idx="19">
                  <c:v>40007848</c:v>
                </c:pt>
                <c:pt idx="20">
                  <c:v>40007848</c:v>
                </c:pt>
                <c:pt idx="21">
                  <c:v>40007848</c:v>
                </c:pt>
                <c:pt idx="22">
                  <c:v>40007848</c:v>
                </c:pt>
                <c:pt idx="23">
                  <c:v>40007848</c:v>
                </c:pt>
                <c:pt idx="24">
                  <c:v>40007848</c:v>
                </c:pt>
                <c:pt idx="25">
                  <c:v>40007848</c:v>
                </c:pt>
                <c:pt idx="26">
                  <c:v>40007848</c:v>
                </c:pt>
                <c:pt idx="27">
                  <c:v>40007848</c:v>
                </c:pt>
                <c:pt idx="28">
                  <c:v>40007848</c:v>
                </c:pt>
                <c:pt idx="29">
                  <c:v>40007848</c:v>
                </c:pt>
                <c:pt idx="30">
                  <c:v>40007848</c:v>
                </c:pt>
                <c:pt idx="31">
                  <c:v>40007848</c:v>
                </c:pt>
                <c:pt idx="32">
                  <c:v>40007848</c:v>
                </c:pt>
                <c:pt idx="33">
                  <c:v>40007848</c:v>
                </c:pt>
                <c:pt idx="34">
                  <c:v>40007848</c:v>
                </c:pt>
                <c:pt idx="35">
                  <c:v>40007848</c:v>
                </c:pt>
                <c:pt idx="36">
                  <c:v>40007848</c:v>
                </c:pt>
                <c:pt idx="37">
                  <c:v>40007848</c:v>
                </c:pt>
                <c:pt idx="38">
                  <c:v>40007848</c:v>
                </c:pt>
                <c:pt idx="39">
                  <c:v>40007848</c:v>
                </c:pt>
                <c:pt idx="40">
                  <c:v>40007848</c:v>
                </c:pt>
                <c:pt idx="41">
                  <c:v>40007848</c:v>
                </c:pt>
                <c:pt idx="42">
                  <c:v>40007848</c:v>
                </c:pt>
                <c:pt idx="43">
                  <c:v>40007848</c:v>
                </c:pt>
                <c:pt idx="44">
                  <c:v>40007848</c:v>
                </c:pt>
                <c:pt idx="45">
                  <c:v>40007848</c:v>
                </c:pt>
                <c:pt idx="46">
                  <c:v>40007848</c:v>
                </c:pt>
                <c:pt idx="47">
                  <c:v>40007848</c:v>
                </c:pt>
                <c:pt idx="48">
                  <c:v>40007848</c:v>
                </c:pt>
                <c:pt idx="49">
                  <c:v>40007848</c:v>
                </c:pt>
                <c:pt idx="50">
                  <c:v>40007848</c:v>
                </c:pt>
                <c:pt idx="51">
                  <c:v>40007848</c:v>
                </c:pt>
                <c:pt idx="52">
                  <c:v>40007848</c:v>
                </c:pt>
                <c:pt idx="53">
                  <c:v>40007848</c:v>
                </c:pt>
                <c:pt idx="54">
                  <c:v>40007848</c:v>
                </c:pt>
                <c:pt idx="55">
                  <c:v>40007848</c:v>
                </c:pt>
                <c:pt idx="56">
                  <c:v>40007848</c:v>
                </c:pt>
                <c:pt idx="57">
                  <c:v>40007848</c:v>
                </c:pt>
                <c:pt idx="58">
                  <c:v>40007848</c:v>
                </c:pt>
                <c:pt idx="59">
                  <c:v>40007848</c:v>
                </c:pt>
                <c:pt idx="60">
                  <c:v>40007848</c:v>
                </c:pt>
                <c:pt idx="61">
                  <c:v>40007848</c:v>
                </c:pt>
                <c:pt idx="62">
                  <c:v>40007848</c:v>
                </c:pt>
                <c:pt idx="63">
                  <c:v>40007848</c:v>
                </c:pt>
                <c:pt idx="64">
                  <c:v>40007848</c:v>
                </c:pt>
                <c:pt idx="65">
                  <c:v>40007848</c:v>
                </c:pt>
                <c:pt idx="66">
                  <c:v>40007848</c:v>
                </c:pt>
                <c:pt idx="67">
                  <c:v>40007848</c:v>
                </c:pt>
                <c:pt idx="68">
                  <c:v>40007848</c:v>
                </c:pt>
                <c:pt idx="69">
                  <c:v>40007848</c:v>
                </c:pt>
                <c:pt idx="70">
                  <c:v>40007848</c:v>
                </c:pt>
                <c:pt idx="71">
                  <c:v>40007848</c:v>
                </c:pt>
                <c:pt idx="72">
                  <c:v>40007848</c:v>
                </c:pt>
                <c:pt idx="73">
                  <c:v>40007848</c:v>
                </c:pt>
                <c:pt idx="74">
                  <c:v>40007848</c:v>
                </c:pt>
                <c:pt idx="75">
                  <c:v>40007848</c:v>
                </c:pt>
                <c:pt idx="76">
                  <c:v>40007848</c:v>
                </c:pt>
                <c:pt idx="77">
                  <c:v>40007848</c:v>
                </c:pt>
                <c:pt idx="78">
                  <c:v>40007848</c:v>
                </c:pt>
                <c:pt idx="79">
                  <c:v>40007848</c:v>
                </c:pt>
                <c:pt idx="80">
                  <c:v>40007848</c:v>
                </c:pt>
                <c:pt idx="81">
                  <c:v>40007848</c:v>
                </c:pt>
                <c:pt idx="82">
                  <c:v>40007848</c:v>
                </c:pt>
                <c:pt idx="83">
                  <c:v>40007848</c:v>
                </c:pt>
                <c:pt idx="84">
                  <c:v>40007848</c:v>
                </c:pt>
                <c:pt idx="85">
                  <c:v>40007848</c:v>
                </c:pt>
                <c:pt idx="86">
                  <c:v>40007848</c:v>
                </c:pt>
                <c:pt idx="87">
                  <c:v>40007848</c:v>
                </c:pt>
                <c:pt idx="88">
                  <c:v>40007848</c:v>
                </c:pt>
                <c:pt idx="89">
                  <c:v>40007848</c:v>
                </c:pt>
                <c:pt idx="90">
                  <c:v>40007848</c:v>
                </c:pt>
                <c:pt idx="91">
                  <c:v>40007848</c:v>
                </c:pt>
                <c:pt idx="92">
                  <c:v>40007848</c:v>
                </c:pt>
                <c:pt idx="93">
                  <c:v>40007848</c:v>
                </c:pt>
                <c:pt idx="94">
                  <c:v>40007848</c:v>
                </c:pt>
                <c:pt idx="95">
                  <c:v>40007848</c:v>
                </c:pt>
                <c:pt idx="96">
                  <c:v>40007848</c:v>
                </c:pt>
                <c:pt idx="97">
                  <c:v>40007848</c:v>
                </c:pt>
                <c:pt idx="98">
                  <c:v>40007848</c:v>
                </c:pt>
                <c:pt idx="99">
                  <c:v>40007848</c:v>
                </c:pt>
                <c:pt idx="100">
                  <c:v>40007848</c:v>
                </c:pt>
                <c:pt idx="101">
                  <c:v>40007848</c:v>
                </c:pt>
                <c:pt idx="102">
                  <c:v>40007848</c:v>
                </c:pt>
                <c:pt idx="103">
                  <c:v>40007848</c:v>
                </c:pt>
                <c:pt idx="104">
                  <c:v>40007848</c:v>
                </c:pt>
                <c:pt idx="105">
                  <c:v>40007848</c:v>
                </c:pt>
                <c:pt idx="106">
                  <c:v>40007848</c:v>
                </c:pt>
                <c:pt idx="107">
                  <c:v>40007848</c:v>
                </c:pt>
                <c:pt idx="108">
                  <c:v>40007848</c:v>
                </c:pt>
                <c:pt idx="109">
                  <c:v>40007848</c:v>
                </c:pt>
                <c:pt idx="110">
                  <c:v>40007848</c:v>
                </c:pt>
                <c:pt idx="111">
                  <c:v>40007848</c:v>
                </c:pt>
                <c:pt idx="112">
                  <c:v>40007848</c:v>
                </c:pt>
                <c:pt idx="113">
                  <c:v>40007848</c:v>
                </c:pt>
                <c:pt idx="114">
                  <c:v>40007848</c:v>
                </c:pt>
                <c:pt idx="115">
                  <c:v>40007848</c:v>
                </c:pt>
                <c:pt idx="116">
                  <c:v>40007848</c:v>
                </c:pt>
                <c:pt idx="117">
                  <c:v>40007848</c:v>
                </c:pt>
                <c:pt idx="118">
                  <c:v>40007848</c:v>
                </c:pt>
                <c:pt idx="119">
                  <c:v>40007848</c:v>
                </c:pt>
                <c:pt idx="120">
                  <c:v>40007848</c:v>
                </c:pt>
                <c:pt idx="121">
                  <c:v>40007848</c:v>
                </c:pt>
                <c:pt idx="122">
                  <c:v>40007848</c:v>
                </c:pt>
                <c:pt idx="123">
                  <c:v>40007848</c:v>
                </c:pt>
                <c:pt idx="124">
                  <c:v>40007848</c:v>
                </c:pt>
                <c:pt idx="125">
                  <c:v>40007848</c:v>
                </c:pt>
                <c:pt idx="126">
                  <c:v>40007848</c:v>
                </c:pt>
                <c:pt idx="127">
                  <c:v>40007848</c:v>
                </c:pt>
                <c:pt idx="128">
                  <c:v>40007848</c:v>
                </c:pt>
                <c:pt idx="129">
                  <c:v>40007848</c:v>
                </c:pt>
                <c:pt idx="130">
                  <c:v>40007848</c:v>
                </c:pt>
                <c:pt idx="131">
                  <c:v>40007848</c:v>
                </c:pt>
                <c:pt idx="132">
                  <c:v>40007848</c:v>
                </c:pt>
                <c:pt idx="133">
                  <c:v>40007848</c:v>
                </c:pt>
                <c:pt idx="134">
                  <c:v>40007848</c:v>
                </c:pt>
                <c:pt idx="135">
                  <c:v>40007848</c:v>
                </c:pt>
                <c:pt idx="136">
                  <c:v>40007848</c:v>
                </c:pt>
                <c:pt idx="137">
                  <c:v>40007848</c:v>
                </c:pt>
                <c:pt idx="138">
                  <c:v>40007848</c:v>
                </c:pt>
                <c:pt idx="139">
                  <c:v>40007848</c:v>
                </c:pt>
                <c:pt idx="140">
                  <c:v>40007848</c:v>
                </c:pt>
                <c:pt idx="141">
                  <c:v>40007848</c:v>
                </c:pt>
                <c:pt idx="142">
                  <c:v>40007848</c:v>
                </c:pt>
                <c:pt idx="143">
                  <c:v>40007848</c:v>
                </c:pt>
                <c:pt idx="144">
                  <c:v>40007848</c:v>
                </c:pt>
                <c:pt idx="145">
                  <c:v>40007848</c:v>
                </c:pt>
                <c:pt idx="146">
                  <c:v>40007848</c:v>
                </c:pt>
                <c:pt idx="147">
                  <c:v>40007848</c:v>
                </c:pt>
                <c:pt idx="148">
                  <c:v>40007848</c:v>
                </c:pt>
                <c:pt idx="149">
                  <c:v>40007848</c:v>
                </c:pt>
                <c:pt idx="150">
                  <c:v>40007848</c:v>
                </c:pt>
                <c:pt idx="151">
                  <c:v>40007848</c:v>
                </c:pt>
                <c:pt idx="152">
                  <c:v>40007848</c:v>
                </c:pt>
                <c:pt idx="153">
                  <c:v>40007848</c:v>
                </c:pt>
                <c:pt idx="154">
                  <c:v>40007848</c:v>
                </c:pt>
                <c:pt idx="155">
                  <c:v>40007848</c:v>
                </c:pt>
                <c:pt idx="156">
                  <c:v>40007848</c:v>
                </c:pt>
                <c:pt idx="157">
                  <c:v>40007848</c:v>
                </c:pt>
                <c:pt idx="158">
                  <c:v>40007848</c:v>
                </c:pt>
                <c:pt idx="159">
                  <c:v>40007848</c:v>
                </c:pt>
                <c:pt idx="160">
                  <c:v>40007848</c:v>
                </c:pt>
                <c:pt idx="161">
                  <c:v>40007848</c:v>
                </c:pt>
                <c:pt idx="162">
                  <c:v>40007848</c:v>
                </c:pt>
                <c:pt idx="163">
                  <c:v>40007848</c:v>
                </c:pt>
                <c:pt idx="164">
                  <c:v>40007848</c:v>
                </c:pt>
                <c:pt idx="165">
                  <c:v>40007848</c:v>
                </c:pt>
                <c:pt idx="166">
                  <c:v>40007848</c:v>
                </c:pt>
                <c:pt idx="167">
                  <c:v>40007848</c:v>
                </c:pt>
                <c:pt idx="168">
                  <c:v>40007848</c:v>
                </c:pt>
                <c:pt idx="169">
                  <c:v>40007848</c:v>
                </c:pt>
                <c:pt idx="170">
                  <c:v>40007848</c:v>
                </c:pt>
                <c:pt idx="171">
                  <c:v>40007848</c:v>
                </c:pt>
                <c:pt idx="172">
                  <c:v>40007848</c:v>
                </c:pt>
                <c:pt idx="173">
                  <c:v>40007848</c:v>
                </c:pt>
                <c:pt idx="174">
                  <c:v>40007848</c:v>
                </c:pt>
                <c:pt idx="175">
                  <c:v>40007848</c:v>
                </c:pt>
                <c:pt idx="176">
                  <c:v>40007848</c:v>
                </c:pt>
                <c:pt idx="177">
                  <c:v>40007848</c:v>
                </c:pt>
                <c:pt idx="178">
                  <c:v>40007848</c:v>
                </c:pt>
                <c:pt idx="179">
                  <c:v>40007848</c:v>
                </c:pt>
                <c:pt idx="180">
                  <c:v>40007848</c:v>
                </c:pt>
                <c:pt idx="181">
                  <c:v>40007848</c:v>
                </c:pt>
                <c:pt idx="182">
                  <c:v>40007848</c:v>
                </c:pt>
                <c:pt idx="183">
                  <c:v>40007848</c:v>
                </c:pt>
                <c:pt idx="184">
                  <c:v>40007848</c:v>
                </c:pt>
                <c:pt idx="185">
                  <c:v>40007848</c:v>
                </c:pt>
                <c:pt idx="186">
                  <c:v>40007848</c:v>
                </c:pt>
                <c:pt idx="187">
                  <c:v>40007848</c:v>
                </c:pt>
                <c:pt idx="188">
                  <c:v>40007848</c:v>
                </c:pt>
                <c:pt idx="189">
                  <c:v>40007848</c:v>
                </c:pt>
                <c:pt idx="190">
                  <c:v>40007848</c:v>
                </c:pt>
                <c:pt idx="191">
                  <c:v>40007848</c:v>
                </c:pt>
                <c:pt idx="192">
                  <c:v>40007848</c:v>
                </c:pt>
                <c:pt idx="193">
                  <c:v>40007848</c:v>
                </c:pt>
                <c:pt idx="194">
                  <c:v>40007848</c:v>
                </c:pt>
                <c:pt idx="195">
                  <c:v>40007848</c:v>
                </c:pt>
                <c:pt idx="196">
                  <c:v>40007848</c:v>
                </c:pt>
                <c:pt idx="197">
                  <c:v>40007848</c:v>
                </c:pt>
                <c:pt idx="198">
                  <c:v>40007848</c:v>
                </c:pt>
                <c:pt idx="199">
                  <c:v>40007848</c:v>
                </c:pt>
                <c:pt idx="200">
                  <c:v>40007848</c:v>
                </c:pt>
                <c:pt idx="201">
                  <c:v>40007848</c:v>
                </c:pt>
                <c:pt idx="202">
                  <c:v>40007848</c:v>
                </c:pt>
                <c:pt idx="203">
                  <c:v>40007848</c:v>
                </c:pt>
                <c:pt idx="204">
                  <c:v>40007848</c:v>
                </c:pt>
                <c:pt idx="205">
                  <c:v>40007848</c:v>
                </c:pt>
                <c:pt idx="206">
                  <c:v>40007848</c:v>
                </c:pt>
                <c:pt idx="207">
                  <c:v>40007848</c:v>
                </c:pt>
                <c:pt idx="208">
                  <c:v>40007848</c:v>
                </c:pt>
                <c:pt idx="209">
                  <c:v>40007848</c:v>
                </c:pt>
                <c:pt idx="210">
                  <c:v>40007848</c:v>
                </c:pt>
                <c:pt idx="211">
                  <c:v>40007848</c:v>
                </c:pt>
                <c:pt idx="212">
                  <c:v>40007848</c:v>
                </c:pt>
                <c:pt idx="213">
                  <c:v>40007848</c:v>
                </c:pt>
                <c:pt idx="214">
                  <c:v>40007848</c:v>
                </c:pt>
                <c:pt idx="215">
                  <c:v>40007848</c:v>
                </c:pt>
                <c:pt idx="216">
                  <c:v>40007848</c:v>
                </c:pt>
                <c:pt idx="217">
                  <c:v>40007848</c:v>
                </c:pt>
                <c:pt idx="218">
                  <c:v>40007848</c:v>
                </c:pt>
                <c:pt idx="219">
                  <c:v>40007848</c:v>
                </c:pt>
                <c:pt idx="220">
                  <c:v>40007848</c:v>
                </c:pt>
                <c:pt idx="221">
                  <c:v>40007848</c:v>
                </c:pt>
                <c:pt idx="222">
                  <c:v>40007848</c:v>
                </c:pt>
                <c:pt idx="223">
                  <c:v>40007848</c:v>
                </c:pt>
                <c:pt idx="224">
                  <c:v>40007848</c:v>
                </c:pt>
                <c:pt idx="225">
                  <c:v>40007848</c:v>
                </c:pt>
                <c:pt idx="226">
                  <c:v>40007848</c:v>
                </c:pt>
                <c:pt idx="227">
                  <c:v>40007848</c:v>
                </c:pt>
                <c:pt idx="228">
                  <c:v>40007848</c:v>
                </c:pt>
                <c:pt idx="229">
                  <c:v>40007848</c:v>
                </c:pt>
                <c:pt idx="230">
                  <c:v>40007848</c:v>
                </c:pt>
                <c:pt idx="231">
                  <c:v>40007848</c:v>
                </c:pt>
                <c:pt idx="232">
                  <c:v>40007848</c:v>
                </c:pt>
                <c:pt idx="233">
                  <c:v>40007848</c:v>
                </c:pt>
                <c:pt idx="234">
                  <c:v>40007848</c:v>
                </c:pt>
                <c:pt idx="235">
                  <c:v>40007848</c:v>
                </c:pt>
                <c:pt idx="236">
                  <c:v>40007848</c:v>
                </c:pt>
                <c:pt idx="237">
                  <c:v>40007848</c:v>
                </c:pt>
                <c:pt idx="238">
                  <c:v>40007848</c:v>
                </c:pt>
                <c:pt idx="239">
                  <c:v>40007848</c:v>
                </c:pt>
                <c:pt idx="240">
                  <c:v>40007848</c:v>
                </c:pt>
                <c:pt idx="241">
                  <c:v>40007848</c:v>
                </c:pt>
                <c:pt idx="242">
                  <c:v>40007848</c:v>
                </c:pt>
                <c:pt idx="243">
                  <c:v>40007848</c:v>
                </c:pt>
                <c:pt idx="244">
                  <c:v>40007848</c:v>
                </c:pt>
                <c:pt idx="245">
                  <c:v>40007848</c:v>
                </c:pt>
                <c:pt idx="246">
                  <c:v>40007848</c:v>
                </c:pt>
                <c:pt idx="247">
                  <c:v>40007848</c:v>
                </c:pt>
                <c:pt idx="248">
                  <c:v>40007848</c:v>
                </c:pt>
                <c:pt idx="249">
                  <c:v>40007848</c:v>
                </c:pt>
                <c:pt idx="250">
                  <c:v>40007848</c:v>
                </c:pt>
                <c:pt idx="251">
                  <c:v>40007848</c:v>
                </c:pt>
                <c:pt idx="252">
                  <c:v>40007848</c:v>
                </c:pt>
                <c:pt idx="253">
                  <c:v>40007848</c:v>
                </c:pt>
                <c:pt idx="254">
                  <c:v>40007848</c:v>
                </c:pt>
                <c:pt idx="255">
                  <c:v>40007848</c:v>
                </c:pt>
                <c:pt idx="256">
                  <c:v>40007848</c:v>
                </c:pt>
                <c:pt idx="257">
                  <c:v>40007848</c:v>
                </c:pt>
                <c:pt idx="258">
                  <c:v>40007848</c:v>
                </c:pt>
                <c:pt idx="259">
                  <c:v>40007848</c:v>
                </c:pt>
                <c:pt idx="260">
                  <c:v>40007848</c:v>
                </c:pt>
                <c:pt idx="261">
                  <c:v>40007848</c:v>
                </c:pt>
                <c:pt idx="262">
                  <c:v>40007848</c:v>
                </c:pt>
                <c:pt idx="263">
                  <c:v>40007848</c:v>
                </c:pt>
                <c:pt idx="264">
                  <c:v>40007848</c:v>
                </c:pt>
                <c:pt idx="265">
                  <c:v>40007848</c:v>
                </c:pt>
                <c:pt idx="266">
                  <c:v>40007848</c:v>
                </c:pt>
                <c:pt idx="267">
                  <c:v>40007848</c:v>
                </c:pt>
                <c:pt idx="268">
                  <c:v>40007848</c:v>
                </c:pt>
                <c:pt idx="269">
                  <c:v>40007848</c:v>
                </c:pt>
                <c:pt idx="270">
                  <c:v>40007848</c:v>
                </c:pt>
                <c:pt idx="271">
                  <c:v>40007848</c:v>
                </c:pt>
                <c:pt idx="272">
                  <c:v>40007848</c:v>
                </c:pt>
                <c:pt idx="273">
                  <c:v>40007848</c:v>
                </c:pt>
                <c:pt idx="274">
                  <c:v>40007848</c:v>
                </c:pt>
                <c:pt idx="275">
                  <c:v>40007848</c:v>
                </c:pt>
                <c:pt idx="276">
                  <c:v>40007848</c:v>
                </c:pt>
                <c:pt idx="277">
                  <c:v>40007848</c:v>
                </c:pt>
                <c:pt idx="278">
                  <c:v>40007848</c:v>
                </c:pt>
                <c:pt idx="279">
                  <c:v>40007848</c:v>
                </c:pt>
                <c:pt idx="280">
                  <c:v>40007848</c:v>
                </c:pt>
                <c:pt idx="281">
                  <c:v>40007848</c:v>
                </c:pt>
                <c:pt idx="282">
                  <c:v>40007848</c:v>
                </c:pt>
                <c:pt idx="283">
                  <c:v>40007848</c:v>
                </c:pt>
                <c:pt idx="284">
                  <c:v>40007848</c:v>
                </c:pt>
                <c:pt idx="285">
                  <c:v>40007848</c:v>
                </c:pt>
                <c:pt idx="286">
                  <c:v>40007848</c:v>
                </c:pt>
                <c:pt idx="287">
                  <c:v>40007848</c:v>
                </c:pt>
                <c:pt idx="288">
                  <c:v>40007848</c:v>
                </c:pt>
                <c:pt idx="289">
                  <c:v>40007848</c:v>
                </c:pt>
                <c:pt idx="290">
                  <c:v>40007848</c:v>
                </c:pt>
                <c:pt idx="291">
                  <c:v>40007848</c:v>
                </c:pt>
                <c:pt idx="292">
                  <c:v>40007848</c:v>
                </c:pt>
                <c:pt idx="293">
                  <c:v>40007848</c:v>
                </c:pt>
                <c:pt idx="294">
                  <c:v>40007848</c:v>
                </c:pt>
                <c:pt idx="295">
                  <c:v>40007848</c:v>
                </c:pt>
                <c:pt idx="296">
                  <c:v>40007848</c:v>
                </c:pt>
                <c:pt idx="297">
                  <c:v>40007848</c:v>
                </c:pt>
                <c:pt idx="298">
                  <c:v>40007848</c:v>
                </c:pt>
                <c:pt idx="299">
                  <c:v>40007848</c:v>
                </c:pt>
                <c:pt idx="300">
                  <c:v>40007848</c:v>
                </c:pt>
                <c:pt idx="301">
                  <c:v>40007848</c:v>
                </c:pt>
                <c:pt idx="302">
                  <c:v>40007848</c:v>
                </c:pt>
                <c:pt idx="303">
                  <c:v>40007848</c:v>
                </c:pt>
                <c:pt idx="304">
                  <c:v>40007848</c:v>
                </c:pt>
                <c:pt idx="305">
                  <c:v>40007848</c:v>
                </c:pt>
                <c:pt idx="306">
                  <c:v>40007848</c:v>
                </c:pt>
                <c:pt idx="307">
                  <c:v>40007848</c:v>
                </c:pt>
                <c:pt idx="308">
                  <c:v>40007848</c:v>
                </c:pt>
                <c:pt idx="309">
                  <c:v>40007848</c:v>
                </c:pt>
                <c:pt idx="310">
                  <c:v>40007848</c:v>
                </c:pt>
                <c:pt idx="311">
                  <c:v>40007848</c:v>
                </c:pt>
                <c:pt idx="312">
                  <c:v>40007848</c:v>
                </c:pt>
                <c:pt idx="313">
                  <c:v>40007848</c:v>
                </c:pt>
                <c:pt idx="314">
                  <c:v>40007848</c:v>
                </c:pt>
                <c:pt idx="315">
                  <c:v>40007848</c:v>
                </c:pt>
                <c:pt idx="316">
                  <c:v>40007848</c:v>
                </c:pt>
                <c:pt idx="317">
                  <c:v>40007848</c:v>
                </c:pt>
                <c:pt idx="318">
                  <c:v>40007848</c:v>
                </c:pt>
                <c:pt idx="319">
                  <c:v>40007848</c:v>
                </c:pt>
                <c:pt idx="320">
                  <c:v>40007848</c:v>
                </c:pt>
                <c:pt idx="321">
                  <c:v>40007848</c:v>
                </c:pt>
                <c:pt idx="322">
                  <c:v>40007848</c:v>
                </c:pt>
                <c:pt idx="323">
                  <c:v>40007848</c:v>
                </c:pt>
                <c:pt idx="324">
                  <c:v>40007848</c:v>
                </c:pt>
                <c:pt idx="325">
                  <c:v>40007848</c:v>
                </c:pt>
                <c:pt idx="326">
                  <c:v>40007848</c:v>
                </c:pt>
                <c:pt idx="327">
                  <c:v>40007848</c:v>
                </c:pt>
                <c:pt idx="328">
                  <c:v>40007848</c:v>
                </c:pt>
                <c:pt idx="329">
                  <c:v>40007848</c:v>
                </c:pt>
                <c:pt idx="330">
                  <c:v>40007848</c:v>
                </c:pt>
                <c:pt idx="331">
                  <c:v>40007848</c:v>
                </c:pt>
                <c:pt idx="332">
                  <c:v>40007848</c:v>
                </c:pt>
                <c:pt idx="333">
                  <c:v>40007848</c:v>
                </c:pt>
                <c:pt idx="334">
                  <c:v>40007848</c:v>
                </c:pt>
                <c:pt idx="335">
                  <c:v>40007848</c:v>
                </c:pt>
                <c:pt idx="336">
                  <c:v>40007848</c:v>
                </c:pt>
                <c:pt idx="337">
                  <c:v>40007848</c:v>
                </c:pt>
                <c:pt idx="338">
                  <c:v>40007848</c:v>
                </c:pt>
                <c:pt idx="339">
                  <c:v>40007848</c:v>
                </c:pt>
                <c:pt idx="340">
                  <c:v>40007848</c:v>
                </c:pt>
                <c:pt idx="341">
                  <c:v>40007848</c:v>
                </c:pt>
                <c:pt idx="342">
                  <c:v>40007848</c:v>
                </c:pt>
                <c:pt idx="343">
                  <c:v>40007848</c:v>
                </c:pt>
                <c:pt idx="344">
                  <c:v>40007848</c:v>
                </c:pt>
                <c:pt idx="345">
                  <c:v>40007848</c:v>
                </c:pt>
                <c:pt idx="346">
                  <c:v>40007848</c:v>
                </c:pt>
                <c:pt idx="347">
                  <c:v>40007848</c:v>
                </c:pt>
                <c:pt idx="348">
                  <c:v>40007848</c:v>
                </c:pt>
                <c:pt idx="349">
                  <c:v>40007848</c:v>
                </c:pt>
                <c:pt idx="350">
                  <c:v>40007848</c:v>
                </c:pt>
                <c:pt idx="351">
                  <c:v>40007848</c:v>
                </c:pt>
                <c:pt idx="352">
                  <c:v>40007848</c:v>
                </c:pt>
                <c:pt idx="353">
                  <c:v>40007848</c:v>
                </c:pt>
                <c:pt idx="354">
                  <c:v>40007848</c:v>
                </c:pt>
                <c:pt idx="355">
                  <c:v>40007848</c:v>
                </c:pt>
                <c:pt idx="356">
                  <c:v>40007848</c:v>
                </c:pt>
                <c:pt idx="357">
                  <c:v>40007848</c:v>
                </c:pt>
                <c:pt idx="358">
                  <c:v>40007848</c:v>
                </c:pt>
                <c:pt idx="359">
                  <c:v>40007848</c:v>
                </c:pt>
                <c:pt idx="360">
                  <c:v>40007848</c:v>
                </c:pt>
                <c:pt idx="361">
                  <c:v>40007848</c:v>
                </c:pt>
                <c:pt idx="362">
                  <c:v>40007848</c:v>
                </c:pt>
                <c:pt idx="363">
                  <c:v>40007848</c:v>
                </c:pt>
                <c:pt idx="364">
                  <c:v>40007848</c:v>
                </c:pt>
                <c:pt idx="365">
                  <c:v>40007848</c:v>
                </c:pt>
                <c:pt idx="366">
                  <c:v>40007848</c:v>
                </c:pt>
                <c:pt idx="367">
                  <c:v>40007848</c:v>
                </c:pt>
                <c:pt idx="368">
                  <c:v>40007848</c:v>
                </c:pt>
                <c:pt idx="369">
                  <c:v>40007848</c:v>
                </c:pt>
                <c:pt idx="370">
                  <c:v>40007848</c:v>
                </c:pt>
                <c:pt idx="371">
                  <c:v>40007848</c:v>
                </c:pt>
                <c:pt idx="372">
                  <c:v>40007848</c:v>
                </c:pt>
                <c:pt idx="373">
                  <c:v>40007848</c:v>
                </c:pt>
                <c:pt idx="374">
                  <c:v>40007848</c:v>
                </c:pt>
                <c:pt idx="375">
                  <c:v>40007848</c:v>
                </c:pt>
                <c:pt idx="376">
                  <c:v>40007848</c:v>
                </c:pt>
                <c:pt idx="377">
                  <c:v>40007848</c:v>
                </c:pt>
                <c:pt idx="378">
                  <c:v>40007848</c:v>
                </c:pt>
                <c:pt idx="379">
                  <c:v>40007848</c:v>
                </c:pt>
                <c:pt idx="380">
                  <c:v>40007848</c:v>
                </c:pt>
                <c:pt idx="381">
                  <c:v>40007848</c:v>
                </c:pt>
                <c:pt idx="382">
                  <c:v>40007848</c:v>
                </c:pt>
                <c:pt idx="383">
                  <c:v>40007848</c:v>
                </c:pt>
                <c:pt idx="384">
                  <c:v>40007848</c:v>
                </c:pt>
                <c:pt idx="385">
                  <c:v>40007848</c:v>
                </c:pt>
                <c:pt idx="386">
                  <c:v>40007848</c:v>
                </c:pt>
                <c:pt idx="387">
                  <c:v>40007848</c:v>
                </c:pt>
                <c:pt idx="388">
                  <c:v>40007848</c:v>
                </c:pt>
                <c:pt idx="389">
                  <c:v>40007848</c:v>
                </c:pt>
                <c:pt idx="390">
                  <c:v>40007848</c:v>
                </c:pt>
                <c:pt idx="391">
                  <c:v>40007848</c:v>
                </c:pt>
                <c:pt idx="392">
                  <c:v>40007848</c:v>
                </c:pt>
                <c:pt idx="393">
                  <c:v>40007848</c:v>
                </c:pt>
                <c:pt idx="394">
                  <c:v>40007848</c:v>
                </c:pt>
                <c:pt idx="395">
                  <c:v>40007848</c:v>
                </c:pt>
                <c:pt idx="396">
                  <c:v>40007848</c:v>
                </c:pt>
                <c:pt idx="397">
                  <c:v>40007848</c:v>
                </c:pt>
                <c:pt idx="398">
                  <c:v>40007848</c:v>
                </c:pt>
                <c:pt idx="399">
                  <c:v>40007848</c:v>
                </c:pt>
                <c:pt idx="400">
                  <c:v>40007848</c:v>
                </c:pt>
                <c:pt idx="401">
                  <c:v>40007848</c:v>
                </c:pt>
                <c:pt idx="402">
                  <c:v>40007848</c:v>
                </c:pt>
                <c:pt idx="403">
                  <c:v>40007848</c:v>
                </c:pt>
                <c:pt idx="404">
                  <c:v>40007848</c:v>
                </c:pt>
                <c:pt idx="405">
                  <c:v>40007848</c:v>
                </c:pt>
                <c:pt idx="406">
                  <c:v>40007848</c:v>
                </c:pt>
                <c:pt idx="407">
                  <c:v>40007848</c:v>
                </c:pt>
                <c:pt idx="408">
                  <c:v>40007848</c:v>
                </c:pt>
                <c:pt idx="409">
                  <c:v>40007848</c:v>
                </c:pt>
                <c:pt idx="410">
                  <c:v>40007848</c:v>
                </c:pt>
                <c:pt idx="411">
                  <c:v>40007848</c:v>
                </c:pt>
                <c:pt idx="412">
                  <c:v>40007848</c:v>
                </c:pt>
                <c:pt idx="413">
                  <c:v>40007848</c:v>
                </c:pt>
                <c:pt idx="414">
                  <c:v>40007848</c:v>
                </c:pt>
                <c:pt idx="415">
                  <c:v>40007848</c:v>
                </c:pt>
                <c:pt idx="416">
                  <c:v>40007848</c:v>
                </c:pt>
                <c:pt idx="417">
                  <c:v>40007848</c:v>
                </c:pt>
                <c:pt idx="418">
                  <c:v>40007848</c:v>
                </c:pt>
                <c:pt idx="419">
                  <c:v>40007848</c:v>
                </c:pt>
                <c:pt idx="420">
                  <c:v>40007848</c:v>
                </c:pt>
                <c:pt idx="421">
                  <c:v>40007848</c:v>
                </c:pt>
                <c:pt idx="422">
                  <c:v>40007848</c:v>
                </c:pt>
                <c:pt idx="423">
                  <c:v>40007848</c:v>
                </c:pt>
                <c:pt idx="424">
                  <c:v>40007848</c:v>
                </c:pt>
                <c:pt idx="425">
                  <c:v>40007848</c:v>
                </c:pt>
                <c:pt idx="426">
                  <c:v>40007848</c:v>
                </c:pt>
                <c:pt idx="427">
                  <c:v>40007848</c:v>
                </c:pt>
                <c:pt idx="428">
                  <c:v>40007848</c:v>
                </c:pt>
                <c:pt idx="429">
                  <c:v>40007848</c:v>
                </c:pt>
                <c:pt idx="430">
                  <c:v>40007848</c:v>
                </c:pt>
                <c:pt idx="431">
                  <c:v>40007848</c:v>
                </c:pt>
                <c:pt idx="432">
                  <c:v>40007848</c:v>
                </c:pt>
                <c:pt idx="433">
                  <c:v>40007848</c:v>
                </c:pt>
                <c:pt idx="434">
                  <c:v>40007848</c:v>
                </c:pt>
                <c:pt idx="435">
                  <c:v>40007848</c:v>
                </c:pt>
                <c:pt idx="436">
                  <c:v>40007848</c:v>
                </c:pt>
                <c:pt idx="437">
                  <c:v>40007848</c:v>
                </c:pt>
                <c:pt idx="438">
                  <c:v>40007848</c:v>
                </c:pt>
                <c:pt idx="439">
                  <c:v>40007848</c:v>
                </c:pt>
                <c:pt idx="440">
                  <c:v>40007848</c:v>
                </c:pt>
                <c:pt idx="441">
                  <c:v>40007848</c:v>
                </c:pt>
                <c:pt idx="442">
                  <c:v>40007848</c:v>
                </c:pt>
                <c:pt idx="443">
                  <c:v>40007848</c:v>
                </c:pt>
                <c:pt idx="444">
                  <c:v>40007848</c:v>
                </c:pt>
                <c:pt idx="445">
                  <c:v>40007848</c:v>
                </c:pt>
                <c:pt idx="446">
                  <c:v>40007848</c:v>
                </c:pt>
                <c:pt idx="447">
                  <c:v>40007848</c:v>
                </c:pt>
                <c:pt idx="448">
                  <c:v>40007848</c:v>
                </c:pt>
                <c:pt idx="449">
                  <c:v>40007848</c:v>
                </c:pt>
                <c:pt idx="450">
                  <c:v>40007848</c:v>
                </c:pt>
                <c:pt idx="451">
                  <c:v>40007848</c:v>
                </c:pt>
                <c:pt idx="452">
                  <c:v>40007848</c:v>
                </c:pt>
                <c:pt idx="453">
                  <c:v>40007848</c:v>
                </c:pt>
                <c:pt idx="454">
                  <c:v>40007848</c:v>
                </c:pt>
                <c:pt idx="455">
                  <c:v>40007848</c:v>
                </c:pt>
                <c:pt idx="456">
                  <c:v>40007848</c:v>
                </c:pt>
                <c:pt idx="457">
                  <c:v>40007848</c:v>
                </c:pt>
                <c:pt idx="458">
                  <c:v>40007848</c:v>
                </c:pt>
                <c:pt idx="459">
                  <c:v>40007848</c:v>
                </c:pt>
                <c:pt idx="460">
                  <c:v>40007848</c:v>
                </c:pt>
                <c:pt idx="461">
                  <c:v>40007848</c:v>
                </c:pt>
                <c:pt idx="462">
                  <c:v>40007848</c:v>
                </c:pt>
                <c:pt idx="463">
                  <c:v>40007848</c:v>
                </c:pt>
                <c:pt idx="464">
                  <c:v>40007848</c:v>
                </c:pt>
                <c:pt idx="465">
                  <c:v>40007848</c:v>
                </c:pt>
                <c:pt idx="466">
                  <c:v>40007848</c:v>
                </c:pt>
                <c:pt idx="467">
                  <c:v>40007848</c:v>
                </c:pt>
                <c:pt idx="468">
                  <c:v>40007848</c:v>
                </c:pt>
                <c:pt idx="469">
                  <c:v>40007848</c:v>
                </c:pt>
                <c:pt idx="470">
                  <c:v>40007848</c:v>
                </c:pt>
                <c:pt idx="471">
                  <c:v>40007848</c:v>
                </c:pt>
                <c:pt idx="472">
                  <c:v>40007848</c:v>
                </c:pt>
                <c:pt idx="473">
                  <c:v>40007848</c:v>
                </c:pt>
                <c:pt idx="474">
                  <c:v>40007848</c:v>
                </c:pt>
                <c:pt idx="475">
                  <c:v>40007848</c:v>
                </c:pt>
                <c:pt idx="476">
                  <c:v>40007848</c:v>
                </c:pt>
                <c:pt idx="477">
                  <c:v>40007848</c:v>
                </c:pt>
                <c:pt idx="478">
                  <c:v>40007848</c:v>
                </c:pt>
                <c:pt idx="479">
                  <c:v>40007848</c:v>
                </c:pt>
                <c:pt idx="480">
                  <c:v>40007848</c:v>
                </c:pt>
              </c:numCache>
            </c:numRef>
          </c:yVal>
          <c:smooth val="0"/>
        </c:ser>
        <c:dLbls>
          <c:showLegendKey val="0"/>
          <c:showVal val="0"/>
          <c:showCatName val="0"/>
          <c:showSerName val="0"/>
          <c:showPercent val="0"/>
          <c:showBubbleSize val="0"/>
        </c:dLbls>
        <c:axId val="106726528"/>
        <c:axId val="106728448"/>
      </c:scatterChart>
      <c:valAx>
        <c:axId val="106726528"/>
        <c:scaling>
          <c:orientation val="minMax"/>
          <c:max val="40"/>
        </c:scaling>
        <c:delete val="0"/>
        <c:axPos val="b"/>
        <c:title>
          <c:tx>
            <c:rich>
              <a:bodyPr/>
              <a:lstStyle/>
              <a:p>
                <a:pPr>
                  <a:defRPr sz="1200"/>
                </a:pPr>
                <a:r>
                  <a:rPr lang="en-US" sz="1200" dirty="0" smtClean="0"/>
                  <a:t>Beam Position (m)</a:t>
                </a:r>
              </a:p>
            </c:rich>
          </c:tx>
          <c:layout/>
          <c:overlay val="0"/>
        </c:title>
        <c:numFmt formatCode="General" sourceLinked="1"/>
        <c:majorTickMark val="out"/>
        <c:minorTickMark val="none"/>
        <c:tickLblPos val="nextTo"/>
        <c:txPr>
          <a:bodyPr/>
          <a:lstStyle/>
          <a:p>
            <a:pPr>
              <a:defRPr sz="1200">
                <a:latin typeface="Times New Roman" pitchFamily="18" charset="0"/>
                <a:cs typeface="Times New Roman" pitchFamily="18" charset="0"/>
              </a:defRPr>
            </a:pPr>
            <a:endParaRPr lang="en-US"/>
          </a:p>
        </c:txPr>
        <c:crossAx val="106728448"/>
        <c:crosses val="autoZero"/>
        <c:crossBetween val="midCat"/>
      </c:valAx>
      <c:valAx>
        <c:axId val="106728448"/>
        <c:scaling>
          <c:orientation val="minMax"/>
          <c:min val="37500000"/>
        </c:scaling>
        <c:delete val="0"/>
        <c:axPos val="l"/>
        <c:majorGridlines/>
        <c:title>
          <c:tx>
            <c:rich>
              <a:bodyPr rot="-5400000" vert="horz"/>
              <a:lstStyle/>
              <a:p>
                <a:pPr>
                  <a:defRPr sz="1200"/>
                </a:pPr>
                <a:r>
                  <a:rPr lang="en-US" sz="1200" dirty="0" smtClean="0"/>
                  <a:t>Stress (Pa)</a:t>
                </a:r>
                <a:endParaRPr lang="en-US" sz="1200" dirty="0"/>
              </a:p>
            </c:rich>
          </c:tx>
          <c:layout/>
          <c:overlay val="0"/>
        </c:title>
        <c:numFmt formatCode="0.00E+00" sourceLinked="0"/>
        <c:majorTickMark val="out"/>
        <c:minorTickMark val="none"/>
        <c:tickLblPos val="nextTo"/>
        <c:txPr>
          <a:bodyPr/>
          <a:lstStyle/>
          <a:p>
            <a:pPr>
              <a:defRPr>
                <a:latin typeface="Times New Roman" pitchFamily="18" charset="0"/>
                <a:cs typeface="Times New Roman" pitchFamily="18" charset="0"/>
              </a:defRPr>
            </a:pPr>
            <a:endParaRPr lang="en-US"/>
          </a:p>
        </c:txPr>
        <c:crossAx val="106726528"/>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Data</c:v>
          </c:tx>
          <c:spPr>
            <a:ln w="38100" cmpd="sng">
              <a:solidFill>
                <a:schemeClr val="accent1"/>
              </a:solidFill>
              <a:prstDash val="solid"/>
            </a:ln>
          </c:spPr>
          <c:marker>
            <c:symbol val="none"/>
          </c:marker>
          <c:xVal>
            <c:numRef>
              <c:f>AxialStress!$A$2:$A$553</c:f>
              <c:numCache>
                <c:formatCode>General</c:formatCode>
                <c:ptCount val="552"/>
                <c:pt idx="0">
                  <c:v>3.5216999999999998E-2</c:v>
                </c:pt>
                <c:pt idx="1">
                  <c:v>0.10564999999999999</c:v>
                </c:pt>
                <c:pt idx="2">
                  <c:v>0.17609</c:v>
                </c:pt>
                <c:pt idx="3">
                  <c:v>0.24651999999999999</c:v>
                </c:pt>
                <c:pt idx="4">
                  <c:v>0.31696000000000002</c:v>
                </c:pt>
                <c:pt idx="5">
                  <c:v>0.38739000000000001</c:v>
                </c:pt>
                <c:pt idx="6">
                  <c:v>0.45783000000000001</c:v>
                </c:pt>
                <c:pt idx="7">
                  <c:v>0.52825999999999995</c:v>
                </c:pt>
                <c:pt idx="8">
                  <c:v>0.59870000000000001</c:v>
                </c:pt>
                <c:pt idx="9">
                  <c:v>0.66913</c:v>
                </c:pt>
                <c:pt idx="10">
                  <c:v>0.73956999999999995</c:v>
                </c:pt>
                <c:pt idx="11">
                  <c:v>0.81</c:v>
                </c:pt>
                <c:pt idx="12">
                  <c:v>0.88043000000000005</c:v>
                </c:pt>
                <c:pt idx="13">
                  <c:v>0.95086999999999999</c:v>
                </c:pt>
                <c:pt idx="14">
                  <c:v>1.0213000000000001</c:v>
                </c:pt>
                <c:pt idx="15">
                  <c:v>1.0917399999999999</c:v>
                </c:pt>
                <c:pt idx="16">
                  <c:v>1.1621699999999999</c:v>
                </c:pt>
                <c:pt idx="17">
                  <c:v>1.23261</c:v>
                </c:pt>
                <c:pt idx="18">
                  <c:v>1.30304</c:v>
                </c:pt>
                <c:pt idx="19">
                  <c:v>1.37348</c:v>
                </c:pt>
                <c:pt idx="20">
                  <c:v>1.44391</c:v>
                </c:pt>
                <c:pt idx="21">
                  <c:v>1.5143500000000001</c:v>
                </c:pt>
                <c:pt idx="22">
                  <c:v>1.5847800000000001</c:v>
                </c:pt>
                <c:pt idx="23">
                  <c:v>1.6552199999999999</c:v>
                </c:pt>
                <c:pt idx="24">
                  <c:v>1.7256499999999999</c:v>
                </c:pt>
                <c:pt idx="25">
                  <c:v>1.79609</c:v>
                </c:pt>
                <c:pt idx="26">
                  <c:v>1.86652</c:v>
                </c:pt>
                <c:pt idx="27">
                  <c:v>1.93696</c:v>
                </c:pt>
                <c:pt idx="28">
                  <c:v>2.00739</c:v>
                </c:pt>
                <c:pt idx="29">
                  <c:v>2.0778300000000001</c:v>
                </c:pt>
                <c:pt idx="30">
                  <c:v>2.1482600000000001</c:v>
                </c:pt>
                <c:pt idx="31">
                  <c:v>2.2187000000000001</c:v>
                </c:pt>
                <c:pt idx="32">
                  <c:v>2.2891300000000001</c:v>
                </c:pt>
                <c:pt idx="33">
                  <c:v>2.3595700000000002</c:v>
                </c:pt>
                <c:pt idx="34">
                  <c:v>2.4300000000000002</c:v>
                </c:pt>
                <c:pt idx="35">
                  <c:v>2.5004300000000002</c:v>
                </c:pt>
                <c:pt idx="36">
                  <c:v>2.5708700000000002</c:v>
                </c:pt>
                <c:pt idx="37">
                  <c:v>2.6413000000000002</c:v>
                </c:pt>
                <c:pt idx="38">
                  <c:v>2.7117399999999998</c:v>
                </c:pt>
                <c:pt idx="39">
                  <c:v>2.7821699999999998</c:v>
                </c:pt>
                <c:pt idx="40">
                  <c:v>2.8526099999999999</c:v>
                </c:pt>
                <c:pt idx="41">
                  <c:v>2.9230399999999999</c:v>
                </c:pt>
                <c:pt idx="42">
                  <c:v>2.9934799999999999</c:v>
                </c:pt>
                <c:pt idx="43">
                  <c:v>3.0639099999999999</c:v>
                </c:pt>
                <c:pt idx="44">
                  <c:v>3.13435</c:v>
                </c:pt>
                <c:pt idx="45">
                  <c:v>3.20478</c:v>
                </c:pt>
                <c:pt idx="46">
                  <c:v>3.27522</c:v>
                </c:pt>
                <c:pt idx="47">
                  <c:v>3.34565</c:v>
                </c:pt>
                <c:pt idx="48">
                  <c:v>3.4160900000000001</c:v>
                </c:pt>
                <c:pt idx="49">
                  <c:v>3.4865200000000001</c:v>
                </c:pt>
                <c:pt idx="50">
                  <c:v>3.5569600000000001</c:v>
                </c:pt>
                <c:pt idx="51">
                  <c:v>3.6273900000000001</c:v>
                </c:pt>
                <c:pt idx="52">
                  <c:v>3.6978300000000002</c:v>
                </c:pt>
                <c:pt idx="53">
                  <c:v>3.7682600000000002</c:v>
                </c:pt>
                <c:pt idx="54">
                  <c:v>3.8386999999999998</c:v>
                </c:pt>
                <c:pt idx="55">
                  <c:v>3.9091300000000002</c:v>
                </c:pt>
                <c:pt idx="56">
                  <c:v>3.9795699999999998</c:v>
                </c:pt>
                <c:pt idx="57">
                  <c:v>4.05</c:v>
                </c:pt>
                <c:pt idx="58">
                  <c:v>4.1204299999999998</c:v>
                </c:pt>
                <c:pt idx="59">
                  <c:v>4.1908700000000003</c:v>
                </c:pt>
                <c:pt idx="60">
                  <c:v>4.2613000000000003</c:v>
                </c:pt>
                <c:pt idx="61">
                  <c:v>4.3317399999999999</c:v>
                </c:pt>
                <c:pt idx="62">
                  <c:v>4.4021699999999999</c:v>
                </c:pt>
                <c:pt idx="63">
                  <c:v>4.4726100000000004</c:v>
                </c:pt>
                <c:pt idx="64">
                  <c:v>4.5430400000000004</c:v>
                </c:pt>
                <c:pt idx="65">
                  <c:v>4.61348</c:v>
                </c:pt>
                <c:pt idx="66">
                  <c:v>4.68391</c:v>
                </c:pt>
                <c:pt idx="67">
                  <c:v>4.7543499999999996</c:v>
                </c:pt>
                <c:pt idx="68">
                  <c:v>4.8247799999999996</c:v>
                </c:pt>
                <c:pt idx="69">
                  <c:v>4.8952200000000001</c:v>
                </c:pt>
                <c:pt idx="70">
                  <c:v>4.9656500000000001</c:v>
                </c:pt>
                <c:pt idx="71">
                  <c:v>5.0360899999999997</c:v>
                </c:pt>
                <c:pt idx="72">
                  <c:v>5.1065199999999997</c:v>
                </c:pt>
                <c:pt idx="73">
                  <c:v>5.1769600000000002</c:v>
                </c:pt>
                <c:pt idx="74">
                  <c:v>5.2473900000000002</c:v>
                </c:pt>
                <c:pt idx="75">
                  <c:v>5.3178299999999998</c:v>
                </c:pt>
                <c:pt idx="76">
                  <c:v>5.3882599999999998</c:v>
                </c:pt>
                <c:pt idx="77">
                  <c:v>5.4587000000000003</c:v>
                </c:pt>
                <c:pt idx="78">
                  <c:v>5.5291300000000003</c:v>
                </c:pt>
                <c:pt idx="79">
                  <c:v>5.5995699999999999</c:v>
                </c:pt>
                <c:pt idx="80">
                  <c:v>5.67</c:v>
                </c:pt>
                <c:pt idx="81">
                  <c:v>5.7404299999999999</c:v>
                </c:pt>
                <c:pt idx="82">
                  <c:v>5.8108700000000004</c:v>
                </c:pt>
                <c:pt idx="83">
                  <c:v>5.8813000000000004</c:v>
                </c:pt>
                <c:pt idx="84">
                  <c:v>5.95174</c:v>
                </c:pt>
                <c:pt idx="85">
                  <c:v>6.02217</c:v>
                </c:pt>
                <c:pt idx="86">
                  <c:v>6.0926099999999996</c:v>
                </c:pt>
                <c:pt idx="87">
                  <c:v>6.1630399999999996</c:v>
                </c:pt>
                <c:pt idx="88">
                  <c:v>6.2334800000000001</c:v>
                </c:pt>
                <c:pt idx="89">
                  <c:v>6.3039100000000001</c:v>
                </c:pt>
                <c:pt idx="90">
                  <c:v>6.3743499999999997</c:v>
                </c:pt>
                <c:pt idx="91">
                  <c:v>6.4447799999999997</c:v>
                </c:pt>
                <c:pt idx="92">
                  <c:v>6.5152200000000002</c:v>
                </c:pt>
                <c:pt idx="93">
                  <c:v>6.5856500000000002</c:v>
                </c:pt>
                <c:pt idx="94">
                  <c:v>6.6560899999999998</c:v>
                </c:pt>
                <c:pt idx="95">
                  <c:v>6.7265199999999998</c:v>
                </c:pt>
                <c:pt idx="96">
                  <c:v>6.7969600000000003</c:v>
                </c:pt>
                <c:pt idx="97">
                  <c:v>6.8673900000000003</c:v>
                </c:pt>
                <c:pt idx="98">
                  <c:v>6.9378299999999999</c:v>
                </c:pt>
                <c:pt idx="99">
                  <c:v>7.0082599999999999</c:v>
                </c:pt>
                <c:pt idx="100">
                  <c:v>7.0787000000000004</c:v>
                </c:pt>
                <c:pt idx="101">
                  <c:v>7.1491300000000004</c:v>
                </c:pt>
                <c:pt idx="102">
                  <c:v>7.21957</c:v>
                </c:pt>
                <c:pt idx="103">
                  <c:v>7.29</c:v>
                </c:pt>
                <c:pt idx="104">
                  <c:v>7.3604399999999996</c:v>
                </c:pt>
                <c:pt idx="105">
                  <c:v>7.4308699999999996</c:v>
                </c:pt>
                <c:pt idx="106">
                  <c:v>7.5012999999999996</c:v>
                </c:pt>
                <c:pt idx="107">
                  <c:v>7.5717400000000001</c:v>
                </c:pt>
                <c:pt idx="108">
                  <c:v>7.6421700000000001</c:v>
                </c:pt>
                <c:pt idx="109">
                  <c:v>7.7126099999999997</c:v>
                </c:pt>
                <c:pt idx="110">
                  <c:v>7.7830399999999997</c:v>
                </c:pt>
                <c:pt idx="111">
                  <c:v>7.8534800000000002</c:v>
                </c:pt>
                <c:pt idx="112">
                  <c:v>7.9239100000000002</c:v>
                </c:pt>
                <c:pt idx="113">
                  <c:v>7.9943499999999998</c:v>
                </c:pt>
                <c:pt idx="114">
                  <c:v>8.0647800000000007</c:v>
                </c:pt>
                <c:pt idx="115">
                  <c:v>8.1352200000000003</c:v>
                </c:pt>
                <c:pt idx="116">
                  <c:v>8.2056500000000003</c:v>
                </c:pt>
                <c:pt idx="117">
                  <c:v>8.2760899999999999</c:v>
                </c:pt>
                <c:pt idx="118">
                  <c:v>8.3465199999999999</c:v>
                </c:pt>
                <c:pt idx="119">
                  <c:v>8.4169599999999996</c:v>
                </c:pt>
                <c:pt idx="120">
                  <c:v>8.4873899999999995</c:v>
                </c:pt>
                <c:pt idx="121">
                  <c:v>8.5578299999999992</c:v>
                </c:pt>
                <c:pt idx="122">
                  <c:v>8.6282599999999992</c:v>
                </c:pt>
                <c:pt idx="123">
                  <c:v>8.6987000000000005</c:v>
                </c:pt>
                <c:pt idx="124">
                  <c:v>8.7691300000000005</c:v>
                </c:pt>
                <c:pt idx="125">
                  <c:v>8.8395700000000001</c:v>
                </c:pt>
                <c:pt idx="126">
                  <c:v>8.91</c:v>
                </c:pt>
                <c:pt idx="127">
                  <c:v>8.9804300000000001</c:v>
                </c:pt>
                <c:pt idx="128">
                  <c:v>9.0508699999999997</c:v>
                </c:pt>
                <c:pt idx="129">
                  <c:v>9.1212999999999997</c:v>
                </c:pt>
                <c:pt idx="130">
                  <c:v>9.1917399999999994</c:v>
                </c:pt>
                <c:pt idx="131">
                  <c:v>9.2621699999999993</c:v>
                </c:pt>
                <c:pt idx="132">
                  <c:v>9.3326100000000007</c:v>
                </c:pt>
                <c:pt idx="133">
                  <c:v>9.4030400000000007</c:v>
                </c:pt>
                <c:pt idx="134">
                  <c:v>9.4734800000000003</c:v>
                </c:pt>
                <c:pt idx="135">
                  <c:v>9.5439100000000003</c:v>
                </c:pt>
                <c:pt idx="136">
                  <c:v>9.61435</c:v>
                </c:pt>
                <c:pt idx="137">
                  <c:v>9.6847799999999999</c:v>
                </c:pt>
                <c:pt idx="138">
                  <c:v>9.7552199999999996</c:v>
                </c:pt>
                <c:pt idx="139">
                  <c:v>9.8256499999999996</c:v>
                </c:pt>
                <c:pt idx="140">
                  <c:v>9.8960899999999992</c:v>
                </c:pt>
                <c:pt idx="141">
                  <c:v>9.9665199999999992</c:v>
                </c:pt>
                <c:pt idx="142">
                  <c:v>10.037000000000001</c:v>
                </c:pt>
                <c:pt idx="143">
                  <c:v>10.1074</c:v>
                </c:pt>
                <c:pt idx="144">
                  <c:v>10.1778</c:v>
                </c:pt>
                <c:pt idx="145">
                  <c:v>10.2483</c:v>
                </c:pt>
                <c:pt idx="146">
                  <c:v>10.3187</c:v>
                </c:pt>
                <c:pt idx="147">
                  <c:v>10.389099999999999</c:v>
                </c:pt>
                <c:pt idx="148">
                  <c:v>10.4596</c:v>
                </c:pt>
                <c:pt idx="149">
                  <c:v>10.53</c:v>
                </c:pt>
                <c:pt idx="150">
                  <c:v>10.6004</c:v>
                </c:pt>
                <c:pt idx="151">
                  <c:v>10.6709</c:v>
                </c:pt>
                <c:pt idx="152">
                  <c:v>10.741300000000001</c:v>
                </c:pt>
                <c:pt idx="153">
                  <c:v>10.8117</c:v>
                </c:pt>
                <c:pt idx="154">
                  <c:v>10.882199999999999</c:v>
                </c:pt>
                <c:pt idx="155">
                  <c:v>10.9526</c:v>
                </c:pt>
                <c:pt idx="156">
                  <c:v>11.023</c:v>
                </c:pt>
                <c:pt idx="157">
                  <c:v>11.093500000000001</c:v>
                </c:pt>
                <c:pt idx="158">
                  <c:v>11.1639</c:v>
                </c:pt>
                <c:pt idx="159">
                  <c:v>11.234299999999999</c:v>
                </c:pt>
                <c:pt idx="160">
                  <c:v>11.3048</c:v>
                </c:pt>
                <c:pt idx="161">
                  <c:v>11.3752</c:v>
                </c:pt>
                <c:pt idx="162">
                  <c:v>11.4457</c:v>
                </c:pt>
                <c:pt idx="163">
                  <c:v>11.5161</c:v>
                </c:pt>
                <c:pt idx="164">
                  <c:v>11.586499999999999</c:v>
                </c:pt>
                <c:pt idx="165">
                  <c:v>11.657</c:v>
                </c:pt>
                <c:pt idx="166">
                  <c:v>11.727399999999999</c:v>
                </c:pt>
                <c:pt idx="167">
                  <c:v>11.797800000000001</c:v>
                </c:pt>
                <c:pt idx="168">
                  <c:v>11.8683</c:v>
                </c:pt>
                <c:pt idx="169">
                  <c:v>11.938700000000001</c:v>
                </c:pt>
                <c:pt idx="170">
                  <c:v>12.0091</c:v>
                </c:pt>
                <c:pt idx="171">
                  <c:v>12.079599999999999</c:v>
                </c:pt>
                <c:pt idx="172">
                  <c:v>12.15</c:v>
                </c:pt>
                <c:pt idx="173">
                  <c:v>12.2204</c:v>
                </c:pt>
                <c:pt idx="174">
                  <c:v>12.290900000000001</c:v>
                </c:pt>
                <c:pt idx="175">
                  <c:v>12.3613</c:v>
                </c:pt>
                <c:pt idx="176">
                  <c:v>12.431699999999999</c:v>
                </c:pt>
                <c:pt idx="177">
                  <c:v>12.5022</c:v>
                </c:pt>
                <c:pt idx="178">
                  <c:v>12.5726</c:v>
                </c:pt>
                <c:pt idx="179">
                  <c:v>12.643000000000001</c:v>
                </c:pt>
                <c:pt idx="180">
                  <c:v>12.7135</c:v>
                </c:pt>
                <c:pt idx="181">
                  <c:v>12.783899999999999</c:v>
                </c:pt>
                <c:pt idx="182">
                  <c:v>12.8543</c:v>
                </c:pt>
                <c:pt idx="183">
                  <c:v>12.924799999999999</c:v>
                </c:pt>
                <c:pt idx="184">
                  <c:v>12.995200000000001</c:v>
                </c:pt>
                <c:pt idx="185">
                  <c:v>13.0657</c:v>
                </c:pt>
                <c:pt idx="186">
                  <c:v>13.136100000000001</c:v>
                </c:pt>
                <c:pt idx="187">
                  <c:v>13.2065</c:v>
                </c:pt>
                <c:pt idx="188">
                  <c:v>13.276999999999999</c:v>
                </c:pt>
                <c:pt idx="189">
                  <c:v>13.3474</c:v>
                </c:pt>
                <c:pt idx="190">
                  <c:v>13.4178</c:v>
                </c:pt>
                <c:pt idx="191">
                  <c:v>13.488300000000001</c:v>
                </c:pt>
                <c:pt idx="192">
                  <c:v>13.5587</c:v>
                </c:pt>
                <c:pt idx="193">
                  <c:v>13.629099999999999</c:v>
                </c:pt>
                <c:pt idx="194">
                  <c:v>13.6996</c:v>
                </c:pt>
                <c:pt idx="195">
                  <c:v>13.77</c:v>
                </c:pt>
                <c:pt idx="196">
                  <c:v>13.840400000000001</c:v>
                </c:pt>
                <c:pt idx="197">
                  <c:v>13.9109</c:v>
                </c:pt>
                <c:pt idx="198">
                  <c:v>13.981299999999999</c:v>
                </c:pt>
                <c:pt idx="199">
                  <c:v>14.0517</c:v>
                </c:pt>
                <c:pt idx="200">
                  <c:v>14.122199999999999</c:v>
                </c:pt>
                <c:pt idx="201">
                  <c:v>14.192600000000001</c:v>
                </c:pt>
                <c:pt idx="202">
                  <c:v>14.263</c:v>
                </c:pt>
                <c:pt idx="203">
                  <c:v>14.333500000000001</c:v>
                </c:pt>
                <c:pt idx="204">
                  <c:v>14.4039</c:v>
                </c:pt>
                <c:pt idx="205">
                  <c:v>14.474299999999999</c:v>
                </c:pt>
                <c:pt idx="206">
                  <c:v>14.5448</c:v>
                </c:pt>
                <c:pt idx="207">
                  <c:v>14.6152</c:v>
                </c:pt>
                <c:pt idx="208">
                  <c:v>14.685700000000001</c:v>
                </c:pt>
                <c:pt idx="209">
                  <c:v>14.7561</c:v>
                </c:pt>
                <c:pt idx="210">
                  <c:v>14.826499999999999</c:v>
                </c:pt>
                <c:pt idx="211">
                  <c:v>14.897</c:v>
                </c:pt>
                <c:pt idx="212">
                  <c:v>14.9674</c:v>
                </c:pt>
                <c:pt idx="213">
                  <c:v>15.037800000000001</c:v>
                </c:pt>
                <c:pt idx="214">
                  <c:v>15.1083</c:v>
                </c:pt>
                <c:pt idx="215">
                  <c:v>15.178699999999999</c:v>
                </c:pt>
                <c:pt idx="216">
                  <c:v>15.2491</c:v>
                </c:pt>
                <c:pt idx="217">
                  <c:v>15.319599999999999</c:v>
                </c:pt>
                <c:pt idx="218">
                  <c:v>15.39</c:v>
                </c:pt>
                <c:pt idx="219">
                  <c:v>15.4604</c:v>
                </c:pt>
                <c:pt idx="220">
                  <c:v>15.530900000000001</c:v>
                </c:pt>
                <c:pt idx="221">
                  <c:v>15.6013</c:v>
                </c:pt>
                <c:pt idx="222">
                  <c:v>15.6717</c:v>
                </c:pt>
                <c:pt idx="223">
                  <c:v>15.7422</c:v>
                </c:pt>
                <c:pt idx="224">
                  <c:v>15.8126</c:v>
                </c:pt>
                <c:pt idx="225">
                  <c:v>15.882999999999999</c:v>
                </c:pt>
                <c:pt idx="226">
                  <c:v>15.9535</c:v>
                </c:pt>
                <c:pt idx="227">
                  <c:v>16.023900000000001</c:v>
                </c:pt>
                <c:pt idx="228">
                  <c:v>16.0943</c:v>
                </c:pt>
                <c:pt idx="229">
                  <c:v>16.1648</c:v>
                </c:pt>
                <c:pt idx="230">
                  <c:v>16.235199999999999</c:v>
                </c:pt>
                <c:pt idx="231">
                  <c:v>16.305700000000002</c:v>
                </c:pt>
                <c:pt idx="232">
                  <c:v>16.376100000000001</c:v>
                </c:pt>
                <c:pt idx="233">
                  <c:v>16.4465</c:v>
                </c:pt>
                <c:pt idx="234">
                  <c:v>16.516999999999999</c:v>
                </c:pt>
                <c:pt idx="235">
                  <c:v>16.587399999999999</c:v>
                </c:pt>
                <c:pt idx="236">
                  <c:v>16.657800000000002</c:v>
                </c:pt>
                <c:pt idx="237">
                  <c:v>16.728300000000001</c:v>
                </c:pt>
                <c:pt idx="238">
                  <c:v>16.7987</c:v>
                </c:pt>
                <c:pt idx="239">
                  <c:v>16.8691</c:v>
                </c:pt>
                <c:pt idx="240">
                  <c:v>16.939599999999999</c:v>
                </c:pt>
                <c:pt idx="241">
                  <c:v>17.010000000000002</c:v>
                </c:pt>
                <c:pt idx="242">
                  <c:v>17.080400000000001</c:v>
                </c:pt>
                <c:pt idx="243">
                  <c:v>17.1509</c:v>
                </c:pt>
                <c:pt idx="244">
                  <c:v>17.221299999999999</c:v>
                </c:pt>
                <c:pt idx="245">
                  <c:v>17.291699999999999</c:v>
                </c:pt>
                <c:pt idx="246">
                  <c:v>17.362200000000001</c:v>
                </c:pt>
                <c:pt idx="247">
                  <c:v>17.432600000000001</c:v>
                </c:pt>
                <c:pt idx="248">
                  <c:v>17.503</c:v>
                </c:pt>
                <c:pt idx="249">
                  <c:v>17.573499999999999</c:v>
                </c:pt>
                <c:pt idx="250">
                  <c:v>17.643899999999999</c:v>
                </c:pt>
                <c:pt idx="251">
                  <c:v>17.714300000000001</c:v>
                </c:pt>
                <c:pt idx="252">
                  <c:v>17.784800000000001</c:v>
                </c:pt>
                <c:pt idx="253">
                  <c:v>17.8552</c:v>
                </c:pt>
                <c:pt idx="254">
                  <c:v>17.925699999999999</c:v>
                </c:pt>
                <c:pt idx="255">
                  <c:v>17.996099999999998</c:v>
                </c:pt>
                <c:pt idx="256">
                  <c:v>18.066500000000001</c:v>
                </c:pt>
                <c:pt idx="257">
                  <c:v>18.137</c:v>
                </c:pt>
                <c:pt idx="258">
                  <c:v>18.2074</c:v>
                </c:pt>
                <c:pt idx="259">
                  <c:v>18.277799999999999</c:v>
                </c:pt>
                <c:pt idx="260">
                  <c:v>18.348299999999998</c:v>
                </c:pt>
                <c:pt idx="261">
                  <c:v>18.418700000000001</c:v>
                </c:pt>
                <c:pt idx="262">
                  <c:v>18.489100000000001</c:v>
                </c:pt>
                <c:pt idx="263">
                  <c:v>18.5596</c:v>
                </c:pt>
                <c:pt idx="264">
                  <c:v>18.63</c:v>
                </c:pt>
                <c:pt idx="265">
                  <c:v>18.700399999999998</c:v>
                </c:pt>
                <c:pt idx="266">
                  <c:v>18.770900000000001</c:v>
                </c:pt>
                <c:pt idx="267">
                  <c:v>18.8413</c:v>
                </c:pt>
                <c:pt idx="268">
                  <c:v>18.9117</c:v>
                </c:pt>
                <c:pt idx="269">
                  <c:v>18.982199999999999</c:v>
                </c:pt>
                <c:pt idx="270">
                  <c:v>19.052600000000002</c:v>
                </c:pt>
                <c:pt idx="271">
                  <c:v>19.123000000000001</c:v>
                </c:pt>
                <c:pt idx="272">
                  <c:v>19.1935</c:v>
                </c:pt>
                <c:pt idx="273">
                  <c:v>19.2639</c:v>
                </c:pt>
                <c:pt idx="274">
                  <c:v>19.334299999999999</c:v>
                </c:pt>
                <c:pt idx="275">
                  <c:v>19.404800000000002</c:v>
                </c:pt>
                <c:pt idx="276">
                  <c:v>19.475200000000001</c:v>
                </c:pt>
                <c:pt idx="277">
                  <c:v>19.5457</c:v>
                </c:pt>
                <c:pt idx="278">
                  <c:v>19.616099999999999</c:v>
                </c:pt>
                <c:pt idx="279">
                  <c:v>19.686499999999999</c:v>
                </c:pt>
                <c:pt idx="280">
                  <c:v>19.757000000000001</c:v>
                </c:pt>
                <c:pt idx="281">
                  <c:v>19.827400000000001</c:v>
                </c:pt>
                <c:pt idx="282">
                  <c:v>19.8978</c:v>
                </c:pt>
                <c:pt idx="283">
                  <c:v>19.968299999999999</c:v>
                </c:pt>
                <c:pt idx="284">
                  <c:v>20.038699999999999</c:v>
                </c:pt>
                <c:pt idx="285">
                  <c:v>20.109100000000002</c:v>
                </c:pt>
                <c:pt idx="286">
                  <c:v>20.179600000000001</c:v>
                </c:pt>
                <c:pt idx="287">
                  <c:v>20.25</c:v>
                </c:pt>
                <c:pt idx="288">
                  <c:v>20.320399999999999</c:v>
                </c:pt>
                <c:pt idx="289">
                  <c:v>20.390899999999998</c:v>
                </c:pt>
                <c:pt idx="290">
                  <c:v>20.461300000000001</c:v>
                </c:pt>
                <c:pt idx="291">
                  <c:v>20.531700000000001</c:v>
                </c:pt>
                <c:pt idx="292">
                  <c:v>20.6022</c:v>
                </c:pt>
                <c:pt idx="293">
                  <c:v>20.672599999999999</c:v>
                </c:pt>
                <c:pt idx="294">
                  <c:v>20.742999999999999</c:v>
                </c:pt>
                <c:pt idx="295">
                  <c:v>20.813500000000001</c:v>
                </c:pt>
                <c:pt idx="296">
                  <c:v>20.883900000000001</c:v>
                </c:pt>
                <c:pt idx="297">
                  <c:v>20.9543</c:v>
                </c:pt>
                <c:pt idx="298">
                  <c:v>21.024799999999999</c:v>
                </c:pt>
                <c:pt idx="299">
                  <c:v>21.095199999999998</c:v>
                </c:pt>
                <c:pt idx="300">
                  <c:v>21.165700000000001</c:v>
                </c:pt>
                <c:pt idx="301">
                  <c:v>21.2361</c:v>
                </c:pt>
                <c:pt idx="302">
                  <c:v>21.3065</c:v>
                </c:pt>
                <c:pt idx="303">
                  <c:v>21.376999999999999</c:v>
                </c:pt>
                <c:pt idx="304">
                  <c:v>21.447399999999998</c:v>
                </c:pt>
                <c:pt idx="305">
                  <c:v>21.517800000000001</c:v>
                </c:pt>
                <c:pt idx="306">
                  <c:v>21.5883</c:v>
                </c:pt>
                <c:pt idx="307">
                  <c:v>21.6587</c:v>
                </c:pt>
                <c:pt idx="308">
                  <c:v>21.729099999999999</c:v>
                </c:pt>
                <c:pt idx="309">
                  <c:v>21.799600000000002</c:v>
                </c:pt>
                <c:pt idx="310">
                  <c:v>21.87</c:v>
                </c:pt>
                <c:pt idx="311">
                  <c:v>21.9404</c:v>
                </c:pt>
                <c:pt idx="312">
                  <c:v>22.010899999999999</c:v>
                </c:pt>
                <c:pt idx="313">
                  <c:v>22.081299999999999</c:v>
                </c:pt>
                <c:pt idx="314">
                  <c:v>22.151700000000002</c:v>
                </c:pt>
                <c:pt idx="315">
                  <c:v>22.222200000000001</c:v>
                </c:pt>
                <c:pt idx="316">
                  <c:v>22.2926</c:v>
                </c:pt>
                <c:pt idx="317">
                  <c:v>22.363</c:v>
                </c:pt>
                <c:pt idx="318">
                  <c:v>22.433499999999999</c:v>
                </c:pt>
                <c:pt idx="319">
                  <c:v>22.503900000000002</c:v>
                </c:pt>
                <c:pt idx="320">
                  <c:v>22.574300000000001</c:v>
                </c:pt>
                <c:pt idx="321">
                  <c:v>22.6448</c:v>
                </c:pt>
                <c:pt idx="322">
                  <c:v>22.715199999999999</c:v>
                </c:pt>
                <c:pt idx="323">
                  <c:v>22.785699999999999</c:v>
                </c:pt>
                <c:pt idx="324">
                  <c:v>22.856100000000001</c:v>
                </c:pt>
                <c:pt idx="325">
                  <c:v>22.926500000000001</c:v>
                </c:pt>
                <c:pt idx="326">
                  <c:v>22.997</c:v>
                </c:pt>
                <c:pt idx="327">
                  <c:v>23.067399999999999</c:v>
                </c:pt>
                <c:pt idx="328">
                  <c:v>23.137799999999999</c:v>
                </c:pt>
                <c:pt idx="329">
                  <c:v>23.208300000000001</c:v>
                </c:pt>
                <c:pt idx="330">
                  <c:v>23.278700000000001</c:v>
                </c:pt>
                <c:pt idx="331">
                  <c:v>23.3491</c:v>
                </c:pt>
                <c:pt idx="332">
                  <c:v>23.419599999999999</c:v>
                </c:pt>
                <c:pt idx="333">
                  <c:v>23.49</c:v>
                </c:pt>
                <c:pt idx="334">
                  <c:v>23.560400000000001</c:v>
                </c:pt>
                <c:pt idx="335">
                  <c:v>23.6309</c:v>
                </c:pt>
                <c:pt idx="336">
                  <c:v>23.7013</c:v>
                </c:pt>
                <c:pt idx="337">
                  <c:v>23.771699999999999</c:v>
                </c:pt>
                <c:pt idx="338">
                  <c:v>23.842199999999998</c:v>
                </c:pt>
                <c:pt idx="339">
                  <c:v>23.912600000000001</c:v>
                </c:pt>
                <c:pt idx="340">
                  <c:v>23.983000000000001</c:v>
                </c:pt>
                <c:pt idx="341">
                  <c:v>24.0535</c:v>
                </c:pt>
                <c:pt idx="342">
                  <c:v>24.123899999999999</c:v>
                </c:pt>
                <c:pt idx="343">
                  <c:v>24.194299999999998</c:v>
                </c:pt>
                <c:pt idx="344">
                  <c:v>24.264800000000001</c:v>
                </c:pt>
                <c:pt idx="345">
                  <c:v>24.3352</c:v>
                </c:pt>
                <c:pt idx="346">
                  <c:v>24.4057</c:v>
                </c:pt>
                <c:pt idx="347">
                  <c:v>24.476099999999999</c:v>
                </c:pt>
                <c:pt idx="348">
                  <c:v>24.546500000000002</c:v>
                </c:pt>
                <c:pt idx="349">
                  <c:v>24.617000000000001</c:v>
                </c:pt>
                <c:pt idx="350">
                  <c:v>24.6874</c:v>
                </c:pt>
                <c:pt idx="351">
                  <c:v>24.7578</c:v>
                </c:pt>
                <c:pt idx="352">
                  <c:v>24.828299999999999</c:v>
                </c:pt>
                <c:pt idx="353">
                  <c:v>24.898700000000002</c:v>
                </c:pt>
                <c:pt idx="354">
                  <c:v>24.969100000000001</c:v>
                </c:pt>
                <c:pt idx="355">
                  <c:v>25.0396</c:v>
                </c:pt>
                <c:pt idx="356">
                  <c:v>25.11</c:v>
                </c:pt>
                <c:pt idx="357">
                  <c:v>25.180399999999999</c:v>
                </c:pt>
                <c:pt idx="358">
                  <c:v>25.250900000000001</c:v>
                </c:pt>
                <c:pt idx="359">
                  <c:v>25.321300000000001</c:v>
                </c:pt>
                <c:pt idx="360">
                  <c:v>25.3917</c:v>
                </c:pt>
                <c:pt idx="361">
                  <c:v>25.462199999999999</c:v>
                </c:pt>
                <c:pt idx="362">
                  <c:v>25.532599999999999</c:v>
                </c:pt>
                <c:pt idx="363">
                  <c:v>25.603000000000002</c:v>
                </c:pt>
                <c:pt idx="364">
                  <c:v>25.673500000000001</c:v>
                </c:pt>
                <c:pt idx="365">
                  <c:v>25.7439</c:v>
                </c:pt>
                <c:pt idx="366">
                  <c:v>25.814299999999999</c:v>
                </c:pt>
                <c:pt idx="367">
                  <c:v>25.884799999999998</c:v>
                </c:pt>
                <c:pt idx="368">
                  <c:v>25.955200000000001</c:v>
                </c:pt>
                <c:pt idx="369">
                  <c:v>26.025700000000001</c:v>
                </c:pt>
                <c:pt idx="370">
                  <c:v>26.0961</c:v>
                </c:pt>
                <c:pt idx="371">
                  <c:v>26.166499999999999</c:v>
                </c:pt>
                <c:pt idx="372">
                  <c:v>26.236999999999998</c:v>
                </c:pt>
                <c:pt idx="373">
                  <c:v>26.307400000000001</c:v>
                </c:pt>
                <c:pt idx="374">
                  <c:v>26.377800000000001</c:v>
                </c:pt>
                <c:pt idx="375">
                  <c:v>26.4483</c:v>
                </c:pt>
                <c:pt idx="376">
                  <c:v>26.518699999999999</c:v>
                </c:pt>
                <c:pt idx="377">
                  <c:v>26.589099999999998</c:v>
                </c:pt>
                <c:pt idx="378">
                  <c:v>26.659600000000001</c:v>
                </c:pt>
                <c:pt idx="379">
                  <c:v>26.73</c:v>
                </c:pt>
                <c:pt idx="380">
                  <c:v>26.8004</c:v>
                </c:pt>
                <c:pt idx="381">
                  <c:v>26.870899999999999</c:v>
                </c:pt>
                <c:pt idx="382">
                  <c:v>26.941299999999998</c:v>
                </c:pt>
                <c:pt idx="383">
                  <c:v>27.011700000000001</c:v>
                </c:pt>
                <c:pt idx="384">
                  <c:v>27.0822</c:v>
                </c:pt>
                <c:pt idx="385">
                  <c:v>27.1526</c:v>
                </c:pt>
                <c:pt idx="386">
                  <c:v>27.222999999999999</c:v>
                </c:pt>
                <c:pt idx="387">
                  <c:v>27.293500000000002</c:v>
                </c:pt>
                <c:pt idx="388">
                  <c:v>27.363900000000001</c:v>
                </c:pt>
                <c:pt idx="389">
                  <c:v>27.4343</c:v>
                </c:pt>
                <c:pt idx="390">
                  <c:v>27.504799999999999</c:v>
                </c:pt>
                <c:pt idx="391">
                  <c:v>27.575199999999999</c:v>
                </c:pt>
                <c:pt idx="392">
                  <c:v>27.645700000000001</c:v>
                </c:pt>
                <c:pt idx="393">
                  <c:v>27.716100000000001</c:v>
                </c:pt>
                <c:pt idx="394">
                  <c:v>27.7865</c:v>
                </c:pt>
                <c:pt idx="395">
                  <c:v>27.856999999999999</c:v>
                </c:pt>
                <c:pt idx="396">
                  <c:v>27.927399999999999</c:v>
                </c:pt>
                <c:pt idx="397">
                  <c:v>27.997800000000002</c:v>
                </c:pt>
                <c:pt idx="398">
                  <c:v>28.068300000000001</c:v>
                </c:pt>
                <c:pt idx="399">
                  <c:v>28.1387</c:v>
                </c:pt>
                <c:pt idx="400">
                  <c:v>28.209099999999999</c:v>
                </c:pt>
                <c:pt idx="401">
                  <c:v>28.279599999999999</c:v>
                </c:pt>
                <c:pt idx="402">
                  <c:v>28.35</c:v>
                </c:pt>
                <c:pt idx="403">
                  <c:v>28.420400000000001</c:v>
                </c:pt>
                <c:pt idx="404">
                  <c:v>28.4909</c:v>
                </c:pt>
                <c:pt idx="405">
                  <c:v>28.561299999999999</c:v>
                </c:pt>
                <c:pt idx="406">
                  <c:v>28.631699999999999</c:v>
                </c:pt>
                <c:pt idx="407">
                  <c:v>28.702200000000001</c:v>
                </c:pt>
                <c:pt idx="408">
                  <c:v>28.772600000000001</c:v>
                </c:pt>
                <c:pt idx="409">
                  <c:v>28.843</c:v>
                </c:pt>
                <c:pt idx="410">
                  <c:v>28.913499999999999</c:v>
                </c:pt>
                <c:pt idx="411">
                  <c:v>28.983899999999998</c:v>
                </c:pt>
                <c:pt idx="412">
                  <c:v>29.054300000000001</c:v>
                </c:pt>
                <c:pt idx="413">
                  <c:v>29.1248</c:v>
                </c:pt>
                <c:pt idx="414">
                  <c:v>29.1952</c:v>
                </c:pt>
                <c:pt idx="415">
                  <c:v>29.265699999999999</c:v>
                </c:pt>
                <c:pt idx="416">
                  <c:v>29.336099999999998</c:v>
                </c:pt>
                <c:pt idx="417">
                  <c:v>29.406500000000001</c:v>
                </c:pt>
                <c:pt idx="418">
                  <c:v>29.477</c:v>
                </c:pt>
                <c:pt idx="419">
                  <c:v>29.5474</c:v>
                </c:pt>
                <c:pt idx="420">
                  <c:v>29.617799999999999</c:v>
                </c:pt>
                <c:pt idx="421">
                  <c:v>29.688300000000002</c:v>
                </c:pt>
                <c:pt idx="422">
                  <c:v>29.758700000000001</c:v>
                </c:pt>
                <c:pt idx="423">
                  <c:v>29.8291</c:v>
                </c:pt>
                <c:pt idx="424">
                  <c:v>29.8996</c:v>
                </c:pt>
                <c:pt idx="425">
                  <c:v>29.97</c:v>
                </c:pt>
                <c:pt idx="426">
                  <c:v>30.040400000000002</c:v>
                </c:pt>
                <c:pt idx="427">
                  <c:v>30.110900000000001</c:v>
                </c:pt>
                <c:pt idx="428">
                  <c:v>30.1813</c:v>
                </c:pt>
                <c:pt idx="429">
                  <c:v>30.2517</c:v>
                </c:pt>
                <c:pt idx="430">
                  <c:v>30.322199999999999</c:v>
                </c:pt>
                <c:pt idx="431">
                  <c:v>30.392600000000002</c:v>
                </c:pt>
                <c:pt idx="432">
                  <c:v>30.463000000000001</c:v>
                </c:pt>
                <c:pt idx="433">
                  <c:v>30.5335</c:v>
                </c:pt>
                <c:pt idx="434">
                  <c:v>30.603899999999999</c:v>
                </c:pt>
                <c:pt idx="435">
                  <c:v>30.674299999999999</c:v>
                </c:pt>
                <c:pt idx="436">
                  <c:v>30.744800000000001</c:v>
                </c:pt>
                <c:pt idx="437">
                  <c:v>30.815200000000001</c:v>
                </c:pt>
                <c:pt idx="438">
                  <c:v>30.8857</c:v>
                </c:pt>
                <c:pt idx="439">
                  <c:v>30.956099999999999</c:v>
                </c:pt>
                <c:pt idx="440">
                  <c:v>31.026499999999999</c:v>
                </c:pt>
                <c:pt idx="441">
                  <c:v>31.097000000000001</c:v>
                </c:pt>
                <c:pt idx="442">
                  <c:v>31.167400000000001</c:v>
                </c:pt>
                <c:pt idx="443">
                  <c:v>31.2378</c:v>
                </c:pt>
                <c:pt idx="444">
                  <c:v>31.308299999999999</c:v>
                </c:pt>
                <c:pt idx="445">
                  <c:v>31.378699999999998</c:v>
                </c:pt>
                <c:pt idx="446">
                  <c:v>31.449100000000001</c:v>
                </c:pt>
                <c:pt idx="447">
                  <c:v>31.519600000000001</c:v>
                </c:pt>
                <c:pt idx="448">
                  <c:v>31.59</c:v>
                </c:pt>
                <c:pt idx="449">
                  <c:v>31.660399999999999</c:v>
                </c:pt>
                <c:pt idx="450">
                  <c:v>31.730899999999998</c:v>
                </c:pt>
                <c:pt idx="451">
                  <c:v>31.801300000000001</c:v>
                </c:pt>
                <c:pt idx="452">
                  <c:v>31.871700000000001</c:v>
                </c:pt>
                <c:pt idx="453">
                  <c:v>31.9422</c:v>
                </c:pt>
                <c:pt idx="454">
                  <c:v>32.012599999999999</c:v>
                </c:pt>
                <c:pt idx="455">
                  <c:v>32.082999999999998</c:v>
                </c:pt>
                <c:pt idx="456">
                  <c:v>32.153500000000001</c:v>
                </c:pt>
                <c:pt idx="457">
                  <c:v>32.2239</c:v>
                </c:pt>
                <c:pt idx="458">
                  <c:v>32.2943</c:v>
                </c:pt>
                <c:pt idx="459">
                  <c:v>32.364800000000002</c:v>
                </c:pt>
                <c:pt idx="460">
                  <c:v>32.435200000000002</c:v>
                </c:pt>
                <c:pt idx="461">
                  <c:v>32.505699999999997</c:v>
                </c:pt>
                <c:pt idx="462">
                  <c:v>32.576099999999997</c:v>
                </c:pt>
                <c:pt idx="463">
                  <c:v>32.646500000000003</c:v>
                </c:pt>
                <c:pt idx="464">
                  <c:v>32.716999999999999</c:v>
                </c:pt>
                <c:pt idx="465">
                  <c:v>32.787399999999998</c:v>
                </c:pt>
                <c:pt idx="466">
                  <c:v>32.857799999999997</c:v>
                </c:pt>
                <c:pt idx="467">
                  <c:v>32.9283</c:v>
                </c:pt>
                <c:pt idx="468">
                  <c:v>32.998699999999999</c:v>
                </c:pt>
                <c:pt idx="469">
                  <c:v>33.069099999999999</c:v>
                </c:pt>
                <c:pt idx="470">
                  <c:v>33.139600000000002</c:v>
                </c:pt>
                <c:pt idx="471">
                  <c:v>33.21</c:v>
                </c:pt>
                <c:pt idx="472">
                  <c:v>33.2804</c:v>
                </c:pt>
                <c:pt idx="473">
                  <c:v>33.350900000000003</c:v>
                </c:pt>
                <c:pt idx="474">
                  <c:v>33.421300000000002</c:v>
                </c:pt>
                <c:pt idx="475">
                  <c:v>33.491700000000002</c:v>
                </c:pt>
                <c:pt idx="476">
                  <c:v>33.562199999999997</c:v>
                </c:pt>
                <c:pt idx="477">
                  <c:v>33.632599999999996</c:v>
                </c:pt>
                <c:pt idx="478">
                  <c:v>33.703000000000003</c:v>
                </c:pt>
                <c:pt idx="479">
                  <c:v>33.773499999999999</c:v>
                </c:pt>
                <c:pt idx="480">
                  <c:v>33.843899999999998</c:v>
                </c:pt>
                <c:pt idx="481">
                  <c:v>33.914299999999997</c:v>
                </c:pt>
                <c:pt idx="482">
                  <c:v>33.9848</c:v>
                </c:pt>
                <c:pt idx="483">
                  <c:v>34.055199999999999</c:v>
                </c:pt>
                <c:pt idx="484">
                  <c:v>34.125700000000002</c:v>
                </c:pt>
                <c:pt idx="485">
                  <c:v>34.196100000000001</c:v>
                </c:pt>
                <c:pt idx="486">
                  <c:v>34.266500000000001</c:v>
                </c:pt>
                <c:pt idx="487">
                  <c:v>34.337000000000003</c:v>
                </c:pt>
                <c:pt idx="488">
                  <c:v>34.407400000000003</c:v>
                </c:pt>
                <c:pt idx="489">
                  <c:v>34.477800000000002</c:v>
                </c:pt>
                <c:pt idx="490">
                  <c:v>34.548299999999998</c:v>
                </c:pt>
                <c:pt idx="491">
                  <c:v>34.618699999999997</c:v>
                </c:pt>
                <c:pt idx="492">
                  <c:v>34.689100000000003</c:v>
                </c:pt>
                <c:pt idx="493">
                  <c:v>34.759599999999999</c:v>
                </c:pt>
                <c:pt idx="494">
                  <c:v>34.83</c:v>
                </c:pt>
                <c:pt idx="495">
                  <c:v>34.900399999999998</c:v>
                </c:pt>
                <c:pt idx="496">
                  <c:v>34.9709</c:v>
                </c:pt>
                <c:pt idx="497">
                  <c:v>35.0413</c:v>
                </c:pt>
                <c:pt idx="498">
                  <c:v>35.111699999999999</c:v>
                </c:pt>
                <c:pt idx="499">
                  <c:v>35.182200000000002</c:v>
                </c:pt>
                <c:pt idx="500">
                  <c:v>35.252600000000001</c:v>
                </c:pt>
                <c:pt idx="501">
                  <c:v>35.323</c:v>
                </c:pt>
                <c:pt idx="502">
                  <c:v>35.393500000000003</c:v>
                </c:pt>
                <c:pt idx="503">
                  <c:v>35.463900000000002</c:v>
                </c:pt>
                <c:pt idx="504">
                  <c:v>35.534300000000002</c:v>
                </c:pt>
                <c:pt idx="505">
                  <c:v>35.604799999999997</c:v>
                </c:pt>
                <c:pt idx="506">
                  <c:v>35.675199999999997</c:v>
                </c:pt>
                <c:pt idx="507">
                  <c:v>35.745699999999999</c:v>
                </c:pt>
                <c:pt idx="508">
                  <c:v>35.816099999999999</c:v>
                </c:pt>
                <c:pt idx="509">
                  <c:v>35.886499999999998</c:v>
                </c:pt>
                <c:pt idx="510">
                  <c:v>35.957000000000001</c:v>
                </c:pt>
                <c:pt idx="511">
                  <c:v>36.0274</c:v>
                </c:pt>
                <c:pt idx="512">
                  <c:v>36.097799999999999</c:v>
                </c:pt>
                <c:pt idx="513">
                  <c:v>36.168300000000002</c:v>
                </c:pt>
                <c:pt idx="514">
                  <c:v>36.238700000000001</c:v>
                </c:pt>
                <c:pt idx="515">
                  <c:v>36.309100000000001</c:v>
                </c:pt>
                <c:pt idx="516">
                  <c:v>36.379600000000003</c:v>
                </c:pt>
                <c:pt idx="517">
                  <c:v>36.450000000000003</c:v>
                </c:pt>
                <c:pt idx="518">
                  <c:v>36.520400000000002</c:v>
                </c:pt>
                <c:pt idx="519">
                  <c:v>36.590899999999998</c:v>
                </c:pt>
                <c:pt idx="520">
                  <c:v>36.661299999999997</c:v>
                </c:pt>
                <c:pt idx="521">
                  <c:v>36.731699999999996</c:v>
                </c:pt>
                <c:pt idx="522">
                  <c:v>36.802199999999999</c:v>
                </c:pt>
                <c:pt idx="523">
                  <c:v>36.872599999999998</c:v>
                </c:pt>
                <c:pt idx="524">
                  <c:v>36.942999999999998</c:v>
                </c:pt>
                <c:pt idx="525">
                  <c:v>37.013500000000001</c:v>
                </c:pt>
                <c:pt idx="526">
                  <c:v>37.0839</c:v>
                </c:pt>
                <c:pt idx="527">
                  <c:v>37.154299999999999</c:v>
                </c:pt>
                <c:pt idx="528">
                  <c:v>37.224800000000002</c:v>
                </c:pt>
                <c:pt idx="529">
                  <c:v>37.295200000000001</c:v>
                </c:pt>
                <c:pt idx="530">
                  <c:v>37.365699999999997</c:v>
                </c:pt>
                <c:pt idx="531">
                  <c:v>37.436100000000003</c:v>
                </c:pt>
                <c:pt idx="532">
                  <c:v>37.506500000000003</c:v>
                </c:pt>
                <c:pt idx="533">
                  <c:v>37.576999999999998</c:v>
                </c:pt>
                <c:pt idx="534">
                  <c:v>37.647399999999998</c:v>
                </c:pt>
                <c:pt idx="535">
                  <c:v>37.717799999999997</c:v>
                </c:pt>
                <c:pt idx="536">
                  <c:v>37.7883</c:v>
                </c:pt>
                <c:pt idx="537">
                  <c:v>37.858699999999999</c:v>
                </c:pt>
                <c:pt idx="538">
                  <c:v>37.929099999999998</c:v>
                </c:pt>
                <c:pt idx="539">
                  <c:v>37.999600000000001</c:v>
                </c:pt>
                <c:pt idx="540">
                  <c:v>38.07</c:v>
                </c:pt>
                <c:pt idx="541">
                  <c:v>38.1404</c:v>
                </c:pt>
                <c:pt idx="542">
                  <c:v>38.210900000000002</c:v>
                </c:pt>
                <c:pt idx="543">
                  <c:v>38.281300000000002</c:v>
                </c:pt>
                <c:pt idx="544">
                  <c:v>38.351700000000001</c:v>
                </c:pt>
                <c:pt idx="545">
                  <c:v>38.422199999999997</c:v>
                </c:pt>
                <c:pt idx="546">
                  <c:v>38.492600000000003</c:v>
                </c:pt>
                <c:pt idx="547">
                  <c:v>38.563000000000002</c:v>
                </c:pt>
                <c:pt idx="548">
                  <c:v>38.633499999999998</c:v>
                </c:pt>
                <c:pt idx="549">
                  <c:v>38.703899999999997</c:v>
                </c:pt>
                <c:pt idx="550">
                  <c:v>38.774299999999997</c:v>
                </c:pt>
                <c:pt idx="551">
                  <c:v>38.844799999999999</c:v>
                </c:pt>
              </c:numCache>
            </c:numRef>
          </c:xVal>
          <c:yVal>
            <c:numRef>
              <c:f>AxialStress!$B$2:$B$553</c:f>
              <c:numCache>
                <c:formatCode>General</c:formatCode>
                <c:ptCount val="552"/>
                <c:pt idx="0">
                  <c:v>7448160</c:v>
                </c:pt>
                <c:pt idx="1">
                  <c:v>7588539</c:v>
                </c:pt>
                <c:pt idx="2">
                  <c:v>7674439</c:v>
                </c:pt>
                <c:pt idx="3">
                  <c:v>7711686</c:v>
                </c:pt>
                <c:pt idx="4">
                  <c:v>7701991</c:v>
                </c:pt>
                <c:pt idx="5">
                  <c:v>7672552</c:v>
                </c:pt>
                <c:pt idx="6">
                  <c:v>7634007</c:v>
                </c:pt>
                <c:pt idx="7">
                  <c:v>7595946</c:v>
                </c:pt>
                <c:pt idx="8">
                  <c:v>7563213</c:v>
                </c:pt>
                <c:pt idx="9">
                  <c:v>7535000</c:v>
                </c:pt>
                <c:pt idx="10">
                  <c:v>7511564</c:v>
                </c:pt>
                <c:pt idx="11">
                  <c:v>7491446</c:v>
                </c:pt>
                <c:pt idx="12">
                  <c:v>7473792</c:v>
                </c:pt>
                <c:pt idx="13">
                  <c:v>7457757</c:v>
                </c:pt>
                <c:pt idx="14">
                  <c:v>7442729</c:v>
                </c:pt>
                <c:pt idx="15">
                  <c:v>7428310</c:v>
                </c:pt>
                <c:pt idx="16">
                  <c:v>7414222</c:v>
                </c:pt>
                <c:pt idx="17">
                  <c:v>7400307</c:v>
                </c:pt>
                <c:pt idx="18">
                  <c:v>7386472</c:v>
                </c:pt>
                <c:pt idx="19">
                  <c:v>7372664</c:v>
                </c:pt>
                <c:pt idx="20">
                  <c:v>7358860</c:v>
                </c:pt>
                <c:pt idx="21">
                  <c:v>7345050</c:v>
                </c:pt>
                <c:pt idx="22">
                  <c:v>7331232</c:v>
                </c:pt>
                <c:pt idx="23">
                  <c:v>7317405</c:v>
                </c:pt>
                <c:pt idx="24">
                  <c:v>7303571</c:v>
                </c:pt>
                <c:pt idx="25">
                  <c:v>7289733</c:v>
                </c:pt>
                <c:pt idx="26">
                  <c:v>7275891</c:v>
                </c:pt>
                <c:pt idx="27">
                  <c:v>7262048</c:v>
                </c:pt>
                <c:pt idx="28">
                  <c:v>7248203</c:v>
                </c:pt>
                <c:pt idx="29">
                  <c:v>7234358</c:v>
                </c:pt>
                <c:pt idx="30">
                  <c:v>7220513</c:v>
                </c:pt>
                <c:pt idx="31">
                  <c:v>7206667</c:v>
                </c:pt>
                <c:pt idx="32">
                  <c:v>7192821</c:v>
                </c:pt>
                <c:pt idx="33">
                  <c:v>7178976</c:v>
                </c:pt>
                <c:pt idx="34">
                  <c:v>7165130</c:v>
                </c:pt>
                <c:pt idx="35">
                  <c:v>7151284</c:v>
                </c:pt>
                <c:pt idx="36">
                  <c:v>7137439</c:v>
                </c:pt>
                <c:pt idx="37">
                  <c:v>7123593</c:v>
                </c:pt>
                <c:pt idx="38">
                  <c:v>7109747</c:v>
                </c:pt>
                <c:pt idx="39">
                  <c:v>7095902</c:v>
                </c:pt>
                <c:pt idx="40">
                  <c:v>7082056</c:v>
                </c:pt>
                <c:pt idx="41">
                  <c:v>7068210</c:v>
                </c:pt>
                <c:pt idx="42">
                  <c:v>7054365</c:v>
                </c:pt>
                <c:pt idx="43">
                  <c:v>7040519</c:v>
                </c:pt>
                <c:pt idx="44">
                  <c:v>7026673</c:v>
                </c:pt>
                <c:pt idx="45">
                  <c:v>7012828</c:v>
                </c:pt>
                <c:pt idx="46">
                  <c:v>6998982</c:v>
                </c:pt>
                <c:pt idx="47">
                  <c:v>6985136</c:v>
                </c:pt>
                <c:pt idx="48">
                  <c:v>6971291</c:v>
                </c:pt>
                <c:pt idx="49">
                  <c:v>6957445</c:v>
                </c:pt>
                <c:pt idx="50">
                  <c:v>6943599</c:v>
                </c:pt>
                <c:pt idx="51">
                  <c:v>6929754</c:v>
                </c:pt>
                <c:pt idx="52">
                  <c:v>6915908</c:v>
                </c:pt>
                <c:pt idx="53">
                  <c:v>6902062</c:v>
                </c:pt>
                <c:pt idx="54">
                  <c:v>6888217</c:v>
                </c:pt>
                <c:pt idx="55">
                  <c:v>6874371</c:v>
                </c:pt>
                <c:pt idx="56">
                  <c:v>6860525</c:v>
                </c:pt>
                <c:pt idx="57">
                  <c:v>6846680</c:v>
                </c:pt>
                <c:pt idx="58">
                  <c:v>6832834</c:v>
                </c:pt>
                <c:pt idx="59">
                  <c:v>6818988</c:v>
                </c:pt>
                <c:pt idx="60">
                  <c:v>6805143</c:v>
                </c:pt>
                <c:pt idx="61">
                  <c:v>6791297</c:v>
                </c:pt>
                <c:pt idx="62">
                  <c:v>6777451</c:v>
                </c:pt>
                <c:pt idx="63">
                  <c:v>6763606</c:v>
                </c:pt>
                <c:pt idx="64">
                  <c:v>6749760</c:v>
                </c:pt>
                <c:pt idx="65">
                  <c:v>6735914</c:v>
                </c:pt>
                <c:pt idx="66">
                  <c:v>6722069</c:v>
                </c:pt>
                <c:pt idx="67">
                  <c:v>6708223</c:v>
                </c:pt>
                <c:pt idx="68">
                  <c:v>6694377</c:v>
                </c:pt>
                <c:pt idx="69">
                  <c:v>6680532</c:v>
                </c:pt>
                <c:pt idx="70">
                  <c:v>6666686</c:v>
                </c:pt>
                <c:pt idx="71">
                  <c:v>6652841</c:v>
                </c:pt>
                <c:pt idx="72">
                  <c:v>6638995</c:v>
                </c:pt>
                <c:pt idx="73">
                  <c:v>6625149</c:v>
                </c:pt>
                <c:pt idx="74">
                  <c:v>6611304</c:v>
                </c:pt>
                <c:pt idx="75">
                  <c:v>6597458</c:v>
                </c:pt>
                <c:pt idx="76">
                  <c:v>6583612</c:v>
                </c:pt>
                <c:pt idx="77">
                  <c:v>6569767</c:v>
                </c:pt>
                <c:pt idx="78">
                  <c:v>6555921</c:v>
                </c:pt>
                <c:pt idx="79">
                  <c:v>6542075</c:v>
                </c:pt>
                <c:pt idx="80">
                  <c:v>6528230</c:v>
                </c:pt>
                <c:pt idx="81">
                  <c:v>6514384</c:v>
                </c:pt>
                <c:pt idx="82">
                  <c:v>6500538</c:v>
                </c:pt>
                <c:pt idx="83">
                  <c:v>6486693</c:v>
                </c:pt>
                <c:pt idx="84">
                  <c:v>6472847</c:v>
                </c:pt>
                <c:pt idx="85">
                  <c:v>6459001</c:v>
                </c:pt>
                <c:pt idx="86">
                  <c:v>6445156</c:v>
                </c:pt>
                <c:pt idx="87">
                  <c:v>6431310</c:v>
                </c:pt>
                <c:pt idx="88">
                  <c:v>6417464</c:v>
                </c:pt>
                <c:pt idx="89">
                  <c:v>6403619</c:v>
                </c:pt>
                <c:pt idx="90">
                  <c:v>6389773</c:v>
                </c:pt>
                <c:pt idx="91">
                  <c:v>6375927</c:v>
                </c:pt>
                <c:pt idx="92">
                  <c:v>6362082</c:v>
                </c:pt>
                <c:pt idx="93">
                  <c:v>6348236</c:v>
                </c:pt>
                <c:pt idx="94">
                  <c:v>6334390</c:v>
                </c:pt>
                <c:pt idx="95">
                  <c:v>6320545</c:v>
                </c:pt>
                <c:pt idx="96">
                  <c:v>6306699</c:v>
                </c:pt>
                <c:pt idx="97">
                  <c:v>6292853</c:v>
                </c:pt>
                <c:pt idx="98">
                  <c:v>6279008</c:v>
                </c:pt>
                <c:pt idx="99">
                  <c:v>6265162</c:v>
                </c:pt>
                <c:pt idx="100">
                  <c:v>6251316</c:v>
                </c:pt>
                <c:pt idx="101">
                  <c:v>6237471</c:v>
                </c:pt>
                <c:pt idx="102">
                  <c:v>6223625</c:v>
                </c:pt>
                <c:pt idx="103">
                  <c:v>6209779</c:v>
                </c:pt>
                <c:pt idx="104">
                  <c:v>6195934</c:v>
                </c:pt>
                <c:pt idx="105">
                  <c:v>6182088</c:v>
                </c:pt>
                <c:pt idx="106">
                  <c:v>6168242</c:v>
                </c:pt>
                <c:pt idx="107">
                  <c:v>6154397</c:v>
                </c:pt>
                <c:pt idx="108">
                  <c:v>6140551</c:v>
                </c:pt>
                <c:pt idx="109">
                  <c:v>6126705</c:v>
                </c:pt>
                <c:pt idx="110">
                  <c:v>6112860</c:v>
                </c:pt>
                <c:pt idx="111">
                  <c:v>6099014</c:v>
                </c:pt>
                <c:pt idx="112">
                  <c:v>6085168</c:v>
                </c:pt>
                <c:pt idx="113">
                  <c:v>6071323</c:v>
                </c:pt>
                <c:pt idx="114">
                  <c:v>6057477</c:v>
                </c:pt>
                <c:pt idx="115">
                  <c:v>6043631</c:v>
                </c:pt>
                <c:pt idx="116">
                  <c:v>6029786</c:v>
                </c:pt>
                <c:pt idx="117">
                  <c:v>6015940</c:v>
                </c:pt>
                <c:pt idx="118">
                  <c:v>6002094</c:v>
                </c:pt>
                <c:pt idx="119">
                  <c:v>5988249</c:v>
                </c:pt>
                <c:pt idx="120">
                  <c:v>5974403</c:v>
                </c:pt>
                <c:pt idx="121">
                  <c:v>5960557</c:v>
                </c:pt>
                <c:pt idx="122">
                  <c:v>5946712</c:v>
                </c:pt>
                <c:pt idx="123">
                  <c:v>5932866</c:v>
                </c:pt>
                <c:pt idx="124">
                  <c:v>5919020</c:v>
                </c:pt>
                <c:pt idx="125">
                  <c:v>5905175</c:v>
                </c:pt>
                <c:pt idx="126">
                  <c:v>5891329</c:v>
                </c:pt>
                <c:pt idx="127">
                  <c:v>5877483</c:v>
                </c:pt>
                <c:pt idx="128">
                  <c:v>5863638</c:v>
                </c:pt>
                <c:pt idx="129">
                  <c:v>5849792</c:v>
                </c:pt>
                <c:pt idx="130">
                  <c:v>5835946</c:v>
                </c:pt>
                <c:pt idx="131">
                  <c:v>5822101</c:v>
                </c:pt>
                <c:pt idx="132">
                  <c:v>5808255</c:v>
                </c:pt>
                <c:pt idx="133">
                  <c:v>5794409</c:v>
                </c:pt>
                <c:pt idx="134">
                  <c:v>5780564</c:v>
                </c:pt>
                <c:pt idx="135">
                  <c:v>5766718</c:v>
                </c:pt>
                <c:pt idx="136">
                  <c:v>5752873</c:v>
                </c:pt>
                <c:pt idx="137">
                  <c:v>5739027</c:v>
                </c:pt>
                <c:pt idx="138">
                  <c:v>5725181</c:v>
                </c:pt>
                <c:pt idx="139">
                  <c:v>5711336</c:v>
                </c:pt>
                <c:pt idx="140">
                  <c:v>5697490</c:v>
                </c:pt>
                <c:pt idx="141">
                  <c:v>5683644</c:v>
                </c:pt>
                <c:pt idx="142">
                  <c:v>5669799</c:v>
                </c:pt>
                <c:pt idx="143">
                  <c:v>5655953</c:v>
                </c:pt>
                <c:pt idx="144">
                  <c:v>5642107</c:v>
                </c:pt>
                <c:pt idx="145">
                  <c:v>5628262</c:v>
                </c:pt>
                <c:pt idx="146">
                  <c:v>5614416</c:v>
                </c:pt>
                <c:pt idx="147">
                  <c:v>5600570</c:v>
                </c:pt>
                <c:pt idx="148">
                  <c:v>5586725</c:v>
                </c:pt>
                <c:pt idx="149">
                  <c:v>5572879</c:v>
                </c:pt>
                <c:pt idx="150">
                  <c:v>5559033</c:v>
                </c:pt>
                <c:pt idx="151">
                  <c:v>5545188</c:v>
                </c:pt>
                <c:pt idx="152">
                  <c:v>5531342</c:v>
                </c:pt>
                <c:pt idx="153">
                  <c:v>5517496</c:v>
                </c:pt>
                <c:pt idx="154">
                  <c:v>5503651</c:v>
                </c:pt>
                <c:pt idx="155">
                  <c:v>5489805</c:v>
                </c:pt>
                <c:pt idx="156">
                  <c:v>5475959</c:v>
                </c:pt>
                <c:pt idx="157">
                  <c:v>5462114</c:v>
                </c:pt>
                <c:pt idx="158">
                  <c:v>5448268</c:v>
                </c:pt>
                <c:pt idx="159">
                  <c:v>5434422</c:v>
                </c:pt>
                <c:pt idx="160">
                  <c:v>5420577</c:v>
                </c:pt>
                <c:pt idx="161">
                  <c:v>5406731</c:v>
                </c:pt>
                <c:pt idx="162">
                  <c:v>5392885</c:v>
                </c:pt>
                <c:pt idx="163">
                  <c:v>5379040</c:v>
                </c:pt>
                <c:pt idx="164">
                  <c:v>5365194</c:v>
                </c:pt>
                <c:pt idx="165">
                  <c:v>5351348</c:v>
                </c:pt>
                <c:pt idx="166">
                  <c:v>5337503</c:v>
                </c:pt>
                <c:pt idx="167">
                  <c:v>5323657</c:v>
                </c:pt>
                <c:pt idx="168">
                  <c:v>5309811</c:v>
                </c:pt>
                <c:pt idx="169">
                  <c:v>5295966</c:v>
                </c:pt>
                <c:pt idx="170">
                  <c:v>5282120</c:v>
                </c:pt>
                <c:pt idx="171">
                  <c:v>5268274</c:v>
                </c:pt>
                <c:pt idx="172">
                  <c:v>5254429</c:v>
                </c:pt>
                <c:pt idx="173">
                  <c:v>5240583</c:v>
                </c:pt>
                <c:pt idx="174">
                  <c:v>5226737</c:v>
                </c:pt>
                <c:pt idx="175">
                  <c:v>5212892</c:v>
                </c:pt>
                <c:pt idx="176">
                  <c:v>5199046</c:v>
                </c:pt>
                <c:pt idx="177">
                  <c:v>5185200</c:v>
                </c:pt>
                <c:pt idx="178">
                  <c:v>5171355</c:v>
                </c:pt>
                <c:pt idx="179">
                  <c:v>5157509</c:v>
                </c:pt>
                <c:pt idx="180">
                  <c:v>5143663</c:v>
                </c:pt>
                <c:pt idx="181">
                  <c:v>5129818</c:v>
                </c:pt>
                <c:pt idx="182">
                  <c:v>5115972</c:v>
                </c:pt>
                <c:pt idx="183">
                  <c:v>5102126</c:v>
                </c:pt>
                <c:pt idx="184">
                  <c:v>5088281</c:v>
                </c:pt>
                <c:pt idx="185">
                  <c:v>5074435</c:v>
                </c:pt>
                <c:pt idx="186">
                  <c:v>5060589</c:v>
                </c:pt>
                <c:pt idx="187">
                  <c:v>5046744</c:v>
                </c:pt>
                <c:pt idx="188">
                  <c:v>5032898</c:v>
                </c:pt>
                <c:pt idx="189">
                  <c:v>5019052</c:v>
                </c:pt>
                <c:pt idx="190">
                  <c:v>5005207</c:v>
                </c:pt>
                <c:pt idx="191">
                  <c:v>4991361</c:v>
                </c:pt>
                <c:pt idx="192">
                  <c:v>4977516</c:v>
                </c:pt>
                <c:pt idx="193">
                  <c:v>4963670</c:v>
                </c:pt>
                <c:pt idx="194">
                  <c:v>4949824</c:v>
                </c:pt>
                <c:pt idx="195">
                  <c:v>4935979</c:v>
                </c:pt>
                <c:pt idx="196">
                  <c:v>4922133</c:v>
                </c:pt>
                <c:pt idx="197">
                  <c:v>4908287</c:v>
                </c:pt>
                <c:pt idx="198">
                  <c:v>4894441</c:v>
                </c:pt>
                <c:pt idx="199">
                  <c:v>4880596</c:v>
                </c:pt>
                <c:pt idx="200">
                  <c:v>4866750</c:v>
                </c:pt>
                <c:pt idx="201">
                  <c:v>4852905</c:v>
                </c:pt>
                <c:pt idx="202">
                  <c:v>4839059</c:v>
                </c:pt>
                <c:pt idx="203">
                  <c:v>4825213</c:v>
                </c:pt>
                <c:pt idx="204">
                  <c:v>4811368</c:v>
                </c:pt>
                <c:pt idx="205">
                  <c:v>4797522</c:v>
                </c:pt>
                <c:pt idx="206">
                  <c:v>4783676</c:v>
                </c:pt>
                <c:pt idx="207">
                  <c:v>4769831</c:v>
                </c:pt>
                <c:pt idx="208">
                  <c:v>4755985</c:v>
                </c:pt>
                <c:pt idx="209">
                  <c:v>4742139</c:v>
                </c:pt>
                <c:pt idx="210">
                  <c:v>4728294</c:v>
                </c:pt>
                <c:pt idx="211">
                  <c:v>4714448</c:v>
                </c:pt>
                <c:pt idx="212">
                  <c:v>4700602</c:v>
                </c:pt>
                <c:pt idx="213">
                  <c:v>4686757</c:v>
                </c:pt>
                <c:pt idx="214">
                  <c:v>4672911</c:v>
                </c:pt>
                <c:pt idx="215">
                  <c:v>4659065</c:v>
                </c:pt>
                <c:pt idx="216">
                  <c:v>4645220</c:v>
                </c:pt>
                <c:pt idx="217">
                  <c:v>4631374</c:v>
                </c:pt>
                <c:pt idx="218">
                  <c:v>4617528</c:v>
                </c:pt>
                <c:pt idx="219">
                  <c:v>4603683</c:v>
                </c:pt>
                <c:pt idx="220">
                  <c:v>4589837</c:v>
                </c:pt>
                <c:pt idx="221">
                  <c:v>4575991</c:v>
                </c:pt>
                <c:pt idx="222">
                  <c:v>4562146</c:v>
                </c:pt>
                <c:pt idx="223">
                  <c:v>4548300</c:v>
                </c:pt>
                <c:pt idx="224">
                  <c:v>4534454</c:v>
                </c:pt>
                <c:pt idx="225">
                  <c:v>4520609</c:v>
                </c:pt>
                <c:pt idx="226">
                  <c:v>4506763</c:v>
                </c:pt>
                <c:pt idx="227">
                  <c:v>4492917</c:v>
                </c:pt>
                <c:pt idx="228">
                  <c:v>4479072</c:v>
                </c:pt>
                <c:pt idx="229">
                  <c:v>4465226</c:v>
                </c:pt>
                <c:pt idx="230">
                  <c:v>4451380</c:v>
                </c:pt>
                <c:pt idx="231">
                  <c:v>4437535</c:v>
                </c:pt>
                <c:pt idx="232">
                  <c:v>4423689</c:v>
                </c:pt>
                <c:pt idx="233">
                  <c:v>4409843</c:v>
                </c:pt>
                <c:pt idx="234">
                  <c:v>4395998</c:v>
                </c:pt>
                <c:pt idx="235">
                  <c:v>4382152</c:v>
                </c:pt>
                <c:pt idx="236">
                  <c:v>4368306</c:v>
                </c:pt>
                <c:pt idx="237">
                  <c:v>4354461</c:v>
                </c:pt>
                <c:pt idx="238">
                  <c:v>4340615</c:v>
                </c:pt>
                <c:pt idx="239">
                  <c:v>4326769</c:v>
                </c:pt>
                <c:pt idx="240">
                  <c:v>4312924</c:v>
                </c:pt>
                <c:pt idx="241">
                  <c:v>4299078</c:v>
                </c:pt>
                <c:pt idx="242">
                  <c:v>4285232</c:v>
                </c:pt>
                <c:pt idx="243">
                  <c:v>4271387</c:v>
                </c:pt>
                <c:pt idx="244">
                  <c:v>4257541</c:v>
                </c:pt>
                <c:pt idx="245">
                  <c:v>4243695</c:v>
                </c:pt>
                <c:pt idx="246">
                  <c:v>4229850</c:v>
                </c:pt>
                <c:pt idx="247">
                  <c:v>4216004</c:v>
                </c:pt>
                <c:pt idx="248">
                  <c:v>4202158</c:v>
                </c:pt>
                <c:pt idx="249">
                  <c:v>4188313</c:v>
                </c:pt>
                <c:pt idx="250">
                  <c:v>4174467</c:v>
                </c:pt>
                <c:pt idx="251">
                  <c:v>4160621</c:v>
                </c:pt>
                <c:pt idx="252">
                  <c:v>4146776</c:v>
                </c:pt>
                <c:pt idx="253">
                  <c:v>4132930</c:v>
                </c:pt>
                <c:pt idx="254">
                  <c:v>4119084</c:v>
                </c:pt>
                <c:pt idx="255">
                  <c:v>4105239</c:v>
                </c:pt>
                <c:pt idx="256">
                  <c:v>4091393</c:v>
                </c:pt>
                <c:pt idx="257">
                  <c:v>4077547</c:v>
                </c:pt>
                <c:pt idx="258">
                  <c:v>4063702</c:v>
                </c:pt>
                <c:pt idx="259">
                  <c:v>4049856</c:v>
                </c:pt>
                <c:pt idx="260">
                  <c:v>4036011</c:v>
                </c:pt>
                <c:pt idx="261">
                  <c:v>4022165</c:v>
                </c:pt>
                <c:pt idx="262">
                  <c:v>4008319</c:v>
                </c:pt>
                <c:pt idx="263">
                  <c:v>3994473</c:v>
                </c:pt>
                <c:pt idx="264">
                  <c:v>3980628</c:v>
                </c:pt>
                <c:pt idx="265">
                  <c:v>3966782</c:v>
                </c:pt>
                <c:pt idx="266">
                  <c:v>3952937</c:v>
                </c:pt>
                <c:pt idx="267">
                  <c:v>3939091</c:v>
                </c:pt>
                <c:pt idx="268">
                  <c:v>3925245</c:v>
                </c:pt>
                <c:pt idx="269">
                  <c:v>3911400</c:v>
                </c:pt>
                <c:pt idx="270">
                  <c:v>3897554</c:v>
                </c:pt>
                <c:pt idx="271">
                  <c:v>3883708</c:v>
                </c:pt>
                <c:pt idx="272">
                  <c:v>3869862</c:v>
                </c:pt>
                <c:pt idx="273">
                  <c:v>3856017</c:v>
                </c:pt>
                <c:pt idx="274">
                  <c:v>3842171</c:v>
                </c:pt>
                <c:pt idx="275">
                  <c:v>3828326</c:v>
                </c:pt>
                <c:pt idx="276">
                  <c:v>3814480</c:v>
                </c:pt>
                <c:pt idx="277">
                  <c:v>3800634</c:v>
                </c:pt>
                <c:pt idx="278">
                  <c:v>3786789</c:v>
                </c:pt>
                <c:pt idx="279">
                  <c:v>3772943</c:v>
                </c:pt>
                <c:pt idx="280">
                  <c:v>3759097</c:v>
                </c:pt>
                <c:pt idx="281">
                  <c:v>3745252</c:v>
                </c:pt>
                <c:pt idx="282">
                  <c:v>3731406</c:v>
                </c:pt>
                <c:pt idx="283">
                  <c:v>3717560</c:v>
                </c:pt>
                <c:pt idx="284">
                  <c:v>3703715</c:v>
                </c:pt>
                <c:pt idx="285">
                  <c:v>3689869</c:v>
                </c:pt>
                <c:pt idx="286">
                  <c:v>3676023</c:v>
                </c:pt>
                <c:pt idx="287">
                  <c:v>3662178</c:v>
                </c:pt>
                <c:pt idx="288">
                  <c:v>3648332</c:v>
                </c:pt>
                <c:pt idx="289">
                  <c:v>3634486</c:v>
                </c:pt>
                <c:pt idx="290">
                  <c:v>3620641</c:v>
                </c:pt>
                <c:pt idx="291">
                  <c:v>3606795</c:v>
                </c:pt>
                <c:pt idx="292">
                  <c:v>3592949</c:v>
                </c:pt>
                <c:pt idx="293">
                  <c:v>3579104</c:v>
                </c:pt>
                <c:pt idx="294">
                  <c:v>3565258</c:v>
                </c:pt>
                <c:pt idx="295">
                  <c:v>3551412</c:v>
                </c:pt>
                <c:pt idx="296">
                  <c:v>3537567</c:v>
                </c:pt>
                <c:pt idx="297">
                  <c:v>3523721</c:v>
                </c:pt>
                <c:pt idx="298">
                  <c:v>3509875</c:v>
                </c:pt>
                <c:pt idx="299">
                  <c:v>3496030</c:v>
                </c:pt>
                <c:pt idx="300">
                  <c:v>3482184</c:v>
                </c:pt>
                <c:pt idx="301">
                  <c:v>3468338</c:v>
                </c:pt>
                <c:pt idx="302">
                  <c:v>3454493</c:v>
                </c:pt>
                <c:pt idx="303">
                  <c:v>3440647</c:v>
                </c:pt>
                <c:pt idx="304">
                  <c:v>3426801</c:v>
                </c:pt>
                <c:pt idx="305">
                  <c:v>3412956</c:v>
                </c:pt>
                <c:pt idx="306">
                  <c:v>3399110</c:v>
                </c:pt>
                <c:pt idx="307">
                  <c:v>3385264</c:v>
                </c:pt>
                <c:pt idx="308">
                  <c:v>3371419</c:v>
                </c:pt>
                <c:pt idx="309">
                  <c:v>3357573</c:v>
                </c:pt>
                <c:pt idx="310">
                  <c:v>3343727</c:v>
                </c:pt>
                <c:pt idx="311">
                  <c:v>3329882</c:v>
                </c:pt>
                <c:pt idx="312">
                  <c:v>3316036</c:v>
                </c:pt>
                <c:pt idx="313">
                  <c:v>3302190</c:v>
                </c:pt>
                <c:pt idx="314">
                  <c:v>3288345</c:v>
                </c:pt>
                <c:pt idx="315">
                  <c:v>3274499</c:v>
                </c:pt>
                <c:pt idx="316">
                  <c:v>3260653</c:v>
                </c:pt>
                <c:pt idx="317">
                  <c:v>3246808</c:v>
                </c:pt>
                <c:pt idx="318">
                  <c:v>3232962</c:v>
                </c:pt>
                <c:pt idx="319">
                  <c:v>3219116</c:v>
                </c:pt>
                <c:pt idx="320">
                  <c:v>3205271</c:v>
                </c:pt>
                <c:pt idx="321">
                  <c:v>3191425</c:v>
                </c:pt>
                <c:pt idx="322">
                  <c:v>3177579</c:v>
                </c:pt>
                <c:pt idx="323">
                  <c:v>3163734</c:v>
                </c:pt>
                <c:pt idx="324">
                  <c:v>3149888</c:v>
                </c:pt>
                <c:pt idx="325">
                  <c:v>3136043</c:v>
                </c:pt>
                <c:pt idx="326">
                  <c:v>3122197</c:v>
                </c:pt>
                <c:pt idx="327">
                  <c:v>3108351</c:v>
                </c:pt>
                <c:pt idx="328">
                  <c:v>3094506</c:v>
                </c:pt>
                <c:pt idx="329">
                  <c:v>3080660</c:v>
                </c:pt>
                <c:pt idx="330">
                  <c:v>3066814</c:v>
                </c:pt>
                <c:pt idx="331">
                  <c:v>3052968</c:v>
                </c:pt>
                <c:pt idx="332">
                  <c:v>3039123</c:v>
                </c:pt>
                <c:pt idx="333">
                  <c:v>3025277</c:v>
                </c:pt>
                <c:pt idx="334">
                  <c:v>3011432</c:v>
                </c:pt>
                <c:pt idx="335">
                  <c:v>2997586</c:v>
                </c:pt>
                <c:pt idx="336">
                  <c:v>2983740</c:v>
                </c:pt>
                <c:pt idx="337">
                  <c:v>2969894</c:v>
                </c:pt>
                <c:pt idx="338">
                  <c:v>2956049</c:v>
                </c:pt>
                <c:pt idx="339">
                  <c:v>2942203</c:v>
                </c:pt>
                <c:pt idx="340">
                  <c:v>2928358</c:v>
                </c:pt>
                <c:pt idx="341">
                  <c:v>2914512</c:v>
                </c:pt>
                <c:pt idx="342">
                  <c:v>2900666</c:v>
                </c:pt>
                <c:pt idx="343">
                  <c:v>2886821</c:v>
                </c:pt>
                <c:pt idx="344">
                  <c:v>2872975</c:v>
                </c:pt>
                <c:pt idx="345">
                  <c:v>2859129</c:v>
                </c:pt>
                <c:pt idx="346">
                  <c:v>2845284</c:v>
                </c:pt>
                <c:pt idx="347">
                  <c:v>2831438</c:v>
                </c:pt>
                <c:pt idx="348">
                  <c:v>2817592</c:v>
                </c:pt>
                <c:pt idx="349">
                  <c:v>2803747</c:v>
                </c:pt>
                <c:pt idx="350">
                  <c:v>2789901</c:v>
                </c:pt>
                <c:pt idx="351">
                  <c:v>2776055</c:v>
                </c:pt>
                <c:pt idx="352">
                  <c:v>2762210</c:v>
                </c:pt>
                <c:pt idx="353">
                  <c:v>2748364</c:v>
                </c:pt>
                <c:pt idx="354">
                  <c:v>2734518</c:v>
                </c:pt>
                <c:pt idx="355">
                  <c:v>2720673</c:v>
                </c:pt>
                <c:pt idx="356">
                  <c:v>2706827</c:v>
                </c:pt>
                <c:pt idx="357">
                  <c:v>2692981</c:v>
                </c:pt>
                <c:pt idx="358">
                  <c:v>2679136</c:v>
                </c:pt>
                <c:pt idx="359">
                  <c:v>2665290</c:v>
                </c:pt>
                <c:pt idx="360">
                  <c:v>2651444</c:v>
                </c:pt>
                <c:pt idx="361">
                  <c:v>2637599</c:v>
                </c:pt>
                <c:pt idx="362">
                  <c:v>2623753</c:v>
                </c:pt>
                <c:pt idx="363">
                  <c:v>2609907</c:v>
                </c:pt>
                <c:pt idx="364">
                  <c:v>2596062</c:v>
                </c:pt>
                <c:pt idx="365">
                  <c:v>2582216</c:v>
                </c:pt>
                <c:pt idx="366">
                  <c:v>2568370</c:v>
                </c:pt>
                <c:pt idx="367">
                  <c:v>2554525</c:v>
                </c:pt>
                <c:pt idx="368">
                  <c:v>2540679</c:v>
                </c:pt>
                <c:pt idx="369">
                  <c:v>2526833</c:v>
                </c:pt>
                <c:pt idx="370">
                  <c:v>2512988</c:v>
                </c:pt>
                <c:pt idx="371">
                  <c:v>2499142</c:v>
                </c:pt>
                <c:pt idx="372">
                  <c:v>2485296</c:v>
                </c:pt>
                <c:pt idx="373">
                  <c:v>2471451</c:v>
                </c:pt>
                <c:pt idx="374">
                  <c:v>2457605</c:v>
                </c:pt>
                <c:pt idx="375">
                  <c:v>2443759</c:v>
                </c:pt>
                <c:pt idx="376">
                  <c:v>2429914</c:v>
                </c:pt>
                <c:pt idx="377">
                  <c:v>2416068</c:v>
                </c:pt>
                <c:pt idx="378">
                  <c:v>2402222</c:v>
                </c:pt>
                <c:pt idx="379">
                  <c:v>2388377</c:v>
                </c:pt>
                <c:pt idx="380">
                  <c:v>2374531</c:v>
                </c:pt>
                <c:pt idx="381">
                  <c:v>2360685</c:v>
                </c:pt>
                <c:pt idx="382">
                  <c:v>2346840</c:v>
                </c:pt>
                <c:pt idx="383">
                  <c:v>2332994</c:v>
                </c:pt>
                <c:pt idx="384">
                  <c:v>2319148</c:v>
                </c:pt>
                <c:pt idx="385">
                  <c:v>2305303</c:v>
                </c:pt>
                <c:pt idx="386">
                  <c:v>2291457</c:v>
                </c:pt>
                <c:pt idx="387">
                  <c:v>2277611</c:v>
                </c:pt>
                <c:pt idx="388">
                  <c:v>2263766</c:v>
                </c:pt>
                <c:pt idx="389">
                  <c:v>2249920</c:v>
                </c:pt>
                <c:pt idx="390">
                  <c:v>2236075</c:v>
                </c:pt>
                <c:pt idx="391">
                  <c:v>2222229</c:v>
                </c:pt>
                <c:pt idx="392">
                  <c:v>2208383</c:v>
                </c:pt>
                <c:pt idx="393">
                  <c:v>2194537</c:v>
                </c:pt>
                <c:pt idx="394">
                  <c:v>2180692</c:v>
                </c:pt>
                <c:pt idx="395">
                  <c:v>2166846</c:v>
                </c:pt>
                <c:pt idx="396">
                  <c:v>2153000</c:v>
                </c:pt>
                <c:pt idx="397">
                  <c:v>2139155</c:v>
                </c:pt>
                <c:pt idx="398">
                  <c:v>2125309</c:v>
                </c:pt>
                <c:pt idx="399">
                  <c:v>2111464</c:v>
                </c:pt>
                <c:pt idx="400">
                  <c:v>2097618</c:v>
                </c:pt>
                <c:pt idx="401">
                  <c:v>2083772</c:v>
                </c:pt>
                <c:pt idx="402">
                  <c:v>2069926</c:v>
                </c:pt>
                <c:pt idx="403">
                  <c:v>2056081</c:v>
                </c:pt>
                <c:pt idx="404">
                  <c:v>2042235</c:v>
                </c:pt>
                <c:pt idx="405">
                  <c:v>2028389</c:v>
                </c:pt>
                <c:pt idx="406">
                  <c:v>2014544</c:v>
                </c:pt>
                <c:pt idx="407">
                  <c:v>2000698</c:v>
                </c:pt>
                <c:pt idx="408">
                  <c:v>1986853</c:v>
                </c:pt>
                <c:pt idx="409">
                  <c:v>1973007</c:v>
                </c:pt>
                <c:pt idx="410">
                  <c:v>1959161</c:v>
                </c:pt>
                <c:pt idx="411">
                  <c:v>1945316</c:v>
                </c:pt>
                <c:pt idx="412">
                  <c:v>1931470</c:v>
                </c:pt>
                <c:pt idx="413">
                  <c:v>1917624</c:v>
                </c:pt>
                <c:pt idx="414">
                  <c:v>1903779</c:v>
                </c:pt>
                <c:pt idx="415">
                  <c:v>1889933</c:v>
                </c:pt>
                <c:pt idx="416">
                  <c:v>1876087</c:v>
                </c:pt>
                <c:pt idx="417">
                  <c:v>1862242</c:v>
                </c:pt>
                <c:pt idx="418">
                  <c:v>1848396</c:v>
                </c:pt>
                <c:pt idx="419">
                  <c:v>1834550</c:v>
                </c:pt>
                <c:pt idx="420">
                  <c:v>1820705</c:v>
                </c:pt>
                <c:pt idx="421">
                  <c:v>1806859</c:v>
                </c:pt>
                <c:pt idx="422">
                  <c:v>1793013</c:v>
                </c:pt>
                <c:pt idx="423">
                  <c:v>1779168</c:v>
                </c:pt>
                <c:pt idx="424">
                  <c:v>1765322</c:v>
                </c:pt>
                <c:pt idx="425">
                  <c:v>1751476</c:v>
                </c:pt>
                <c:pt idx="426">
                  <c:v>1737631</c:v>
                </c:pt>
                <c:pt idx="427">
                  <c:v>1723785</c:v>
                </c:pt>
                <c:pt idx="428">
                  <c:v>1709939</c:v>
                </c:pt>
                <c:pt idx="429">
                  <c:v>1696094</c:v>
                </c:pt>
                <c:pt idx="430">
                  <c:v>1682248</c:v>
                </c:pt>
                <c:pt idx="431">
                  <c:v>1668402</c:v>
                </c:pt>
                <c:pt idx="432">
                  <c:v>1654557</c:v>
                </c:pt>
                <c:pt idx="433">
                  <c:v>1640711</c:v>
                </c:pt>
                <c:pt idx="434">
                  <c:v>1626865</c:v>
                </c:pt>
                <c:pt idx="435">
                  <c:v>1613020</c:v>
                </c:pt>
                <c:pt idx="436">
                  <c:v>1599174</c:v>
                </c:pt>
                <c:pt idx="437">
                  <c:v>1585328</c:v>
                </c:pt>
                <c:pt idx="438">
                  <c:v>1571483</c:v>
                </c:pt>
                <c:pt idx="439">
                  <c:v>1557637</c:v>
                </c:pt>
                <c:pt idx="440">
                  <c:v>1543791</c:v>
                </c:pt>
                <c:pt idx="441">
                  <c:v>1529946</c:v>
                </c:pt>
                <c:pt idx="442">
                  <c:v>1516100</c:v>
                </c:pt>
                <c:pt idx="443">
                  <c:v>1502254</c:v>
                </c:pt>
                <c:pt idx="444">
                  <c:v>1488409</c:v>
                </c:pt>
                <c:pt idx="445">
                  <c:v>1474563</c:v>
                </c:pt>
                <c:pt idx="446">
                  <c:v>1460717</c:v>
                </c:pt>
                <c:pt idx="447">
                  <c:v>1446872</c:v>
                </c:pt>
                <c:pt idx="448">
                  <c:v>1433026</c:v>
                </c:pt>
                <c:pt idx="449">
                  <c:v>1419180</c:v>
                </c:pt>
                <c:pt idx="450">
                  <c:v>1405335</c:v>
                </c:pt>
                <c:pt idx="451">
                  <c:v>1391489</c:v>
                </c:pt>
                <c:pt idx="452">
                  <c:v>1377643</c:v>
                </c:pt>
                <c:pt idx="453">
                  <c:v>1363798</c:v>
                </c:pt>
                <c:pt idx="454">
                  <c:v>1349952</c:v>
                </c:pt>
                <c:pt idx="455">
                  <c:v>1336106</c:v>
                </c:pt>
                <c:pt idx="456">
                  <c:v>1322261</c:v>
                </c:pt>
                <c:pt idx="457">
                  <c:v>1308415</c:v>
                </c:pt>
                <c:pt idx="458">
                  <c:v>1294570</c:v>
                </c:pt>
                <c:pt idx="459">
                  <c:v>1280724</c:v>
                </c:pt>
                <c:pt idx="460">
                  <c:v>1266878</c:v>
                </c:pt>
                <c:pt idx="461">
                  <c:v>1253032</c:v>
                </c:pt>
                <c:pt idx="462">
                  <c:v>1239187</c:v>
                </c:pt>
                <c:pt idx="463">
                  <c:v>1225341</c:v>
                </c:pt>
                <c:pt idx="464">
                  <c:v>1211495</c:v>
                </c:pt>
                <c:pt idx="465">
                  <c:v>1197650</c:v>
                </c:pt>
                <c:pt idx="466">
                  <c:v>1183804</c:v>
                </c:pt>
                <c:pt idx="467">
                  <c:v>1169959</c:v>
                </c:pt>
                <c:pt idx="468">
                  <c:v>1156113</c:v>
                </c:pt>
                <c:pt idx="469">
                  <c:v>1142267</c:v>
                </c:pt>
                <c:pt idx="470">
                  <c:v>1128421</c:v>
                </c:pt>
                <c:pt idx="471">
                  <c:v>1114576</c:v>
                </c:pt>
                <c:pt idx="472">
                  <c:v>1100730</c:v>
                </c:pt>
                <c:pt idx="473">
                  <c:v>1086885</c:v>
                </c:pt>
                <c:pt idx="474">
                  <c:v>1073039</c:v>
                </c:pt>
                <c:pt idx="475">
                  <c:v>1059193</c:v>
                </c:pt>
                <c:pt idx="476">
                  <c:v>1045347</c:v>
                </c:pt>
                <c:pt idx="477">
                  <c:v>1031502</c:v>
                </c:pt>
                <c:pt idx="478">
                  <c:v>1017656</c:v>
                </c:pt>
                <c:pt idx="479">
                  <c:v>1003810</c:v>
                </c:pt>
                <c:pt idx="480">
                  <c:v>989965</c:v>
                </c:pt>
                <c:pt idx="481">
                  <c:v>976119</c:v>
                </c:pt>
                <c:pt idx="482">
                  <c:v>962274</c:v>
                </c:pt>
                <c:pt idx="483">
                  <c:v>948428</c:v>
                </c:pt>
                <c:pt idx="484">
                  <c:v>934582</c:v>
                </c:pt>
                <c:pt idx="485">
                  <c:v>920737</c:v>
                </c:pt>
                <c:pt idx="486">
                  <c:v>906891</c:v>
                </c:pt>
                <c:pt idx="487">
                  <c:v>893045</c:v>
                </c:pt>
                <c:pt idx="488">
                  <c:v>879200</c:v>
                </c:pt>
                <c:pt idx="489">
                  <c:v>865354</c:v>
                </c:pt>
                <c:pt idx="490">
                  <c:v>851508</c:v>
                </c:pt>
                <c:pt idx="491">
                  <c:v>837663</c:v>
                </c:pt>
                <c:pt idx="492">
                  <c:v>823817</c:v>
                </c:pt>
                <c:pt idx="493">
                  <c:v>809971</c:v>
                </c:pt>
                <c:pt idx="494">
                  <c:v>796126</c:v>
                </c:pt>
                <c:pt idx="495">
                  <c:v>782280</c:v>
                </c:pt>
                <c:pt idx="496">
                  <c:v>768434</c:v>
                </c:pt>
                <c:pt idx="497">
                  <c:v>754589</c:v>
                </c:pt>
                <c:pt idx="498">
                  <c:v>740743</c:v>
                </c:pt>
                <c:pt idx="499">
                  <c:v>726897</c:v>
                </c:pt>
                <c:pt idx="500">
                  <c:v>713052</c:v>
                </c:pt>
                <c:pt idx="501">
                  <c:v>699206</c:v>
                </c:pt>
                <c:pt idx="502">
                  <c:v>685360</c:v>
                </c:pt>
                <c:pt idx="503">
                  <c:v>671515</c:v>
                </c:pt>
                <c:pt idx="504">
                  <c:v>657669</c:v>
                </c:pt>
                <c:pt idx="505">
                  <c:v>643823</c:v>
                </c:pt>
                <c:pt idx="506">
                  <c:v>629978</c:v>
                </c:pt>
                <c:pt idx="507">
                  <c:v>616132</c:v>
                </c:pt>
                <c:pt idx="508">
                  <c:v>602286</c:v>
                </c:pt>
                <c:pt idx="509">
                  <c:v>588441</c:v>
                </c:pt>
                <c:pt idx="510">
                  <c:v>574595</c:v>
                </c:pt>
                <c:pt idx="511">
                  <c:v>560749</c:v>
                </c:pt>
                <c:pt idx="512">
                  <c:v>546904</c:v>
                </c:pt>
                <c:pt idx="513">
                  <c:v>533058</c:v>
                </c:pt>
                <c:pt idx="514">
                  <c:v>519212</c:v>
                </c:pt>
                <c:pt idx="515">
                  <c:v>505367</c:v>
                </c:pt>
                <c:pt idx="516">
                  <c:v>491521</c:v>
                </c:pt>
                <c:pt idx="517">
                  <c:v>477675</c:v>
                </c:pt>
                <c:pt idx="518">
                  <c:v>463830</c:v>
                </c:pt>
                <c:pt idx="519">
                  <c:v>449984</c:v>
                </c:pt>
                <c:pt idx="520">
                  <c:v>436138</c:v>
                </c:pt>
                <c:pt idx="521">
                  <c:v>422293</c:v>
                </c:pt>
                <c:pt idx="522">
                  <c:v>408447</c:v>
                </c:pt>
                <c:pt idx="523">
                  <c:v>394601</c:v>
                </c:pt>
                <c:pt idx="524">
                  <c:v>380756</c:v>
                </c:pt>
                <c:pt idx="525">
                  <c:v>366910</c:v>
                </c:pt>
                <c:pt idx="526">
                  <c:v>353065</c:v>
                </c:pt>
                <c:pt idx="527">
                  <c:v>339220</c:v>
                </c:pt>
                <c:pt idx="528">
                  <c:v>325375</c:v>
                </c:pt>
                <c:pt idx="529">
                  <c:v>311531</c:v>
                </c:pt>
                <c:pt idx="530">
                  <c:v>297688</c:v>
                </c:pt>
                <c:pt idx="531">
                  <c:v>283846</c:v>
                </c:pt>
                <c:pt idx="532">
                  <c:v>270006</c:v>
                </c:pt>
                <c:pt idx="533">
                  <c:v>256166</c:v>
                </c:pt>
                <c:pt idx="534">
                  <c:v>242327</c:v>
                </c:pt>
                <c:pt idx="535">
                  <c:v>228485</c:v>
                </c:pt>
                <c:pt idx="536">
                  <c:v>214635</c:v>
                </c:pt>
                <c:pt idx="537">
                  <c:v>200768</c:v>
                </c:pt>
                <c:pt idx="538">
                  <c:v>186864</c:v>
                </c:pt>
                <c:pt idx="539">
                  <c:v>172895</c:v>
                </c:pt>
                <c:pt idx="540">
                  <c:v>158814</c:v>
                </c:pt>
                <c:pt idx="541">
                  <c:v>144554</c:v>
                </c:pt>
                <c:pt idx="542">
                  <c:v>130016</c:v>
                </c:pt>
                <c:pt idx="543">
                  <c:v>115080</c:v>
                </c:pt>
                <c:pt idx="544">
                  <c:v>99607.8</c:v>
                </c:pt>
                <c:pt idx="545">
                  <c:v>83481.5</c:v>
                </c:pt>
                <c:pt idx="546">
                  <c:v>66707.8</c:v>
                </c:pt>
                <c:pt idx="547">
                  <c:v>49505.9</c:v>
                </c:pt>
                <c:pt idx="548">
                  <c:v>32824.199999999997</c:v>
                </c:pt>
                <c:pt idx="549">
                  <c:v>18040.900000000001</c:v>
                </c:pt>
                <c:pt idx="550">
                  <c:v>7281.45</c:v>
                </c:pt>
                <c:pt idx="551">
                  <c:v>1276.18</c:v>
                </c:pt>
              </c:numCache>
            </c:numRef>
          </c:yVal>
          <c:smooth val="0"/>
        </c:ser>
        <c:ser>
          <c:idx val="1"/>
          <c:order val="1"/>
          <c:tx>
            <c:v>Trend</c:v>
          </c:tx>
          <c:spPr>
            <a:ln>
              <a:noFill/>
            </a:ln>
          </c:spPr>
          <c:marker>
            <c:symbol val="none"/>
          </c:marker>
          <c:trendline>
            <c:spPr>
              <a:ln w="38100">
                <a:prstDash val="sysDash"/>
              </a:ln>
            </c:spPr>
            <c:trendlineType val="linear"/>
            <c:backward val="5"/>
            <c:dispRSqr val="0"/>
            <c:dispEq val="1"/>
            <c:trendlineLbl>
              <c:layout>
                <c:manualLayout>
                  <c:x val="-0.21168212884280554"/>
                  <c:y val="-0.55480016200545534"/>
                </c:manualLayout>
              </c:layout>
              <c:tx>
                <c:rich>
                  <a:bodyPr/>
                  <a:lstStyle/>
                  <a:p>
                    <a:pPr>
                      <a:defRPr/>
                    </a:pPr>
                    <a:r>
                      <a:rPr lang="en-US"/>
                      <a:t>y = -2E5x + 7,643,194</a:t>
                    </a:r>
                  </a:p>
                </c:rich>
              </c:tx>
              <c:numFmt formatCode="#,##0.00000000" sourceLinked="0"/>
            </c:trendlineLbl>
          </c:trendline>
          <c:xVal>
            <c:numRef>
              <c:f>AxialStress!$A$30:$A$553</c:f>
              <c:numCache>
                <c:formatCode>General</c:formatCode>
                <c:ptCount val="524"/>
                <c:pt idx="0">
                  <c:v>2.00739</c:v>
                </c:pt>
                <c:pt idx="1">
                  <c:v>2.0778300000000001</c:v>
                </c:pt>
                <c:pt idx="2">
                  <c:v>2.1482600000000001</c:v>
                </c:pt>
                <c:pt idx="3">
                  <c:v>2.2187000000000001</c:v>
                </c:pt>
                <c:pt idx="4">
                  <c:v>2.2891300000000001</c:v>
                </c:pt>
                <c:pt idx="5">
                  <c:v>2.3595700000000002</c:v>
                </c:pt>
                <c:pt idx="6">
                  <c:v>2.4300000000000002</c:v>
                </c:pt>
                <c:pt idx="7">
                  <c:v>2.5004300000000002</c:v>
                </c:pt>
                <c:pt idx="8">
                  <c:v>2.5708700000000002</c:v>
                </c:pt>
                <c:pt idx="9">
                  <c:v>2.6413000000000002</c:v>
                </c:pt>
                <c:pt idx="10">
                  <c:v>2.7117399999999998</c:v>
                </c:pt>
                <c:pt idx="11">
                  <c:v>2.7821699999999998</c:v>
                </c:pt>
                <c:pt idx="12">
                  <c:v>2.8526099999999999</c:v>
                </c:pt>
                <c:pt idx="13">
                  <c:v>2.9230399999999999</c:v>
                </c:pt>
                <c:pt idx="14">
                  <c:v>2.9934799999999999</c:v>
                </c:pt>
                <c:pt idx="15">
                  <c:v>3.0639099999999999</c:v>
                </c:pt>
                <c:pt idx="16">
                  <c:v>3.13435</c:v>
                </c:pt>
                <c:pt idx="17">
                  <c:v>3.20478</c:v>
                </c:pt>
                <c:pt idx="18">
                  <c:v>3.27522</c:v>
                </c:pt>
                <c:pt idx="19">
                  <c:v>3.34565</c:v>
                </c:pt>
                <c:pt idx="20">
                  <c:v>3.4160900000000001</c:v>
                </c:pt>
                <c:pt idx="21">
                  <c:v>3.4865200000000001</c:v>
                </c:pt>
                <c:pt idx="22">
                  <c:v>3.5569600000000001</c:v>
                </c:pt>
                <c:pt idx="23">
                  <c:v>3.6273900000000001</c:v>
                </c:pt>
                <c:pt idx="24">
                  <c:v>3.6978300000000002</c:v>
                </c:pt>
                <c:pt idx="25">
                  <c:v>3.7682600000000002</c:v>
                </c:pt>
                <c:pt idx="26">
                  <c:v>3.8386999999999998</c:v>
                </c:pt>
                <c:pt idx="27">
                  <c:v>3.9091300000000002</c:v>
                </c:pt>
                <c:pt idx="28">
                  <c:v>3.9795699999999998</c:v>
                </c:pt>
                <c:pt idx="29">
                  <c:v>4.05</c:v>
                </c:pt>
                <c:pt idx="30">
                  <c:v>4.1204299999999998</c:v>
                </c:pt>
                <c:pt idx="31">
                  <c:v>4.1908700000000003</c:v>
                </c:pt>
                <c:pt idx="32">
                  <c:v>4.2613000000000003</c:v>
                </c:pt>
                <c:pt idx="33">
                  <c:v>4.3317399999999999</c:v>
                </c:pt>
                <c:pt idx="34">
                  <c:v>4.4021699999999999</c:v>
                </c:pt>
                <c:pt idx="35">
                  <c:v>4.4726100000000004</c:v>
                </c:pt>
                <c:pt idx="36">
                  <c:v>4.5430400000000004</c:v>
                </c:pt>
                <c:pt idx="37">
                  <c:v>4.61348</c:v>
                </c:pt>
                <c:pt idx="38">
                  <c:v>4.68391</c:v>
                </c:pt>
                <c:pt idx="39">
                  <c:v>4.7543499999999996</c:v>
                </c:pt>
                <c:pt idx="40">
                  <c:v>4.8247799999999996</c:v>
                </c:pt>
                <c:pt idx="41">
                  <c:v>4.8952200000000001</c:v>
                </c:pt>
                <c:pt idx="42">
                  <c:v>4.9656500000000001</c:v>
                </c:pt>
                <c:pt idx="43">
                  <c:v>5.0360899999999997</c:v>
                </c:pt>
                <c:pt idx="44">
                  <c:v>5.1065199999999997</c:v>
                </c:pt>
                <c:pt idx="45">
                  <c:v>5.1769600000000002</c:v>
                </c:pt>
                <c:pt idx="46">
                  <c:v>5.2473900000000002</c:v>
                </c:pt>
                <c:pt idx="47">
                  <c:v>5.3178299999999998</c:v>
                </c:pt>
                <c:pt idx="48">
                  <c:v>5.3882599999999998</c:v>
                </c:pt>
                <c:pt idx="49">
                  <c:v>5.4587000000000003</c:v>
                </c:pt>
                <c:pt idx="50">
                  <c:v>5.5291300000000003</c:v>
                </c:pt>
                <c:pt idx="51">
                  <c:v>5.5995699999999999</c:v>
                </c:pt>
                <c:pt idx="52">
                  <c:v>5.67</c:v>
                </c:pt>
                <c:pt idx="53">
                  <c:v>5.7404299999999999</c:v>
                </c:pt>
                <c:pt idx="54">
                  <c:v>5.8108700000000004</c:v>
                </c:pt>
                <c:pt idx="55">
                  <c:v>5.8813000000000004</c:v>
                </c:pt>
                <c:pt idx="56">
                  <c:v>5.95174</c:v>
                </c:pt>
                <c:pt idx="57">
                  <c:v>6.02217</c:v>
                </c:pt>
                <c:pt idx="58">
                  <c:v>6.0926099999999996</c:v>
                </c:pt>
                <c:pt idx="59">
                  <c:v>6.1630399999999996</c:v>
                </c:pt>
                <c:pt idx="60">
                  <c:v>6.2334800000000001</c:v>
                </c:pt>
                <c:pt idx="61">
                  <c:v>6.3039100000000001</c:v>
                </c:pt>
                <c:pt idx="62">
                  <c:v>6.3743499999999997</c:v>
                </c:pt>
                <c:pt idx="63">
                  <c:v>6.4447799999999997</c:v>
                </c:pt>
                <c:pt idx="64">
                  <c:v>6.5152200000000002</c:v>
                </c:pt>
                <c:pt idx="65">
                  <c:v>6.5856500000000002</c:v>
                </c:pt>
                <c:pt idx="66">
                  <c:v>6.6560899999999998</c:v>
                </c:pt>
                <c:pt idx="67">
                  <c:v>6.7265199999999998</c:v>
                </c:pt>
                <c:pt idx="68">
                  <c:v>6.7969600000000003</c:v>
                </c:pt>
                <c:pt idx="69">
                  <c:v>6.8673900000000003</c:v>
                </c:pt>
                <c:pt idx="70">
                  <c:v>6.9378299999999999</c:v>
                </c:pt>
                <c:pt idx="71">
                  <c:v>7.0082599999999999</c:v>
                </c:pt>
                <c:pt idx="72">
                  <c:v>7.0787000000000004</c:v>
                </c:pt>
                <c:pt idx="73">
                  <c:v>7.1491300000000004</c:v>
                </c:pt>
                <c:pt idx="74">
                  <c:v>7.21957</c:v>
                </c:pt>
                <c:pt idx="75">
                  <c:v>7.29</c:v>
                </c:pt>
                <c:pt idx="76">
                  <c:v>7.3604399999999996</c:v>
                </c:pt>
                <c:pt idx="77">
                  <c:v>7.4308699999999996</c:v>
                </c:pt>
                <c:pt idx="78">
                  <c:v>7.5012999999999996</c:v>
                </c:pt>
                <c:pt idx="79">
                  <c:v>7.5717400000000001</c:v>
                </c:pt>
                <c:pt idx="80">
                  <c:v>7.6421700000000001</c:v>
                </c:pt>
                <c:pt idx="81">
                  <c:v>7.7126099999999997</c:v>
                </c:pt>
                <c:pt idx="82">
                  <c:v>7.7830399999999997</c:v>
                </c:pt>
                <c:pt idx="83">
                  <c:v>7.8534800000000002</c:v>
                </c:pt>
                <c:pt idx="84">
                  <c:v>7.9239100000000002</c:v>
                </c:pt>
                <c:pt idx="85">
                  <c:v>7.9943499999999998</c:v>
                </c:pt>
                <c:pt idx="86">
                  <c:v>8.0647800000000007</c:v>
                </c:pt>
                <c:pt idx="87">
                  <c:v>8.1352200000000003</c:v>
                </c:pt>
                <c:pt idx="88">
                  <c:v>8.2056500000000003</c:v>
                </c:pt>
                <c:pt idx="89">
                  <c:v>8.2760899999999999</c:v>
                </c:pt>
                <c:pt idx="90">
                  <c:v>8.3465199999999999</c:v>
                </c:pt>
                <c:pt idx="91">
                  <c:v>8.4169599999999996</c:v>
                </c:pt>
                <c:pt idx="92">
                  <c:v>8.4873899999999995</c:v>
                </c:pt>
                <c:pt idx="93">
                  <c:v>8.5578299999999992</c:v>
                </c:pt>
                <c:pt idx="94">
                  <c:v>8.6282599999999992</c:v>
                </c:pt>
                <c:pt idx="95">
                  <c:v>8.6987000000000005</c:v>
                </c:pt>
                <c:pt idx="96">
                  <c:v>8.7691300000000005</c:v>
                </c:pt>
                <c:pt idx="97">
                  <c:v>8.8395700000000001</c:v>
                </c:pt>
                <c:pt idx="98">
                  <c:v>8.91</c:v>
                </c:pt>
                <c:pt idx="99">
                  <c:v>8.9804300000000001</c:v>
                </c:pt>
                <c:pt idx="100">
                  <c:v>9.0508699999999997</c:v>
                </c:pt>
                <c:pt idx="101">
                  <c:v>9.1212999999999997</c:v>
                </c:pt>
                <c:pt idx="102">
                  <c:v>9.1917399999999994</c:v>
                </c:pt>
                <c:pt idx="103">
                  <c:v>9.2621699999999993</c:v>
                </c:pt>
                <c:pt idx="104">
                  <c:v>9.3326100000000007</c:v>
                </c:pt>
                <c:pt idx="105">
                  <c:v>9.4030400000000007</c:v>
                </c:pt>
                <c:pt idx="106">
                  <c:v>9.4734800000000003</c:v>
                </c:pt>
                <c:pt idx="107">
                  <c:v>9.5439100000000003</c:v>
                </c:pt>
                <c:pt idx="108">
                  <c:v>9.61435</c:v>
                </c:pt>
                <c:pt idx="109">
                  <c:v>9.6847799999999999</c:v>
                </c:pt>
                <c:pt idx="110">
                  <c:v>9.7552199999999996</c:v>
                </c:pt>
                <c:pt idx="111">
                  <c:v>9.8256499999999996</c:v>
                </c:pt>
                <c:pt idx="112">
                  <c:v>9.8960899999999992</c:v>
                </c:pt>
                <c:pt idx="113">
                  <c:v>9.9665199999999992</c:v>
                </c:pt>
                <c:pt idx="114">
                  <c:v>10.037000000000001</c:v>
                </c:pt>
                <c:pt idx="115">
                  <c:v>10.1074</c:v>
                </c:pt>
                <c:pt idx="116">
                  <c:v>10.1778</c:v>
                </c:pt>
                <c:pt idx="117">
                  <c:v>10.2483</c:v>
                </c:pt>
                <c:pt idx="118">
                  <c:v>10.3187</c:v>
                </c:pt>
                <c:pt idx="119">
                  <c:v>10.389099999999999</c:v>
                </c:pt>
                <c:pt idx="120">
                  <c:v>10.4596</c:v>
                </c:pt>
                <c:pt idx="121">
                  <c:v>10.53</c:v>
                </c:pt>
                <c:pt idx="122">
                  <c:v>10.6004</c:v>
                </c:pt>
                <c:pt idx="123">
                  <c:v>10.6709</c:v>
                </c:pt>
                <c:pt idx="124">
                  <c:v>10.741300000000001</c:v>
                </c:pt>
                <c:pt idx="125">
                  <c:v>10.8117</c:v>
                </c:pt>
                <c:pt idx="126">
                  <c:v>10.882199999999999</c:v>
                </c:pt>
                <c:pt idx="127">
                  <c:v>10.9526</c:v>
                </c:pt>
                <c:pt idx="128">
                  <c:v>11.023</c:v>
                </c:pt>
                <c:pt idx="129">
                  <c:v>11.093500000000001</c:v>
                </c:pt>
                <c:pt idx="130">
                  <c:v>11.1639</c:v>
                </c:pt>
                <c:pt idx="131">
                  <c:v>11.234299999999999</c:v>
                </c:pt>
                <c:pt idx="132">
                  <c:v>11.3048</c:v>
                </c:pt>
                <c:pt idx="133">
                  <c:v>11.3752</c:v>
                </c:pt>
                <c:pt idx="134">
                  <c:v>11.4457</c:v>
                </c:pt>
                <c:pt idx="135">
                  <c:v>11.5161</c:v>
                </c:pt>
                <c:pt idx="136">
                  <c:v>11.586499999999999</c:v>
                </c:pt>
                <c:pt idx="137">
                  <c:v>11.657</c:v>
                </c:pt>
                <c:pt idx="138">
                  <c:v>11.727399999999999</c:v>
                </c:pt>
                <c:pt idx="139">
                  <c:v>11.797800000000001</c:v>
                </c:pt>
                <c:pt idx="140">
                  <c:v>11.8683</c:v>
                </c:pt>
                <c:pt idx="141">
                  <c:v>11.938700000000001</c:v>
                </c:pt>
                <c:pt idx="142">
                  <c:v>12.0091</c:v>
                </c:pt>
                <c:pt idx="143">
                  <c:v>12.079599999999999</c:v>
                </c:pt>
                <c:pt idx="144">
                  <c:v>12.15</c:v>
                </c:pt>
                <c:pt idx="145">
                  <c:v>12.2204</c:v>
                </c:pt>
                <c:pt idx="146">
                  <c:v>12.290900000000001</c:v>
                </c:pt>
                <c:pt idx="147">
                  <c:v>12.3613</c:v>
                </c:pt>
                <c:pt idx="148">
                  <c:v>12.431699999999999</c:v>
                </c:pt>
                <c:pt idx="149">
                  <c:v>12.5022</c:v>
                </c:pt>
                <c:pt idx="150">
                  <c:v>12.5726</c:v>
                </c:pt>
                <c:pt idx="151">
                  <c:v>12.643000000000001</c:v>
                </c:pt>
                <c:pt idx="152">
                  <c:v>12.7135</c:v>
                </c:pt>
                <c:pt idx="153">
                  <c:v>12.783899999999999</c:v>
                </c:pt>
                <c:pt idx="154">
                  <c:v>12.8543</c:v>
                </c:pt>
                <c:pt idx="155">
                  <c:v>12.924799999999999</c:v>
                </c:pt>
                <c:pt idx="156">
                  <c:v>12.995200000000001</c:v>
                </c:pt>
                <c:pt idx="157">
                  <c:v>13.0657</c:v>
                </c:pt>
                <c:pt idx="158">
                  <c:v>13.136100000000001</c:v>
                </c:pt>
                <c:pt idx="159">
                  <c:v>13.2065</c:v>
                </c:pt>
                <c:pt idx="160">
                  <c:v>13.276999999999999</c:v>
                </c:pt>
                <c:pt idx="161">
                  <c:v>13.3474</c:v>
                </c:pt>
                <c:pt idx="162">
                  <c:v>13.4178</c:v>
                </c:pt>
                <c:pt idx="163">
                  <c:v>13.488300000000001</c:v>
                </c:pt>
                <c:pt idx="164">
                  <c:v>13.5587</c:v>
                </c:pt>
                <c:pt idx="165">
                  <c:v>13.629099999999999</c:v>
                </c:pt>
                <c:pt idx="166">
                  <c:v>13.6996</c:v>
                </c:pt>
                <c:pt idx="167">
                  <c:v>13.77</c:v>
                </c:pt>
                <c:pt idx="168">
                  <c:v>13.840400000000001</c:v>
                </c:pt>
                <c:pt idx="169">
                  <c:v>13.9109</c:v>
                </c:pt>
                <c:pt idx="170">
                  <c:v>13.981299999999999</c:v>
                </c:pt>
                <c:pt idx="171">
                  <c:v>14.0517</c:v>
                </c:pt>
                <c:pt idx="172">
                  <c:v>14.122199999999999</c:v>
                </c:pt>
                <c:pt idx="173">
                  <c:v>14.192600000000001</c:v>
                </c:pt>
                <c:pt idx="174">
                  <c:v>14.263</c:v>
                </c:pt>
                <c:pt idx="175">
                  <c:v>14.333500000000001</c:v>
                </c:pt>
                <c:pt idx="176">
                  <c:v>14.4039</c:v>
                </c:pt>
                <c:pt idx="177">
                  <c:v>14.474299999999999</c:v>
                </c:pt>
                <c:pt idx="178">
                  <c:v>14.5448</c:v>
                </c:pt>
                <c:pt idx="179">
                  <c:v>14.6152</c:v>
                </c:pt>
                <c:pt idx="180">
                  <c:v>14.685700000000001</c:v>
                </c:pt>
                <c:pt idx="181">
                  <c:v>14.7561</c:v>
                </c:pt>
                <c:pt idx="182">
                  <c:v>14.826499999999999</c:v>
                </c:pt>
                <c:pt idx="183">
                  <c:v>14.897</c:v>
                </c:pt>
                <c:pt idx="184">
                  <c:v>14.9674</c:v>
                </c:pt>
                <c:pt idx="185">
                  <c:v>15.037800000000001</c:v>
                </c:pt>
                <c:pt idx="186">
                  <c:v>15.1083</c:v>
                </c:pt>
                <c:pt idx="187">
                  <c:v>15.178699999999999</c:v>
                </c:pt>
                <c:pt idx="188">
                  <c:v>15.2491</c:v>
                </c:pt>
                <c:pt idx="189">
                  <c:v>15.319599999999999</c:v>
                </c:pt>
                <c:pt idx="190">
                  <c:v>15.39</c:v>
                </c:pt>
                <c:pt idx="191">
                  <c:v>15.4604</c:v>
                </c:pt>
                <c:pt idx="192">
                  <c:v>15.530900000000001</c:v>
                </c:pt>
                <c:pt idx="193">
                  <c:v>15.6013</c:v>
                </c:pt>
                <c:pt idx="194">
                  <c:v>15.6717</c:v>
                </c:pt>
                <c:pt idx="195">
                  <c:v>15.7422</c:v>
                </c:pt>
                <c:pt idx="196">
                  <c:v>15.8126</c:v>
                </c:pt>
                <c:pt idx="197">
                  <c:v>15.882999999999999</c:v>
                </c:pt>
                <c:pt idx="198">
                  <c:v>15.9535</c:v>
                </c:pt>
                <c:pt idx="199">
                  <c:v>16.023900000000001</c:v>
                </c:pt>
                <c:pt idx="200">
                  <c:v>16.0943</c:v>
                </c:pt>
                <c:pt idx="201">
                  <c:v>16.1648</c:v>
                </c:pt>
                <c:pt idx="202">
                  <c:v>16.235199999999999</c:v>
                </c:pt>
                <c:pt idx="203">
                  <c:v>16.305700000000002</c:v>
                </c:pt>
                <c:pt idx="204">
                  <c:v>16.376100000000001</c:v>
                </c:pt>
                <c:pt idx="205">
                  <c:v>16.4465</c:v>
                </c:pt>
                <c:pt idx="206">
                  <c:v>16.516999999999999</c:v>
                </c:pt>
                <c:pt idx="207">
                  <c:v>16.587399999999999</c:v>
                </c:pt>
                <c:pt idx="208">
                  <c:v>16.657800000000002</c:v>
                </c:pt>
                <c:pt idx="209">
                  <c:v>16.728300000000001</c:v>
                </c:pt>
                <c:pt idx="210">
                  <c:v>16.7987</c:v>
                </c:pt>
                <c:pt idx="211">
                  <c:v>16.8691</c:v>
                </c:pt>
                <c:pt idx="212">
                  <c:v>16.939599999999999</c:v>
                </c:pt>
                <c:pt idx="213">
                  <c:v>17.010000000000002</c:v>
                </c:pt>
                <c:pt idx="214">
                  <c:v>17.080400000000001</c:v>
                </c:pt>
                <c:pt idx="215">
                  <c:v>17.1509</c:v>
                </c:pt>
                <c:pt idx="216">
                  <c:v>17.221299999999999</c:v>
                </c:pt>
                <c:pt idx="217">
                  <c:v>17.291699999999999</c:v>
                </c:pt>
                <c:pt idx="218">
                  <c:v>17.362200000000001</c:v>
                </c:pt>
                <c:pt idx="219">
                  <c:v>17.432600000000001</c:v>
                </c:pt>
                <c:pt idx="220">
                  <c:v>17.503</c:v>
                </c:pt>
                <c:pt idx="221">
                  <c:v>17.573499999999999</c:v>
                </c:pt>
                <c:pt idx="222">
                  <c:v>17.643899999999999</c:v>
                </c:pt>
                <c:pt idx="223">
                  <c:v>17.714300000000001</c:v>
                </c:pt>
                <c:pt idx="224">
                  <c:v>17.784800000000001</c:v>
                </c:pt>
                <c:pt idx="225">
                  <c:v>17.8552</c:v>
                </c:pt>
                <c:pt idx="226">
                  <c:v>17.925699999999999</c:v>
                </c:pt>
                <c:pt idx="227">
                  <c:v>17.996099999999998</c:v>
                </c:pt>
                <c:pt idx="228">
                  <c:v>18.066500000000001</c:v>
                </c:pt>
                <c:pt idx="229">
                  <c:v>18.137</c:v>
                </c:pt>
                <c:pt idx="230">
                  <c:v>18.2074</c:v>
                </c:pt>
                <c:pt idx="231">
                  <c:v>18.277799999999999</c:v>
                </c:pt>
                <c:pt idx="232">
                  <c:v>18.348299999999998</c:v>
                </c:pt>
                <c:pt idx="233">
                  <c:v>18.418700000000001</c:v>
                </c:pt>
                <c:pt idx="234">
                  <c:v>18.489100000000001</c:v>
                </c:pt>
                <c:pt idx="235">
                  <c:v>18.5596</c:v>
                </c:pt>
                <c:pt idx="236">
                  <c:v>18.63</c:v>
                </c:pt>
                <c:pt idx="237">
                  <c:v>18.700399999999998</c:v>
                </c:pt>
                <c:pt idx="238">
                  <c:v>18.770900000000001</c:v>
                </c:pt>
                <c:pt idx="239">
                  <c:v>18.8413</c:v>
                </c:pt>
                <c:pt idx="240">
                  <c:v>18.9117</c:v>
                </c:pt>
                <c:pt idx="241">
                  <c:v>18.982199999999999</c:v>
                </c:pt>
                <c:pt idx="242">
                  <c:v>19.052600000000002</c:v>
                </c:pt>
                <c:pt idx="243">
                  <c:v>19.123000000000001</c:v>
                </c:pt>
                <c:pt idx="244">
                  <c:v>19.1935</c:v>
                </c:pt>
                <c:pt idx="245">
                  <c:v>19.2639</c:v>
                </c:pt>
                <c:pt idx="246">
                  <c:v>19.334299999999999</c:v>
                </c:pt>
                <c:pt idx="247">
                  <c:v>19.404800000000002</c:v>
                </c:pt>
                <c:pt idx="248">
                  <c:v>19.475200000000001</c:v>
                </c:pt>
                <c:pt idx="249">
                  <c:v>19.5457</c:v>
                </c:pt>
                <c:pt idx="250">
                  <c:v>19.616099999999999</c:v>
                </c:pt>
                <c:pt idx="251">
                  <c:v>19.686499999999999</c:v>
                </c:pt>
                <c:pt idx="252">
                  <c:v>19.757000000000001</c:v>
                </c:pt>
                <c:pt idx="253">
                  <c:v>19.827400000000001</c:v>
                </c:pt>
                <c:pt idx="254">
                  <c:v>19.8978</c:v>
                </c:pt>
                <c:pt idx="255">
                  <c:v>19.968299999999999</c:v>
                </c:pt>
                <c:pt idx="256">
                  <c:v>20.038699999999999</c:v>
                </c:pt>
                <c:pt idx="257">
                  <c:v>20.109100000000002</c:v>
                </c:pt>
                <c:pt idx="258">
                  <c:v>20.179600000000001</c:v>
                </c:pt>
                <c:pt idx="259">
                  <c:v>20.25</c:v>
                </c:pt>
                <c:pt idx="260">
                  <c:v>20.320399999999999</c:v>
                </c:pt>
                <c:pt idx="261">
                  <c:v>20.390899999999998</c:v>
                </c:pt>
                <c:pt idx="262">
                  <c:v>20.461300000000001</c:v>
                </c:pt>
                <c:pt idx="263">
                  <c:v>20.531700000000001</c:v>
                </c:pt>
                <c:pt idx="264">
                  <c:v>20.6022</c:v>
                </c:pt>
                <c:pt idx="265">
                  <c:v>20.672599999999999</c:v>
                </c:pt>
                <c:pt idx="266">
                  <c:v>20.742999999999999</c:v>
                </c:pt>
                <c:pt idx="267">
                  <c:v>20.813500000000001</c:v>
                </c:pt>
                <c:pt idx="268">
                  <c:v>20.883900000000001</c:v>
                </c:pt>
                <c:pt idx="269">
                  <c:v>20.9543</c:v>
                </c:pt>
                <c:pt idx="270">
                  <c:v>21.024799999999999</c:v>
                </c:pt>
                <c:pt idx="271">
                  <c:v>21.095199999999998</c:v>
                </c:pt>
                <c:pt idx="272">
                  <c:v>21.165700000000001</c:v>
                </c:pt>
                <c:pt idx="273">
                  <c:v>21.2361</c:v>
                </c:pt>
                <c:pt idx="274">
                  <c:v>21.3065</c:v>
                </c:pt>
                <c:pt idx="275">
                  <c:v>21.376999999999999</c:v>
                </c:pt>
                <c:pt idx="276">
                  <c:v>21.447399999999998</c:v>
                </c:pt>
                <c:pt idx="277">
                  <c:v>21.517800000000001</c:v>
                </c:pt>
                <c:pt idx="278">
                  <c:v>21.5883</c:v>
                </c:pt>
                <c:pt idx="279">
                  <c:v>21.6587</c:v>
                </c:pt>
                <c:pt idx="280">
                  <c:v>21.729099999999999</c:v>
                </c:pt>
                <c:pt idx="281">
                  <c:v>21.799600000000002</c:v>
                </c:pt>
                <c:pt idx="282">
                  <c:v>21.87</c:v>
                </c:pt>
                <c:pt idx="283">
                  <c:v>21.9404</c:v>
                </c:pt>
                <c:pt idx="284">
                  <c:v>22.010899999999999</c:v>
                </c:pt>
                <c:pt idx="285">
                  <c:v>22.081299999999999</c:v>
                </c:pt>
                <c:pt idx="286">
                  <c:v>22.151700000000002</c:v>
                </c:pt>
                <c:pt idx="287">
                  <c:v>22.222200000000001</c:v>
                </c:pt>
                <c:pt idx="288">
                  <c:v>22.2926</c:v>
                </c:pt>
                <c:pt idx="289">
                  <c:v>22.363</c:v>
                </c:pt>
                <c:pt idx="290">
                  <c:v>22.433499999999999</c:v>
                </c:pt>
                <c:pt idx="291">
                  <c:v>22.503900000000002</c:v>
                </c:pt>
                <c:pt idx="292">
                  <c:v>22.574300000000001</c:v>
                </c:pt>
                <c:pt idx="293">
                  <c:v>22.6448</c:v>
                </c:pt>
                <c:pt idx="294">
                  <c:v>22.715199999999999</c:v>
                </c:pt>
                <c:pt idx="295">
                  <c:v>22.785699999999999</c:v>
                </c:pt>
                <c:pt idx="296">
                  <c:v>22.856100000000001</c:v>
                </c:pt>
                <c:pt idx="297">
                  <c:v>22.926500000000001</c:v>
                </c:pt>
                <c:pt idx="298">
                  <c:v>22.997</c:v>
                </c:pt>
                <c:pt idx="299">
                  <c:v>23.067399999999999</c:v>
                </c:pt>
                <c:pt idx="300">
                  <c:v>23.137799999999999</c:v>
                </c:pt>
                <c:pt idx="301">
                  <c:v>23.208300000000001</c:v>
                </c:pt>
                <c:pt idx="302">
                  <c:v>23.278700000000001</c:v>
                </c:pt>
                <c:pt idx="303">
                  <c:v>23.3491</c:v>
                </c:pt>
                <c:pt idx="304">
                  <c:v>23.419599999999999</c:v>
                </c:pt>
                <c:pt idx="305">
                  <c:v>23.49</c:v>
                </c:pt>
                <c:pt idx="306">
                  <c:v>23.560400000000001</c:v>
                </c:pt>
                <c:pt idx="307">
                  <c:v>23.6309</c:v>
                </c:pt>
                <c:pt idx="308">
                  <c:v>23.7013</c:v>
                </c:pt>
                <c:pt idx="309">
                  <c:v>23.771699999999999</c:v>
                </c:pt>
                <c:pt idx="310">
                  <c:v>23.842199999999998</c:v>
                </c:pt>
                <c:pt idx="311">
                  <c:v>23.912600000000001</c:v>
                </c:pt>
                <c:pt idx="312">
                  <c:v>23.983000000000001</c:v>
                </c:pt>
                <c:pt idx="313">
                  <c:v>24.0535</c:v>
                </c:pt>
                <c:pt idx="314">
                  <c:v>24.123899999999999</c:v>
                </c:pt>
                <c:pt idx="315">
                  <c:v>24.194299999999998</c:v>
                </c:pt>
                <c:pt idx="316">
                  <c:v>24.264800000000001</c:v>
                </c:pt>
                <c:pt idx="317">
                  <c:v>24.3352</c:v>
                </c:pt>
                <c:pt idx="318">
                  <c:v>24.4057</c:v>
                </c:pt>
                <c:pt idx="319">
                  <c:v>24.476099999999999</c:v>
                </c:pt>
                <c:pt idx="320">
                  <c:v>24.546500000000002</c:v>
                </c:pt>
                <c:pt idx="321">
                  <c:v>24.617000000000001</c:v>
                </c:pt>
                <c:pt idx="322">
                  <c:v>24.6874</c:v>
                </c:pt>
                <c:pt idx="323">
                  <c:v>24.7578</c:v>
                </c:pt>
                <c:pt idx="324">
                  <c:v>24.828299999999999</c:v>
                </c:pt>
                <c:pt idx="325">
                  <c:v>24.898700000000002</c:v>
                </c:pt>
                <c:pt idx="326">
                  <c:v>24.969100000000001</c:v>
                </c:pt>
                <c:pt idx="327">
                  <c:v>25.0396</c:v>
                </c:pt>
                <c:pt idx="328">
                  <c:v>25.11</c:v>
                </c:pt>
                <c:pt idx="329">
                  <c:v>25.180399999999999</c:v>
                </c:pt>
                <c:pt idx="330">
                  <c:v>25.250900000000001</c:v>
                </c:pt>
                <c:pt idx="331">
                  <c:v>25.321300000000001</c:v>
                </c:pt>
                <c:pt idx="332">
                  <c:v>25.3917</c:v>
                </c:pt>
                <c:pt idx="333">
                  <c:v>25.462199999999999</c:v>
                </c:pt>
                <c:pt idx="334">
                  <c:v>25.532599999999999</c:v>
                </c:pt>
                <c:pt idx="335">
                  <c:v>25.603000000000002</c:v>
                </c:pt>
                <c:pt idx="336">
                  <c:v>25.673500000000001</c:v>
                </c:pt>
                <c:pt idx="337">
                  <c:v>25.7439</c:v>
                </c:pt>
                <c:pt idx="338">
                  <c:v>25.814299999999999</c:v>
                </c:pt>
                <c:pt idx="339">
                  <c:v>25.884799999999998</c:v>
                </c:pt>
                <c:pt idx="340">
                  <c:v>25.955200000000001</c:v>
                </c:pt>
                <c:pt idx="341">
                  <c:v>26.025700000000001</c:v>
                </c:pt>
                <c:pt idx="342">
                  <c:v>26.0961</c:v>
                </c:pt>
                <c:pt idx="343">
                  <c:v>26.166499999999999</c:v>
                </c:pt>
                <c:pt idx="344">
                  <c:v>26.236999999999998</c:v>
                </c:pt>
                <c:pt idx="345">
                  <c:v>26.307400000000001</c:v>
                </c:pt>
                <c:pt idx="346">
                  <c:v>26.377800000000001</c:v>
                </c:pt>
                <c:pt idx="347">
                  <c:v>26.4483</c:v>
                </c:pt>
                <c:pt idx="348">
                  <c:v>26.518699999999999</c:v>
                </c:pt>
                <c:pt idx="349">
                  <c:v>26.589099999999998</c:v>
                </c:pt>
                <c:pt idx="350">
                  <c:v>26.659600000000001</c:v>
                </c:pt>
                <c:pt idx="351">
                  <c:v>26.73</c:v>
                </c:pt>
                <c:pt idx="352">
                  <c:v>26.8004</c:v>
                </c:pt>
                <c:pt idx="353">
                  <c:v>26.870899999999999</c:v>
                </c:pt>
                <c:pt idx="354">
                  <c:v>26.941299999999998</c:v>
                </c:pt>
                <c:pt idx="355">
                  <c:v>27.011700000000001</c:v>
                </c:pt>
                <c:pt idx="356">
                  <c:v>27.0822</c:v>
                </c:pt>
                <c:pt idx="357">
                  <c:v>27.1526</c:v>
                </c:pt>
                <c:pt idx="358">
                  <c:v>27.222999999999999</c:v>
                </c:pt>
                <c:pt idx="359">
                  <c:v>27.293500000000002</c:v>
                </c:pt>
                <c:pt idx="360">
                  <c:v>27.363900000000001</c:v>
                </c:pt>
                <c:pt idx="361">
                  <c:v>27.4343</c:v>
                </c:pt>
                <c:pt idx="362">
                  <c:v>27.504799999999999</c:v>
                </c:pt>
                <c:pt idx="363">
                  <c:v>27.575199999999999</c:v>
                </c:pt>
                <c:pt idx="364">
                  <c:v>27.645700000000001</c:v>
                </c:pt>
                <c:pt idx="365">
                  <c:v>27.716100000000001</c:v>
                </c:pt>
                <c:pt idx="366">
                  <c:v>27.7865</c:v>
                </c:pt>
                <c:pt idx="367">
                  <c:v>27.856999999999999</c:v>
                </c:pt>
                <c:pt idx="368">
                  <c:v>27.927399999999999</c:v>
                </c:pt>
                <c:pt idx="369">
                  <c:v>27.997800000000002</c:v>
                </c:pt>
                <c:pt idx="370">
                  <c:v>28.068300000000001</c:v>
                </c:pt>
                <c:pt idx="371">
                  <c:v>28.1387</c:v>
                </c:pt>
                <c:pt idx="372">
                  <c:v>28.209099999999999</c:v>
                </c:pt>
                <c:pt idx="373">
                  <c:v>28.279599999999999</c:v>
                </c:pt>
                <c:pt idx="374">
                  <c:v>28.35</c:v>
                </c:pt>
                <c:pt idx="375">
                  <c:v>28.420400000000001</c:v>
                </c:pt>
                <c:pt idx="376">
                  <c:v>28.4909</c:v>
                </c:pt>
                <c:pt idx="377">
                  <c:v>28.561299999999999</c:v>
                </c:pt>
                <c:pt idx="378">
                  <c:v>28.631699999999999</c:v>
                </c:pt>
                <c:pt idx="379">
                  <c:v>28.702200000000001</c:v>
                </c:pt>
                <c:pt idx="380">
                  <c:v>28.772600000000001</c:v>
                </c:pt>
                <c:pt idx="381">
                  <c:v>28.843</c:v>
                </c:pt>
                <c:pt idx="382">
                  <c:v>28.913499999999999</c:v>
                </c:pt>
                <c:pt idx="383">
                  <c:v>28.983899999999998</c:v>
                </c:pt>
                <c:pt idx="384">
                  <c:v>29.054300000000001</c:v>
                </c:pt>
                <c:pt idx="385">
                  <c:v>29.1248</c:v>
                </c:pt>
                <c:pt idx="386">
                  <c:v>29.1952</c:v>
                </c:pt>
                <c:pt idx="387">
                  <c:v>29.265699999999999</c:v>
                </c:pt>
                <c:pt idx="388">
                  <c:v>29.336099999999998</c:v>
                </c:pt>
                <c:pt idx="389">
                  <c:v>29.406500000000001</c:v>
                </c:pt>
                <c:pt idx="390">
                  <c:v>29.477</c:v>
                </c:pt>
                <c:pt idx="391">
                  <c:v>29.5474</c:v>
                </c:pt>
                <c:pt idx="392">
                  <c:v>29.617799999999999</c:v>
                </c:pt>
                <c:pt idx="393">
                  <c:v>29.688300000000002</c:v>
                </c:pt>
                <c:pt idx="394">
                  <c:v>29.758700000000001</c:v>
                </c:pt>
                <c:pt idx="395">
                  <c:v>29.8291</c:v>
                </c:pt>
                <c:pt idx="396">
                  <c:v>29.8996</c:v>
                </c:pt>
                <c:pt idx="397">
                  <c:v>29.97</c:v>
                </c:pt>
                <c:pt idx="398">
                  <c:v>30.040400000000002</c:v>
                </c:pt>
                <c:pt idx="399">
                  <c:v>30.110900000000001</c:v>
                </c:pt>
                <c:pt idx="400">
                  <c:v>30.1813</c:v>
                </c:pt>
                <c:pt idx="401">
                  <c:v>30.2517</c:v>
                </c:pt>
                <c:pt idx="402">
                  <c:v>30.322199999999999</c:v>
                </c:pt>
                <c:pt idx="403">
                  <c:v>30.392600000000002</c:v>
                </c:pt>
                <c:pt idx="404">
                  <c:v>30.463000000000001</c:v>
                </c:pt>
                <c:pt idx="405">
                  <c:v>30.5335</c:v>
                </c:pt>
                <c:pt idx="406">
                  <c:v>30.603899999999999</c:v>
                </c:pt>
                <c:pt idx="407">
                  <c:v>30.674299999999999</c:v>
                </c:pt>
                <c:pt idx="408">
                  <c:v>30.744800000000001</c:v>
                </c:pt>
                <c:pt idx="409">
                  <c:v>30.815200000000001</c:v>
                </c:pt>
                <c:pt idx="410">
                  <c:v>30.8857</c:v>
                </c:pt>
                <c:pt idx="411">
                  <c:v>30.956099999999999</c:v>
                </c:pt>
                <c:pt idx="412">
                  <c:v>31.026499999999999</c:v>
                </c:pt>
                <c:pt idx="413">
                  <c:v>31.097000000000001</c:v>
                </c:pt>
                <c:pt idx="414">
                  <c:v>31.167400000000001</c:v>
                </c:pt>
                <c:pt idx="415">
                  <c:v>31.2378</c:v>
                </c:pt>
                <c:pt idx="416">
                  <c:v>31.308299999999999</c:v>
                </c:pt>
                <c:pt idx="417">
                  <c:v>31.378699999999998</c:v>
                </c:pt>
                <c:pt idx="418">
                  <c:v>31.449100000000001</c:v>
                </c:pt>
                <c:pt idx="419">
                  <c:v>31.519600000000001</c:v>
                </c:pt>
                <c:pt idx="420">
                  <c:v>31.59</c:v>
                </c:pt>
                <c:pt idx="421">
                  <c:v>31.660399999999999</c:v>
                </c:pt>
                <c:pt idx="422">
                  <c:v>31.730899999999998</c:v>
                </c:pt>
                <c:pt idx="423">
                  <c:v>31.801300000000001</c:v>
                </c:pt>
                <c:pt idx="424">
                  <c:v>31.871700000000001</c:v>
                </c:pt>
                <c:pt idx="425">
                  <c:v>31.9422</c:v>
                </c:pt>
                <c:pt idx="426">
                  <c:v>32.012599999999999</c:v>
                </c:pt>
                <c:pt idx="427">
                  <c:v>32.082999999999998</c:v>
                </c:pt>
                <c:pt idx="428">
                  <c:v>32.153500000000001</c:v>
                </c:pt>
                <c:pt idx="429">
                  <c:v>32.2239</c:v>
                </c:pt>
                <c:pt idx="430">
                  <c:v>32.2943</c:v>
                </c:pt>
                <c:pt idx="431">
                  <c:v>32.364800000000002</c:v>
                </c:pt>
                <c:pt idx="432">
                  <c:v>32.435200000000002</c:v>
                </c:pt>
                <c:pt idx="433">
                  <c:v>32.505699999999997</c:v>
                </c:pt>
                <c:pt idx="434">
                  <c:v>32.576099999999997</c:v>
                </c:pt>
                <c:pt idx="435">
                  <c:v>32.646500000000003</c:v>
                </c:pt>
                <c:pt idx="436">
                  <c:v>32.716999999999999</c:v>
                </c:pt>
                <c:pt idx="437">
                  <c:v>32.787399999999998</c:v>
                </c:pt>
                <c:pt idx="438">
                  <c:v>32.857799999999997</c:v>
                </c:pt>
                <c:pt idx="439">
                  <c:v>32.9283</c:v>
                </c:pt>
                <c:pt idx="440">
                  <c:v>32.998699999999999</c:v>
                </c:pt>
                <c:pt idx="441">
                  <c:v>33.069099999999999</c:v>
                </c:pt>
                <c:pt idx="442">
                  <c:v>33.139600000000002</c:v>
                </c:pt>
                <c:pt idx="443">
                  <c:v>33.21</c:v>
                </c:pt>
                <c:pt idx="444">
                  <c:v>33.2804</c:v>
                </c:pt>
                <c:pt idx="445">
                  <c:v>33.350900000000003</c:v>
                </c:pt>
                <c:pt idx="446">
                  <c:v>33.421300000000002</c:v>
                </c:pt>
                <c:pt idx="447">
                  <c:v>33.491700000000002</c:v>
                </c:pt>
                <c:pt idx="448">
                  <c:v>33.562199999999997</c:v>
                </c:pt>
                <c:pt idx="449">
                  <c:v>33.632599999999996</c:v>
                </c:pt>
                <c:pt idx="450">
                  <c:v>33.703000000000003</c:v>
                </c:pt>
                <c:pt idx="451">
                  <c:v>33.773499999999999</c:v>
                </c:pt>
                <c:pt idx="452">
                  <c:v>33.843899999999998</c:v>
                </c:pt>
                <c:pt idx="453">
                  <c:v>33.914299999999997</c:v>
                </c:pt>
                <c:pt idx="454">
                  <c:v>33.9848</c:v>
                </c:pt>
                <c:pt idx="455">
                  <c:v>34.055199999999999</c:v>
                </c:pt>
                <c:pt idx="456">
                  <c:v>34.125700000000002</c:v>
                </c:pt>
                <c:pt idx="457">
                  <c:v>34.196100000000001</c:v>
                </c:pt>
                <c:pt idx="458">
                  <c:v>34.266500000000001</c:v>
                </c:pt>
                <c:pt idx="459">
                  <c:v>34.337000000000003</c:v>
                </c:pt>
                <c:pt idx="460">
                  <c:v>34.407400000000003</c:v>
                </c:pt>
                <c:pt idx="461">
                  <c:v>34.477800000000002</c:v>
                </c:pt>
                <c:pt idx="462">
                  <c:v>34.548299999999998</c:v>
                </c:pt>
                <c:pt idx="463">
                  <c:v>34.618699999999997</c:v>
                </c:pt>
                <c:pt idx="464">
                  <c:v>34.689100000000003</c:v>
                </c:pt>
                <c:pt idx="465">
                  <c:v>34.759599999999999</c:v>
                </c:pt>
                <c:pt idx="466">
                  <c:v>34.83</c:v>
                </c:pt>
                <c:pt idx="467">
                  <c:v>34.900399999999998</c:v>
                </c:pt>
                <c:pt idx="468">
                  <c:v>34.9709</c:v>
                </c:pt>
                <c:pt idx="469">
                  <c:v>35.0413</c:v>
                </c:pt>
                <c:pt idx="470">
                  <c:v>35.111699999999999</c:v>
                </c:pt>
                <c:pt idx="471">
                  <c:v>35.182200000000002</c:v>
                </c:pt>
                <c:pt idx="472">
                  <c:v>35.252600000000001</c:v>
                </c:pt>
                <c:pt idx="473">
                  <c:v>35.323</c:v>
                </c:pt>
                <c:pt idx="474">
                  <c:v>35.393500000000003</c:v>
                </c:pt>
                <c:pt idx="475">
                  <c:v>35.463900000000002</c:v>
                </c:pt>
                <c:pt idx="476">
                  <c:v>35.534300000000002</c:v>
                </c:pt>
                <c:pt idx="477">
                  <c:v>35.604799999999997</c:v>
                </c:pt>
                <c:pt idx="478">
                  <c:v>35.675199999999997</c:v>
                </c:pt>
                <c:pt idx="479">
                  <c:v>35.745699999999999</c:v>
                </c:pt>
                <c:pt idx="480">
                  <c:v>35.816099999999999</c:v>
                </c:pt>
                <c:pt idx="481">
                  <c:v>35.886499999999998</c:v>
                </c:pt>
                <c:pt idx="482">
                  <c:v>35.957000000000001</c:v>
                </c:pt>
                <c:pt idx="483">
                  <c:v>36.0274</c:v>
                </c:pt>
                <c:pt idx="484">
                  <c:v>36.097799999999999</c:v>
                </c:pt>
                <c:pt idx="485">
                  <c:v>36.168300000000002</c:v>
                </c:pt>
                <c:pt idx="486">
                  <c:v>36.238700000000001</c:v>
                </c:pt>
                <c:pt idx="487">
                  <c:v>36.309100000000001</c:v>
                </c:pt>
                <c:pt idx="488">
                  <c:v>36.379600000000003</c:v>
                </c:pt>
                <c:pt idx="489">
                  <c:v>36.450000000000003</c:v>
                </c:pt>
                <c:pt idx="490">
                  <c:v>36.520400000000002</c:v>
                </c:pt>
                <c:pt idx="491">
                  <c:v>36.590899999999998</c:v>
                </c:pt>
                <c:pt idx="492">
                  <c:v>36.661299999999997</c:v>
                </c:pt>
                <c:pt idx="493">
                  <c:v>36.731699999999996</c:v>
                </c:pt>
                <c:pt idx="494">
                  <c:v>36.802199999999999</c:v>
                </c:pt>
                <c:pt idx="495">
                  <c:v>36.872599999999998</c:v>
                </c:pt>
                <c:pt idx="496">
                  <c:v>36.942999999999998</c:v>
                </c:pt>
                <c:pt idx="497">
                  <c:v>37.013500000000001</c:v>
                </c:pt>
                <c:pt idx="498">
                  <c:v>37.0839</c:v>
                </c:pt>
                <c:pt idx="499">
                  <c:v>37.154299999999999</c:v>
                </c:pt>
                <c:pt idx="500">
                  <c:v>37.224800000000002</c:v>
                </c:pt>
                <c:pt idx="501">
                  <c:v>37.295200000000001</c:v>
                </c:pt>
                <c:pt idx="502">
                  <c:v>37.365699999999997</c:v>
                </c:pt>
                <c:pt idx="503">
                  <c:v>37.436100000000003</c:v>
                </c:pt>
                <c:pt idx="504">
                  <c:v>37.506500000000003</c:v>
                </c:pt>
                <c:pt idx="505">
                  <c:v>37.576999999999998</c:v>
                </c:pt>
                <c:pt idx="506">
                  <c:v>37.647399999999998</c:v>
                </c:pt>
                <c:pt idx="507">
                  <c:v>37.717799999999997</c:v>
                </c:pt>
                <c:pt idx="508">
                  <c:v>37.7883</c:v>
                </c:pt>
                <c:pt idx="509">
                  <c:v>37.858699999999999</c:v>
                </c:pt>
                <c:pt idx="510">
                  <c:v>37.929099999999998</c:v>
                </c:pt>
                <c:pt idx="511">
                  <c:v>37.999600000000001</c:v>
                </c:pt>
                <c:pt idx="512">
                  <c:v>38.07</c:v>
                </c:pt>
                <c:pt idx="513">
                  <c:v>38.1404</c:v>
                </c:pt>
                <c:pt idx="514">
                  <c:v>38.210900000000002</c:v>
                </c:pt>
                <c:pt idx="515">
                  <c:v>38.281300000000002</c:v>
                </c:pt>
                <c:pt idx="516">
                  <c:v>38.351700000000001</c:v>
                </c:pt>
                <c:pt idx="517">
                  <c:v>38.422199999999997</c:v>
                </c:pt>
                <c:pt idx="518">
                  <c:v>38.492600000000003</c:v>
                </c:pt>
                <c:pt idx="519">
                  <c:v>38.563000000000002</c:v>
                </c:pt>
                <c:pt idx="520">
                  <c:v>38.633499999999998</c:v>
                </c:pt>
                <c:pt idx="521">
                  <c:v>38.703899999999997</c:v>
                </c:pt>
                <c:pt idx="522">
                  <c:v>38.774299999999997</c:v>
                </c:pt>
                <c:pt idx="523">
                  <c:v>38.844799999999999</c:v>
                </c:pt>
              </c:numCache>
            </c:numRef>
          </c:xVal>
          <c:yVal>
            <c:numRef>
              <c:f>AxialStress!$B$30:$B$553</c:f>
              <c:numCache>
                <c:formatCode>General</c:formatCode>
                <c:ptCount val="524"/>
                <c:pt idx="0">
                  <c:v>7248203</c:v>
                </c:pt>
                <c:pt idx="1">
                  <c:v>7234358</c:v>
                </c:pt>
                <c:pt idx="2">
                  <c:v>7220513</c:v>
                </c:pt>
                <c:pt idx="3">
                  <c:v>7206667</c:v>
                </c:pt>
                <c:pt idx="4">
                  <c:v>7192821</c:v>
                </c:pt>
                <c:pt idx="5">
                  <c:v>7178976</c:v>
                </c:pt>
                <c:pt idx="6">
                  <c:v>7165130</c:v>
                </c:pt>
                <c:pt idx="7">
                  <c:v>7151284</c:v>
                </c:pt>
                <c:pt idx="8">
                  <c:v>7137439</c:v>
                </c:pt>
                <c:pt idx="9">
                  <c:v>7123593</c:v>
                </c:pt>
                <c:pt idx="10">
                  <c:v>7109747</c:v>
                </c:pt>
                <c:pt idx="11">
                  <c:v>7095902</c:v>
                </c:pt>
                <c:pt idx="12">
                  <c:v>7082056</c:v>
                </c:pt>
                <c:pt idx="13">
                  <c:v>7068210</c:v>
                </c:pt>
                <c:pt idx="14">
                  <c:v>7054365</c:v>
                </c:pt>
                <c:pt idx="15">
                  <c:v>7040519</c:v>
                </c:pt>
                <c:pt idx="16">
                  <c:v>7026673</c:v>
                </c:pt>
                <c:pt idx="17">
                  <c:v>7012828</c:v>
                </c:pt>
                <c:pt idx="18">
                  <c:v>6998982</c:v>
                </c:pt>
                <c:pt idx="19">
                  <c:v>6985136</c:v>
                </c:pt>
                <c:pt idx="20">
                  <c:v>6971291</c:v>
                </c:pt>
                <c:pt idx="21">
                  <c:v>6957445</c:v>
                </c:pt>
                <c:pt idx="22">
                  <c:v>6943599</c:v>
                </c:pt>
                <c:pt idx="23">
                  <c:v>6929754</c:v>
                </c:pt>
                <c:pt idx="24">
                  <c:v>6915908</c:v>
                </c:pt>
                <c:pt idx="25">
                  <c:v>6902062</c:v>
                </c:pt>
                <c:pt idx="26">
                  <c:v>6888217</c:v>
                </c:pt>
                <c:pt idx="27">
                  <c:v>6874371</c:v>
                </c:pt>
                <c:pt idx="28">
                  <c:v>6860525</c:v>
                </c:pt>
                <c:pt idx="29">
                  <c:v>6846680</c:v>
                </c:pt>
                <c:pt idx="30">
                  <c:v>6832834</c:v>
                </c:pt>
                <c:pt idx="31">
                  <c:v>6818988</c:v>
                </c:pt>
                <c:pt idx="32">
                  <c:v>6805143</c:v>
                </c:pt>
                <c:pt idx="33">
                  <c:v>6791297</c:v>
                </c:pt>
                <c:pt idx="34">
                  <c:v>6777451</c:v>
                </c:pt>
                <c:pt idx="35">
                  <c:v>6763606</c:v>
                </c:pt>
                <c:pt idx="36">
                  <c:v>6749760</c:v>
                </c:pt>
                <c:pt idx="37">
                  <c:v>6735914</c:v>
                </c:pt>
                <c:pt idx="38">
                  <c:v>6722069</c:v>
                </c:pt>
                <c:pt idx="39">
                  <c:v>6708223</c:v>
                </c:pt>
                <c:pt idx="40">
                  <c:v>6694377</c:v>
                </c:pt>
                <c:pt idx="41">
                  <c:v>6680532</c:v>
                </c:pt>
                <c:pt idx="42">
                  <c:v>6666686</c:v>
                </c:pt>
                <c:pt idx="43">
                  <c:v>6652841</c:v>
                </c:pt>
                <c:pt idx="44">
                  <c:v>6638995</c:v>
                </c:pt>
                <c:pt idx="45">
                  <c:v>6625149</c:v>
                </c:pt>
                <c:pt idx="46">
                  <c:v>6611304</c:v>
                </c:pt>
                <c:pt idx="47">
                  <c:v>6597458</c:v>
                </c:pt>
                <c:pt idx="48">
                  <c:v>6583612</c:v>
                </c:pt>
                <c:pt idx="49">
                  <c:v>6569767</c:v>
                </c:pt>
                <c:pt idx="50">
                  <c:v>6555921</c:v>
                </c:pt>
                <c:pt idx="51">
                  <c:v>6542075</c:v>
                </c:pt>
                <c:pt idx="52">
                  <c:v>6528230</c:v>
                </c:pt>
                <c:pt idx="53">
                  <c:v>6514384</c:v>
                </c:pt>
                <c:pt idx="54">
                  <c:v>6500538</c:v>
                </c:pt>
                <c:pt idx="55">
                  <c:v>6486693</c:v>
                </c:pt>
                <c:pt idx="56">
                  <c:v>6472847</c:v>
                </c:pt>
                <c:pt idx="57">
                  <c:v>6459001</c:v>
                </c:pt>
                <c:pt idx="58">
                  <c:v>6445156</c:v>
                </c:pt>
                <c:pt idx="59">
                  <c:v>6431310</c:v>
                </c:pt>
                <c:pt idx="60">
                  <c:v>6417464</c:v>
                </c:pt>
                <c:pt idx="61">
                  <c:v>6403619</c:v>
                </c:pt>
                <c:pt idx="62">
                  <c:v>6389773</c:v>
                </c:pt>
                <c:pt idx="63">
                  <c:v>6375927</c:v>
                </c:pt>
                <c:pt idx="64">
                  <c:v>6362082</c:v>
                </c:pt>
                <c:pt idx="65">
                  <c:v>6348236</c:v>
                </c:pt>
                <c:pt idx="66">
                  <c:v>6334390</c:v>
                </c:pt>
                <c:pt idx="67">
                  <c:v>6320545</c:v>
                </c:pt>
                <c:pt idx="68">
                  <c:v>6306699</c:v>
                </c:pt>
                <c:pt idx="69">
                  <c:v>6292853</c:v>
                </c:pt>
                <c:pt idx="70">
                  <c:v>6279008</c:v>
                </c:pt>
                <c:pt idx="71">
                  <c:v>6265162</c:v>
                </c:pt>
                <c:pt idx="72">
                  <c:v>6251316</c:v>
                </c:pt>
                <c:pt idx="73">
                  <c:v>6237471</c:v>
                </c:pt>
                <c:pt idx="74">
                  <c:v>6223625</c:v>
                </c:pt>
                <c:pt idx="75">
                  <c:v>6209779</c:v>
                </c:pt>
                <c:pt idx="76">
                  <c:v>6195934</c:v>
                </c:pt>
                <c:pt idx="77">
                  <c:v>6182088</c:v>
                </c:pt>
                <c:pt idx="78">
                  <c:v>6168242</c:v>
                </c:pt>
                <c:pt idx="79">
                  <c:v>6154397</c:v>
                </c:pt>
                <c:pt idx="80">
                  <c:v>6140551</c:v>
                </c:pt>
                <c:pt idx="81">
                  <c:v>6126705</c:v>
                </c:pt>
                <c:pt idx="82">
                  <c:v>6112860</c:v>
                </c:pt>
                <c:pt idx="83">
                  <c:v>6099014</c:v>
                </c:pt>
                <c:pt idx="84">
                  <c:v>6085168</c:v>
                </c:pt>
                <c:pt idx="85">
                  <c:v>6071323</c:v>
                </c:pt>
                <c:pt idx="86">
                  <c:v>6057477</c:v>
                </c:pt>
                <c:pt idx="87">
                  <c:v>6043631</c:v>
                </c:pt>
                <c:pt idx="88">
                  <c:v>6029786</c:v>
                </c:pt>
                <c:pt idx="89">
                  <c:v>6015940</c:v>
                </c:pt>
                <c:pt idx="90">
                  <c:v>6002094</c:v>
                </c:pt>
                <c:pt idx="91">
                  <c:v>5988249</c:v>
                </c:pt>
                <c:pt idx="92">
                  <c:v>5974403</c:v>
                </c:pt>
                <c:pt idx="93">
                  <c:v>5960557</c:v>
                </c:pt>
                <c:pt idx="94">
                  <c:v>5946712</c:v>
                </c:pt>
                <c:pt idx="95">
                  <c:v>5932866</c:v>
                </c:pt>
                <c:pt idx="96">
                  <c:v>5919020</c:v>
                </c:pt>
                <c:pt idx="97">
                  <c:v>5905175</c:v>
                </c:pt>
                <c:pt idx="98">
                  <c:v>5891329</c:v>
                </c:pt>
                <c:pt idx="99">
                  <c:v>5877483</c:v>
                </c:pt>
                <c:pt idx="100">
                  <c:v>5863638</c:v>
                </c:pt>
                <c:pt idx="101">
                  <c:v>5849792</c:v>
                </c:pt>
                <c:pt idx="102">
                  <c:v>5835946</c:v>
                </c:pt>
                <c:pt idx="103">
                  <c:v>5822101</c:v>
                </c:pt>
                <c:pt idx="104">
                  <c:v>5808255</c:v>
                </c:pt>
                <c:pt idx="105">
                  <c:v>5794409</c:v>
                </c:pt>
                <c:pt idx="106">
                  <c:v>5780564</c:v>
                </c:pt>
                <c:pt idx="107">
                  <c:v>5766718</c:v>
                </c:pt>
                <c:pt idx="108">
                  <c:v>5752873</c:v>
                </c:pt>
                <c:pt idx="109">
                  <c:v>5739027</c:v>
                </c:pt>
                <c:pt idx="110">
                  <c:v>5725181</c:v>
                </c:pt>
                <c:pt idx="111">
                  <c:v>5711336</c:v>
                </c:pt>
                <c:pt idx="112">
                  <c:v>5697490</c:v>
                </c:pt>
                <c:pt idx="113">
                  <c:v>5683644</c:v>
                </c:pt>
                <c:pt idx="114">
                  <c:v>5669799</c:v>
                </c:pt>
                <c:pt idx="115">
                  <c:v>5655953</c:v>
                </c:pt>
                <c:pt idx="116">
                  <c:v>5642107</c:v>
                </c:pt>
                <c:pt idx="117">
                  <c:v>5628262</c:v>
                </c:pt>
                <c:pt idx="118">
                  <c:v>5614416</c:v>
                </c:pt>
                <c:pt idx="119">
                  <c:v>5600570</c:v>
                </c:pt>
                <c:pt idx="120">
                  <c:v>5586725</c:v>
                </c:pt>
                <c:pt idx="121">
                  <c:v>5572879</c:v>
                </c:pt>
                <c:pt idx="122">
                  <c:v>5559033</c:v>
                </c:pt>
                <c:pt idx="123">
                  <c:v>5545188</c:v>
                </c:pt>
                <c:pt idx="124">
                  <c:v>5531342</c:v>
                </c:pt>
                <c:pt idx="125">
                  <c:v>5517496</c:v>
                </c:pt>
                <c:pt idx="126">
                  <c:v>5503651</c:v>
                </c:pt>
                <c:pt idx="127">
                  <c:v>5489805</c:v>
                </c:pt>
                <c:pt idx="128">
                  <c:v>5475959</c:v>
                </c:pt>
                <c:pt idx="129">
                  <c:v>5462114</c:v>
                </c:pt>
                <c:pt idx="130">
                  <c:v>5448268</c:v>
                </c:pt>
                <c:pt idx="131">
                  <c:v>5434422</c:v>
                </c:pt>
                <c:pt idx="132">
                  <c:v>5420577</c:v>
                </c:pt>
                <c:pt idx="133">
                  <c:v>5406731</c:v>
                </c:pt>
                <c:pt idx="134">
                  <c:v>5392885</c:v>
                </c:pt>
                <c:pt idx="135">
                  <c:v>5379040</c:v>
                </c:pt>
                <c:pt idx="136">
                  <c:v>5365194</c:v>
                </c:pt>
                <c:pt idx="137">
                  <c:v>5351348</c:v>
                </c:pt>
                <c:pt idx="138">
                  <c:v>5337503</c:v>
                </c:pt>
                <c:pt idx="139">
                  <c:v>5323657</c:v>
                </c:pt>
                <c:pt idx="140">
                  <c:v>5309811</c:v>
                </c:pt>
                <c:pt idx="141">
                  <c:v>5295966</c:v>
                </c:pt>
                <c:pt idx="142">
                  <c:v>5282120</c:v>
                </c:pt>
                <c:pt idx="143">
                  <c:v>5268274</c:v>
                </c:pt>
                <c:pt idx="144">
                  <c:v>5254429</c:v>
                </c:pt>
                <c:pt idx="145">
                  <c:v>5240583</c:v>
                </c:pt>
                <c:pt idx="146">
                  <c:v>5226737</c:v>
                </c:pt>
                <c:pt idx="147">
                  <c:v>5212892</c:v>
                </c:pt>
                <c:pt idx="148">
                  <c:v>5199046</c:v>
                </c:pt>
                <c:pt idx="149">
                  <c:v>5185200</c:v>
                </c:pt>
                <c:pt idx="150">
                  <c:v>5171355</c:v>
                </c:pt>
                <c:pt idx="151">
                  <c:v>5157509</c:v>
                </c:pt>
                <c:pt idx="152">
                  <c:v>5143663</c:v>
                </c:pt>
                <c:pt idx="153">
                  <c:v>5129818</c:v>
                </c:pt>
                <c:pt idx="154">
                  <c:v>5115972</c:v>
                </c:pt>
                <c:pt idx="155">
                  <c:v>5102126</c:v>
                </c:pt>
                <c:pt idx="156">
                  <c:v>5088281</c:v>
                </c:pt>
                <c:pt idx="157">
                  <c:v>5074435</c:v>
                </c:pt>
                <c:pt idx="158">
                  <c:v>5060589</c:v>
                </c:pt>
                <c:pt idx="159">
                  <c:v>5046744</c:v>
                </c:pt>
                <c:pt idx="160">
                  <c:v>5032898</c:v>
                </c:pt>
                <c:pt idx="161">
                  <c:v>5019052</c:v>
                </c:pt>
                <c:pt idx="162">
                  <c:v>5005207</c:v>
                </c:pt>
                <c:pt idx="163">
                  <c:v>4991361</c:v>
                </c:pt>
                <c:pt idx="164">
                  <c:v>4977516</c:v>
                </c:pt>
                <c:pt idx="165">
                  <c:v>4963670</c:v>
                </c:pt>
                <c:pt idx="166">
                  <c:v>4949824</c:v>
                </c:pt>
                <c:pt idx="167">
                  <c:v>4935979</c:v>
                </c:pt>
                <c:pt idx="168">
                  <c:v>4922133</c:v>
                </c:pt>
                <c:pt idx="169">
                  <c:v>4908287</c:v>
                </c:pt>
                <c:pt idx="170">
                  <c:v>4894441</c:v>
                </c:pt>
                <c:pt idx="171">
                  <c:v>4880596</c:v>
                </c:pt>
                <c:pt idx="172">
                  <c:v>4866750</c:v>
                </c:pt>
                <c:pt idx="173">
                  <c:v>4852905</c:v>
                </c:pt>
                <c:pt idx="174">
                  <c:v>4839059</c:v>
                </c:pt>
                <c:pt idx="175">
                  <c:v>4825213</c:v>
                </c:pt>
                <c:pt idx="176">
                  <c:v>4811368</c:v>
                </c:pt>
                <c:pt idx="177">
                  <c:v>4797522</c:v>
                </c:pt>
                <c:pt idx="178">
                  <c:v>4783676</c:v>
                </c:pt>
                <c:pt idx="179">
                  <c:v>4769831</c:v>
                </c:pt>
                <c:pt idx="180">
                  <c:v>4755985</c:v>
                </c:pt>
                <c:pt idx="181">
                  <c:v>4742139</c:v>
                </c:pt>
                <c:pt idx="182">
                  <c:v>4728294</c:v>
                </c:pt>
                <c:pt idx="183">
                  <c:v>4714448</c:v>
                </c:pt>
                <c:pt idx="184">
                  <c:v>4700602</c:v>
                </c:pt>
                <c:pt idx="185">
                  <c:v>4686757</c:v>
                </c:pt>
                <c:pt idx="186">
                  <c:v>4672911</c:v>
                </c:pt>
                <c:pt idx="187">
                  <c:v>4659065</c:v>
                </c:pt>
                <c:pt idx="188">
                  <c:v>4645220</c:v>
                </c:pt>
                <c:pt idx="189">
                  <c:v>4631374</c:v>
                </c:pt>
                <c:pt idx="190">
                  <c:v>4617528</c:v>
                </c:pt>
                <c:pt idx="191">
                  <c:v>4603683</c:v>
                </c:pt>
                <c:pt idx="192">
                  <c:v>4589837</c:v>
                </c:pt>
                <c:pt idx="193">
                  <c:v>4575991</c:v>
                </c:pt>
                <c:pt idx="194">
                  <c:v>4562146</c:v>
                </c:pt>
                <c:pt idx="195">
                  <c:v>4548300</c:v>
                </c:pt>
                <c:pt idx="196">
                  <c:v>4534454</c:v>
                </c:pt>
                <c:pt idx="197">
                  <c:v>4520609</c:v>
                </c:pt>
                <c:pt idx="198">
                  <c:v>4506763</c:v>
                </c:pt>
                <c:pt idx="199">
                  <c:v>4492917</c:v>
                </c:pt>
                <c:pt idx="200">
                  <c:v>4479072</c:v>
                </c:pt>
                <c:pt idx="201">
                  <c:v>4465226</c:v>
                </c:pt>
                <c:pt idx="202">
                  <c:v>4451380</c:v>
                </c:pt>
                <c:pt idx="203">
                  <c:v>4437535</c:v>
                </c:pt>
                <c:pt idx="204">
                  <c:v>4423689</c:v>
                </c:pt>
                <c:pt idx="205">
                  <c:v>4409843</c:v>
                </c:pt>
                <c:pt idx="206">
                  <c:v>4395998</c:v>
                </c:pt>
                <c:pt idx="207">
                  <c:v>4382152</c:v>
                </c:pt>
                <c:pt idx="208">
                  <c:v>4368306</c:v>
                </c:pt>
                <c:pt idx="209">
                  <c:v>4354461</c:v>
                </c:pt>
                <c:pt idx="210">
                  <c:v>4340615</c:v>
                </c:pt>
                <c:pt idx="211">
                  <c:v>4326769</c:v>
                </c:pt>
                <c:pt idx="212">
                  <c:v>4312924</c:v>
                </c:pt>
                <c:pt idx="213">
                  <c:v>4299078</c:v>
                </c:pt>
                <c:pt idx="214">
                  <c:v>4285232</c:v>
                </c:pt>
                <c:pt idx="215">
                  <c:v>4271387</c:v>
                </c:pt>
                <c:pt idx="216">
                  <c:v>4257541</c:v>
                </c:pt>
                <c:pt idx="217">
                  <c:v>4243695</c:v>
                </c:pt>
                <c:pt idx="218">
                  <c:v>4229850</c:v>
                </c:pt>
                <c:pt idx="219">
                  <c:v>4216004</c:v>
                </c:pt>
                <c:pt idx="220">
                  <c:v>4202158</c:v>
                </c:pt>
                <c:pt idx="221">
                  <c:v>4188313</c:v>
                </c:pt>
                <c:pt idx="222">
                  <c:v>4174467</c:v>
                </c:pt>
                <c:pt idx="223">
                  <c:v>4160621</c:v>
                </c:pt>
                <c:pt idx="224">
                  <c:v>4146776</c:v>
                </c:pt>
                <c:pt idx="225">
                  <c:v>4132930</c:v>
                </c:pt>
                <c:pt idx="226">
                  <c:v>4119084</c:v>
                </c:pt>
                <c:pt idx="227">
                  <c:v>4105239</c:v>
                </c:pt>
                <c:pt idx="228">
                  <c:v>4091393</c:v>
                </c:pt>
                <c:pt idx="229">
                  <c:v>4077547</c:v>
                </c:pt>
                <c:pt idx="230">
                  <c:v>4063702</c:v>
                </c:pt>
                <c:pt idx="231">
                  <c:v>4049856</c:v>
                </c:pt>
                <c:pt idx="232">
                  <c:v>4036011</c:v>
                </c:pt>
                <c:pt idx="233">
                  <c:v>4022165</c:v>
                </c:pt>
                <c:pt idx="234">
                  <c:v>4008319</c:v>
                </c:pt>
                <c:pt idx="235">
                  <c:v>3994473</c:v>
                </c:pt>
                <c:pt idx="236">
                  <c:v>3980628</c:v>
                </c:pt>
                <c:pt idx="237">
                  <c:v>3966782</c:v>
                </c:pt>
                <c:pt idx="238">
                  <c:v>3952937</c:v>
                </c:pt>
                <c:pt idx="239">
                  <c:v>3939091</c:v>
                </c:pt>
                <c:pt idx="240">
                  <c:v>3925245</c:v>
                </c:pt>
                <c:pt idx="241">
                  <c:v>3911400</c:v>
                </c:pt>
                <c:pt idx="242">
                  <c:v>3897554</c:v>
                </c:pt>
                <c:pt idx="243">
                  <c:v>3883708</c:v>
                </c:pt>
                <c:pt idx="244">
                  <c:v>3869862</c:v>
                </c:pt>
                <c:pt idx="245">
                  <c:v>3856017</c:v>
                </c:pt>
                <c:pt idx="246">
                  <c:v>3842171</c:v>
                </c:pt>
                <c:pt idx="247">
                  <c:v>3828326</c:v>
                </c:pt>
                <c:pt idx="248">
                  <c:v>3814480</c:v>
                </c:pt>
                <c:pt idx="249">
                  <c:v>3800634</c:v>
                </c:pt>
                <c:pt idx="250">
                  <c:v>3786789</c:v>
                </c:pt>
                <c:pt idx="251">
                  <c:v>3772943</c:v>
                </c:pt>
                <c:pt idx="252">
                  <c:v>3759097</c:v>
                </c:pt>
                <c:pt idx="253">
                  <c:v>3745252</c:v>
                </c:pt>
                <c:pt idx="254">
                  <c:v>3731406</c:v>
                </c:pt>
                <c:pt idx="255">
                  <c:v>3717560</c:v>
                </c:pt>
                <c:pt idx="256">
                  <c:v>3703715</c:v>
                </c:pt>
                <c:pt idx="257">
                  <c:v>3689869</c:v>
                </c:pt>
                <c:pt idx="258">
                  <c:v>3676023</c:v>
                </c:pt>
                <c:pt idx="259">
                  <c:v>3662178</c:v>
                </c:pt>
                <c:pt idx="260">
                  <c:v>3648332</c:v>
                </c:pt>
                <c:pt idx="261">
                  <c:v>3634486</c:v>
                </c:pt>
                <c:pt idx="262">
                  <c:v>3620641</c:v>
                </c:pt>
                <c:pt idx="263">
                  <c:v>3606795</c:v>
                </c:pt>
                <c:pt idx="264">
                  <c:v>3592949</c:v>
                </c:pt>
                <c:pt idx="265">
                  <c:v>3579104</c:v>
                </c:pt>
                <c:pt idx="266">
                  <c:v>3565258</c:v>
                </c:pt>
                <c:pt idx="267">
                  <c:v>3551412</c:v>
                </c:pt>
                <c:pt idx="268">
                  <c:v>3537567</c:v>
                </c:pt>
                <c:pt idx="269">
                  <c:v>3523721</c:v>
                </c:pt>
                <c:pt idx="270">
                  <c:v>3509875</c:v>
                </c:pt>
                <c:pt idx="271">
                  <c:v>3496030</c:v>
                </c:pt>
                <c:pt idx="272">
                  <c:v>3482184</c:v>
                </c:pt>
                <c:pt idx="273">
                  <c:v>3468338</c:v>
                </c:pt>
                <c:pt idx="274">
                  <c:v>3454493</c:v>
                </c:pt>
                <c:pt idx="275">
                  <c:v>3440647</c:v>
                </c:pt>
                <c:pt idx="276">
                  <c:v>3426801</c:v>
                </c:pt>
                <c:pt idx="277">
                  <c:v>3412956</c:v>
                </c:pt>
                <c:pt idx="278">
                  <c:v>3399110</c:v>
                </c:pt>
                <c:pt idx="279">
                  <c:v>3385264</c:v>
                </c:pt>
                <c:pt idx="280">
                  <c:v>3371419</c:v>
                </c:pt>
                <c:pt idx="281">
                  <c:v>3357573</c:v>
                </c:pt>
                <c:pt idx="282">
                  <c:v>3343727</c:v>
                </c:pt>
                <c:pt idx="283">
                  <c:v>3329882</c:v>
                </c:pt>
                <c:pt idx="284">
                  <c:v>3316036</c:v>
                </c:pt>
                <c:pt idx="285">
                  <c:v>3302190</c:v>
                </c:pt>
                <c:pt idx="286">
                  <c:v>3288345</c:v>
                </c:pt>
                <c:pt idx="287">
                  <c:v>3274499</c:v>
                </c:pt>
                <c:pt idx="288">
                  <c:v>3260653</c:v>
                </c:pt>
                <c:pt idx="289">
                  <c:v>3246808</c:v>
                </c:pt>
                <c:pt idx="290">
                  <c:v>3232962</c:v>
                </c:pt>
                <c:pt idx="291">
                  <c:v>3219116</c:v>
                </c:pt>
                <c:pt idx="292">
                  <c:v>3205271</c:v>
                </c:pt>
                <c:pt idx="293">
                  <c:v>3191425</c:v>
                </c:pt>
                <c:pt idx="294">
                  <c:v>3177579</c:v>
                </c:pt>
                <c:pt idx="295">
                  <c:v>3163734</c:v>
                </c:pt>
                <c:pt idx="296">
                  <c:v>3149888</c:v>
                </c:pt>
                <c:pt idx="297">
                  <c:v>3136043</c:v>
                </c:pt>
                <c:pt idx="298">
                  <c:v>3122197</c:v>
                </c:pt>
                <c:pt idx="299">
                  <c:v>3108351</c:v>
                </c:pt>
                <c:pt idx="300">
                  <c:v>3094506</c:v>
                </c:pt>
                <c:pt idx="301">
                  <c:v>3080660</c:v>
                </c:pt>
                <c:pt idx="302">
                  <c:v>3066814</c:v>
                </c:pt>
                <c:pt idx="303">
                  <c:v>3052968</c:v>
                </c:pt>
                <c:pt idx="304">
                  <c:v>3039123</c:v>
                </c:pt>
                <c:pt idx="305">
                  <c:v>3025277</c:v>
                </c:pt>
                <c:pt idx="306">
                  <c:v>3011432</c:v>
                </c:pt>
                <c:pt idx="307">
                  <c:v>2997586</c:v>
                </c:pt>
                <c:pt idx="308">
                  <c:v>2983740</c:v>
                </c:pt>
                <c:pt idx="309">
                  <c:v>2969894</c:v>
                </c:pt>
                <c:pt idx="310">
                  <c:v>2956049</c:v>
                </c:pt>
                <c:pt idx="311">
                  <c:v>2942203</c:v>
                </c:pt>
                <c:pt idx="312">
                  <c:v>2928358</c:v>
                </c:pt>
                <c:pt idx="313">
                  <c:v>2914512</c:v>
                </c:pt>
                <c:pt idx="314">
                  <c:v>2900666</c:v>
                </c:pt>
                <c:pt idx="315">
                  <c:v>2886821</c:v>
                </c:pt>
                <c:pt idx="316">
                  <c:v>2872975</c:v>
                </c:pt>
                <c:pt idx="317">
                  <c:v>2859129</c:v>
                </c:pt>
                <c:pt idx="318">
                  <c:v>2845284</c:v>
                </c:pt>
                <c:pt idx="319">
                  <c:v>2831438</c:v>
                </c:pt>
                <c:pt idx="320">
                  <c:v>2817592</c:v>
                </c:pt>
                <c:pt idx="321">
                  <c:v>2803747</c:v>
                </c:pt>
                <c:pt idx="322">
                  <c:v>2789901</c:v>
                </c:pt>
                <c:pt idx="323">
                  <c:v>2776055</c:v>
                </c:pt>
                <c:pt idx="324">
                  <c:v>2762210</c:v>
                </c:pt>
                <c:pt idx="325">
                  <c:v>2748364</c:v>
                </c:pt>
                <c:pt idx="326">
                  <c:v>2734518</c:v>
                </c:pt>
                <c:pt idx="327">
                  <c:v>2720673</c:v>
                </c:pt>
                <c:pt idx="328">
                  <c:v>2706827</c:v>
                </c:pt>
                <c:pt idx="329">
                  <c:v>2692981</c:v>
                </c:pt>
                <c:pt idx="330">
                  <c:v>2679136</c:v>
                </c:pt>
                <c:pt idx="331">
                  <c:v>2665290</c:v>
                </c:pt>
                <c:pt idx="332">
                  <c:v>2651444</c:v>
                </c:pt>
                <c:pt idx="333">
                  <c:v>2637599</c:v>
                </c:pt>
                <c:pt idx="334">
                  <c:v>2623753</c:v>
                </c:pt>
                <c:pt idx="335">
                  <c:v>2609907</c:v>
                </c:pt>
                <c:pt idx="336">
                  <c:v>2596062</c:v>
                </c:pt>
                <c:pt idx="337">
                  <c:v>2582216</c:v>
                </c:pt>
                <c:pt idx="338">
                  <c:v>2568370</c:v>
                </c:pt>
                <c:pt idx="339">
                  <c:v>2554525</c:v>
                </c:pt>
                <c:pt idx="340">
                  <c:v>2540679</c:v>
                </c:pt>
                <c:pt idx="341">
                  <c:v>2526833</c:v>
                </c:pt>
                <c:pt idx="342">
                  <c:v>2512988</c:v>
                </c:pt>
                <c:pt idx="343">
                  <c:v>2499142</c:v>
                </c:pt>
                <c:pt idx="344">
                  <c:v>2485296</c:v>
                </c:pt>
                <c:pt idx="345">
                  <c:v>2471451</c:v>
                </c:pt>
                <c:pt idx="346">
                  <c:v>2457605</c:v>
                </c:pt>
                <c:pt idx="347">
                  <c:v>2443759</c:v>
                </c:pt>
                <c:pt idx="348">
                  <c:v>2429914</c:v>
                </c:pt>
                <c:pt idx="349">
                  <c:v>2416068</c:v>
                </c:pt>
                <c:pt idx="350">
                  <c:v>2402222</c:v>
                </c:pt>
                <c:pt idx="351">
                  <c:v>2388377</c:v>
                </c:pt>
                <c:pt idx="352">
                  <c:v>2374531</c:v>
                </c:pt>
                <c:pt idx="353">
                  <c:v>2360685</c:v>
                </c:pt>
                <c:pt idx="354">
                  <c:v>2346840</c:v>
                </c:pt>
                <c:pt idx="355">
                  <c:v>2332994</c:v>
                </c:pt>
                <c:pt idx="356">
                  <c:v>2319148</c:v>
                </c:pt>
                <c:pt idx="357">
                  <c:v>2305303</c:v>
                </c:pt>
                <c:pt idx="358">
                  <c:v>2291457</c:v>
                </c:pt>
                <c:pt idx="359">
                  <c:v>2277611</c:v>
                </c:pt>
                <c:pt idx="360">
                  <c:v>2263766</c:v>
                </c:pt>
                <c:pt idx="361">
                  <c:v>2249920</c:v>
                </c:pt>
                <c:pt idx="362">
                  <c:v>2236075</c:v>
                </c:pt>
                <c:pt idx="363">
                  <c:v>2222229</c:v>
                </c:pt>
                <c:pt idx="364">
                  <c:v>2208383</c:v>
                </c:pt>
                <c:pt idx="365">
                  <c:v>2194537</c:v>
                </c:pt>
                <c:pt idx="366">
                  <c:v>2180692</c:v>
                </c:pt>
                <c:pt idx="367">
                  <c:v>2166846</c:v>
                </c:pt>
                <c:pt idx="368">
                  <c:v>2153000</c:v>
                </c:pt>
                <c:pt idx="369">
                  <c:v>2139155</c:v>
                </c:pt>
                <c:pt idx="370">
                  <c:v>2125309</c:v>
                </c:pt>
                <c:pt idx="371">
                  <c:v>2111464</c:v>
                </c:pt>
                <c:pt idx="372">
                  <c:v>2097618</c:v>
                </c:pt>
                <c:pt idx="373">
                  <c:v>2083772</c:v>
                </c:pt>
                <c:pt idx="374">
                  <c:v>2069926</c:v>
                </c:pt>
                <c:pt idx="375">
                  <c:v>2056081</c:v>
                </c:pt>
                <c:pt idx="376">
                  <c:v>2042235</c:v>
                </c:pt>
                <c:pt idx="377">
                  <c:v>2028389</c:v>
                </c:pt>
                <c:pt idx="378">
                  <c:v>2014544</c:v>
                </c:pt>
                <c:pt idx="379">
                  <c:v>2000698</c:v>
                </c:pt>
                <c:pt idx="380">
                  <c:v>1986853</c:v>
                </c:pt>
                <c:pt idx="381">
                  <c:v>1973007</c:v>
                </c:pt>
                <c:pt idx="382">
                  <c:v>1959161</c:v>
                </c:pt>
                <c:pt idx="383">
                  <c:v>1945316</c:v>
                </c:pt>
                <c:pt idx="384">
                  <c:v>1931470</c:v>
                </c:pt>
                <c:pt idx="385">
                  <c:v>1917624</c:v>
                </c:pt>
                <c:pt idx="386">
                  <c:v>1903779</c:v>
                </c:pt>
                <c:pt idx="387">
                  <c:v>1889933</c:v>
                </c:pt>
                <c:pt idx="388">
                  <c:v>1876087</c:v>
                </c:pt>
                <c:pt idx="389">
                  <c:v>1862242</c:v>
                </c:pt>
                <c:pt idx="390">
                  <c:v>1848396</c:v>
                </c:pt>
                <c:pt idx="391">
                  <c:v>1834550</c:v>
                </c:pt>
                <c:pt idx="392">
                  <c:v>1820705</c:v>
                </c:pt>
                <c:pt idx="393">
                  <c:v>1806859</c:v>
                </c:pt>
                <c:pt idx="394">
                  <c:v>1793013</c:v>
                </c:pt>
                <c:pt idx="395">
                  <c:v>1779168</c:v>
                </c:pt>
                <c:pt idx="396">
                  <c:v>1765322</c:v>
                </c:pt>
                <c:pt idx="397">
                  <c:v>1751476</c:v>
                </c:pt>
                <c:pt idx="398">
                  <c:v>1737631</c:v>
                </c:pt>
                <c:pt idx="399">
                  <c:v>1723785</c:v>
                </c:pt>
                <c:pt idx="400">
                  <c:v>1709939</c:v>
                </c:pt>
                <c:pt idx="401">
                  <c:v>1696094</c:v>
                </c:pt>
                <c:pt idx="402">
                  <c:v>1682248</c:v>
                </c:pt>
                <c:pt idx="403">
                  <c:v>1668402</c:v>
                </c:pt>
                <c:pt idx="404">
                  <c:v>1654557</c:v>
                </c:pt>
                <c:pt idx="405">
                  <c:v>1640711</c:v>
                </c:pt>
                <c:pt idx="406">
                  <c:v>1626865</c:v>
                </c:pt>
                <c:pt idx="407">
                  <c:v>1613020</c:v>
                </c:pt>
                <c:pt idx="408">
                  <c:v>1599174</c:v>
                </c:pt>
                <c:pt idx="409">
                  <c:v>1585328</c:v>
                </c:pt>
                <c:pt idx="410">
                  <c:v>1571483</c:v>
                </c:pt>
                <c:pt idx="411">
                  <c:v>1557637</c:v>
                </c:pt>
                <c:pt idx="412">
                  <c:v>1543791</c:v>
                </c:pt>
                <c:pt idx="413">
                  <c:v>1529946</c:v>
                </c:pt>
                <c:pt idx="414">
                  <c:v>1516100</c:v>
                </c:pt>
                <c:pt idx="415">
                  <c:v>1502254</c:v>
                </c:pt>
                <c:pt idx="416">
                  <c:v>1488409</c:v>
                </c:pt>
                <c:pt idx="417">
                  <c:v>1474563</c:v>
                </c:pt>
                <c:pt idx="418">
                  <c:v>1460717</c:v>
                </c:pt>
                <c:pt idx="419">
                  <c:v>1446872</c:v>
                </c:pt>
                <c:pt idx="420">
                  <c:v>1433026</c:v>
                </c:pt>
                <c:pt idx="421">
                  <c:v>1419180</c:v>
                </c:pt>
                <c:pt idx="422">
                  <c:v>1405335</c:v>
                </c:pt>
                <c:pt idx="423">
                  <c:v>1391489</c:v>
                </c:pt>
                <c:pt idx="424">
                  <c:v>1377643</c:v>
                </c:pt>
                <c:pt idx="425">
                  <c:v>1363798</c:v>
                </c:pt>
                <c:pt idx="426">
                  <c:v>1349952</c:v>
                </c:pt>
                <c:pt idx="427">
                  <c:v>1336106</c:v>
                </c:pt>
                <c:pt idx="428">
                  <c:v>1322261</c:v>
                </c:pt>
                <c:pt idx="429">
                  <c:v>1308415</c:v>
                </c:pt>
                <c:pt idx="430">
                  <c:v>1294570</c:v>
                </c:pt>
                <c:pt idx="431">
                  <c:v>1280724</c:v>
                </c:pt>
                <c:pt idx="432">
                  <c:v>1266878</c:v>
                </c:pt>
                <c:pt idx="433">
                  <c:v>1253032</c:v>
                </c:pt>
                <c:pt idx="434">
                  <c:v>1239187</c:v>
                </c:pt>
                <c:pt idx="435">
                  <c:v>1225341</c:v>
                </c:pt>
                <c:pt idx="436">
                  <c:v>1211495</c:v>
                </c:pt>
                <c:pt idx="437">
                  <c:v>1197650</c:v>
                </c:pt>
                <c:pt idx="438">
                  <c:v>1183804</c:v>
                </c:pt>
                <c:pt idx="439">
                  <c:v>1169959</c:v>
                </c:pt>
                <c:pt idx="440">
                  <c:v>1156113</c:v>
                </c:pt>
                <c:pt idx="441">
                  <c:v>1142267</c:v>
                </c:pt>
                <c:pt idx="442">
                  <c:v>1128421</c:v>
                </c:pt>
                <c:pt idx="443">
                  <c:v>1114576</c:v>
                </c:pt>
                <c:pt idx="444">
                  <c:v>1100730</c:v>
                </c:pt>
                <c:pt idx="445">
                  <c:v>1086885</c:v>
                </c:pt>
                <c:pt idx="446">
                  <c:v>1073039</c:v>
                </c:pt>
                <c:pt idx="447">
                  <c:v>1059193</c:v>
                </c:pt>
                <c:pt idx="448">
                  <c:v>1045347</c:v>
                </c:pt>
                <c:pt idx="449">
                  <c:v>1031502</c:v>
                </c:pt>
                <c:pt idx="450">
                  <c:v>1017656</c:v>
                </c:pt>
                <c:pt idx="451">
                  <c:v>1003810</c:v>
                </c:pt>
                <c:pt idx="452">
                  <c:v>989965</c:v>
                </c:pt>
                <c:pt idx="453">
                  <c:v>976119</c:v>
                </c:pt>
                <c:pt idx="454">
                  <c:v>962274</c:v>
                </c:pt>
                <c:pt idx="455">
                  <c:v>948428</c:v>
                </c:pt>
                <c:pt idx="456">
                  <c:v>934582</c:v>
                </c:pt>
                <c:pt idx="457">
                  <c:v>920737</c:v>
                </c:pt>
                <c:pt idx="458">
                  <c:v>906891</c:v>
                </c:pt>
                <c:pt idx="459">
                  <c:v>893045</c:v>
                </c:pt>
                <c:pt idx="460">
                  <c:v>879200</c:v>
                </c:pt>
                <c:pt idx="461">
                  <c:v>865354</c:v>
                </c:pt>
                <c:pt idx="462">
                  <c:v>851508</c:v>
                </c:pt>
                <c:pt idx="463">
                  <c:v>837663</c:v>
                </c:pt>
                <c:pt idx="464">
                  <c:v>823817</c:v>
                </c:pt>
                <c:pt idx="465">
                  <c:v>809971</c:v>
                </c:pt>
                <c:pt idx="466">
                  <c:v>796126</c:v>
                </c:pt>
                <c:pt idx="467">
                  <c:v>782280</c:v>
                </c:pt>
                <c:pt idx="468">
                  <c:v>768434</c:v>
                </c:pt>
                <c:pt idx="469">
                  <c:v>754589</c:v>
                </c:pt>
                <c:pt idx="470">
                  <c:v>740743</c:v>
                </c:pt>
                <c:pt idx="471">
                  <c:v>726897</c:v>
                </c:pt>
                <c:pt idx="472">
                  <c:v>713052</c:v>
                </c:pt>
                <c:pt idx="473">
                  <c:v>699206</c:v>
                </c:pt>
                <c:pt idx="474">
                  <c:v>685360</c:v>
                </c:pt>
                <c:pt idx="475">
                  <c:v>671515</c:v>
                </c:pt>
                <c:pt idx="476">
                  <c:v>657669</c:v>
                </c:pt>
                <c:pt idx="477">
                  <c:v>643823</c:v>
                </c:pt>
                <c:pt idx="478">
                  <c:v>629978</c:v>
                </c:pt>
                <c:pt idx="479">
                  <c:v>616132</c:v>
                </c:pt>
                <c:pt idx="480">
                  <c:v>602286</c:v>
                </c:pt>
                <c:pt idx="481">
                  <c:v>588441</c:v>
                </c:pt>
                <c:pt idx="482">
                  <c:v>574595</c:v>
                </c:pt>
                <c:pt idx="483">
                  <c:v>560749</c:v>
                </c:pt>
                <c:pt idx="484">
                  <c:v>546904</c:v>
                </c:pt>
                <c:pt idx="485">
                  <c:v>533058</c:v>
                </c:pt>
                <c:pt idx="486">
                  <c:v>519212</c:v>
                </c:pt>
                <c:pt idx="487">
                  <c:v>505367</c:v>
                </c:pt>
                <c:pt idx="488">
                  <c:v>491521</c:v>
                </c:pt>
                <c:pt idx="489">
                  <c:v>477675</c:v>
                </c:pt>
                <c:pt idx="490">
                  <c:v>463830</c:v>
                </c:pt>
                <c:pt idx="491">
                  <c:v>449984</c:v>
                </c:pt>
                <c:pt idx="492">
                  <c:v>436138</c:v>
                </c:pt>
                <c:pt idx="493">
                  <c:v>422293</c:v>
                </c:pt>
                <c:pt idx="494">
                  <c:v>408447</c:v>
                </c:pt>
                <c:pt idx="495">
                  <c:v>394601</c:v>
                </c:pt>
                <c:pt idx="496">
                  <c:v>380756</c:v>
                </c:pt>
                <c:pt idx="497">
                  <c:v>366910</c:v>
                </c:pt>
                <c:pt idx="498">
                  <c:v>353065</c:v>
                </c:pt>
                <c:pt idx="499">
                  <c:v>339220</c:v>
                </c:pt>
                <c:pt idx="500">
                  <c:v>325375</c:v>
                </c:pt>
                <c:pt idx="501">
                  <c:v>311531</c:v>
                </c:pt>
                <c:pt idx="502">
                  <c:v>297688</c:v>
                </c:pt>
                <c:pt idx="503">
                  <c:v>283846</c:v>
                </c:pt>
                <c:pt idx="504">
                  <c:v>270006</c:v>
                </c:pt>
                <c:pt idx="505">
                  <c:v>256166</c:v>
                </c:pt>
                <c:pt idx="506">
                  <c:v>242327</c:v>
                </c:pt>
                <c:pt idx="507">
                  <c:v>228485</c:v>
                </c:pt>
                <c:pt idx="508">
                  <c:v>214635</c:v>
                </c:pt>
                <c:pt idx="509">
                  <c:v>200768</c:v>
                </c:pt>
                <c:pt idx="510">
                  <c:v>186864</c:v>
                </c:pt>
                <c:pt idx="511">
                  <c:v>172895</c:v>
                </c:pt>
                <c:pt idx="512">
                  <c:v>158814</c:v>
                </c:pt>
                <c:pt idx="513">
                  <c:v>144554</c:v>
                </c:pt>
                <c:pt idx="514">
                  <c:v>130016</c:v>
                </c:pt>
                <c:pt idx="515">
                  <c:v>115080</c:v>
                </c:pt>
                <c:pt idx="516">
                  <c:v>99607.8</c:v>
                </c:pt>
                <c:pt idx="517">
                  <c:v>83481.5</c:v>
                </c:pt>
                <c:pt idx="518">
                  <c:v>66707.8</c:v>
                </c:pt>
                <c:pt idx="519">
                  <c:v>49505.9</c:v>
                </c:pt>
                <c:pt idx="520">
                  <c:v>32824.199999999997</c:v>
                </c:pt>
                <c:pt idx="521">
                  <c:v>18040.900000000001</c:v>
                </c:pt>
                <c:pt idx="522">
                  <c:v>7281.45</c:v>
                </c:pt>
                <c:pt idx="523">
                  <c:v>1276.18</c:v>
                </c:pt>
              </c:numCache>
            </c:numRef>
          </c:yVal>
          <c:smooth val="0"/>
        </c:ser>
        <c:dLbls>
          <c:showLegendKey val="0"/>
          <c:showVal val="0"/>
          <c:showCatName val="0"/>
          <c:showSerName val="0"/>
          <c:showPercent val="0"/>
          <c:showBubbleSize val="0"/>
        </c:dLbls>
        <c:axId val="107842560"/>
        <c:axId val="107844736"/>
      </c:scatterChart>
      <c:valAx>
        <c:axId val="107842560"/>
        <c:scaling>
          <c:orientation val="minMax"/>
          <c:max val="40"/>
          <c:min val="0"/>
        </c:scaling>
        <c:delete val="0"/>
        <c:axPos val="b"/>
        <c:title>
          <c:tx>
            <c:rich>
              <a:bodyPr/>
              <a:lstStyle/>
              <a:p>
                <a:pPr>
                  <a:defRPr/>
                </a:pPr>
                <a:r>
                  <a:rPr lang="en-US"/>
                  <a:t>Beam Position</a:t>
                </a:r>
                <a:r>
                  <a:rPr lang="en-US" baseline="0"/>
                  <a:t> (m)</a:t>
                </a:r>
                <a:endParaRPr lang="en-US"/>
              </a:p>
            </c:rich>
          </c:tx>
          <c:layout/>
          <c:overlay val="0"/>
        </c:title>
        <c:numFmt formatCode="General" sourceLinked="1"/>
        <c:majorTickMark val="out"/>
        <c:minorTickMark val="none"/>
        <c:tickLblPos val="nextTo"/>
        <c:txPr>
          <a:bodyPr rot="0" vert="horz"/>
          <a:lstStyle/>
          <a:p>
            <a:pPr>
              <a:defRPr sz="1200" b="0" i="0" u="none" strike="noStrike" baseline="0">
                <a:solidFill>
                  <a:srgbClr val="000000"/>
                </a:solidFill>
                <a:latin typeface="Times New Roman"/>
                <a:ea typeface="Times New Roman"/>
                <a:cs typeface="Times New Roman"/>
              </a:defRPr>
            </a:pPr>
            <a:endParaRPr lang="en-US"/>
          </a:p>
        </c:txPr>
        <c:crossAx val="107844736"/>
        <c:crosses val="autoZero"/>
        <c:crossBetween val="midCat"/>
      </c:valAx>
      <c:valAx>
        <c:axId val="107844736"/>
        <c:scaling>
          <c:orientation val="minMax"/>
          <c:max val="8000000"/>
        </c:scaling>
        <c:delete val="0"/>
        <c:axPos val="l"/>
        <c:majorGridlines/>
        <c:title>
          <c:tx>
            <c:rich>
              <a:bodyPr rot="-5400000" vert="horz"/>
              <a:lstStyle/>
              <a:p>
                <a:pPr>
                  <a:defRPr/>
                </a:pPr>
                <a:r>
                  <a:rPr lang="en-US"/>
                  <a:t>Stress (Pa)</a:t>
                </a:r>
              </a:p>
            </c:rich>
          </c:tx>
          <c:layout/>
          <c:overlay val="0"/>
        </c:title>
        <c:numFmt formatCode="0.E+00" sourceLinked="0"/>
        <c:majorTickMark val="out"/>
        <c:minorTickMark val="none"/>
        <c:tickLblPos val="nextTo"/>
        <c:crossAx val="107842560"/>
        <c:crosses val="autoZero"/>
        <c:crossBetween val="midCat"/>
      </c:valAx>
    </c:plotArea>
    <c:plotVisOnly val="1"/>
    <c:dispBlanksAs val="gap"/>
    <c:showDLblsOverMax val="0"/>
  </c:chart>
  <c:txPr>
    <a:bodyPr/>
    <a:lstStyle/>
    <a:p>
      <a:pPr>
        <a:defRPr sz="1200">
          <a:latin typeface="Times New Roman" pitchFamily="18" charset="0"/>
          <a:cs typeface="Times New Roman"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176185585497465"/>
          <c:y val="2.1067461546953849E-2"/>
          <c:w val="0.86836236774750997"/>
          <c:h val="0.89364471568159665"/>
        </c:manualLayout>
      </c:layout>
      <c:scatterChart>
        <c:scatterStyle val="lineMarker"/>
        <c:varyColors val="0"/>
        <c:ser>
          <c:idx val="0"/>
          <c:order val="0"/>
          <c:tx>
            <c:v>Midplane Stress</c:v>
          </c:tx>
          <c:spPr>
            <a:ln w="38100" cmpd="sng">
              <a:solidFill>
                <a:schemeClr val="accent1"/>
              </a:solidFill>
              <a:prstDash val="solid"/>
            </a:ln>
          </c:spPr>
          <c:marker>
            <c:symbol val="none"/>
          </c:marker>
          <c:xVal>
            <c:numRef>
              <c:f>AxialStress!$A$3:$A$554</c:f>
              <c:numCache>
                <c:formatCode>General</c:formatCode>
                <c:ptCount val="552"/>
                <c:pt idx="0">
                  <c:v>3.5216999999999998E-2</c:v>
                </c:pt>
                <c:pt idx="1">
                  <c:v>0.10564999999999999</c:v>
                </c:pt>
                <c:pt idx="2">
                  <c:v>0.17609</c:v>
                </c:pt>
                <c:pt idx="3">
                  <c:v>0.24651999999999999</c:v>
                </c:pt>
                <c:pt idx="4">
                  <c:v>0.31696000000000002</c:v>
                </c:pt>
                <c:pt idx="5">
                  <c:v>0.38739000000000001</c:v>
                </c:pt>
                <c:pt idx="6">
                  <c:v>0.45783000000000001</c:v>
                </c:pt>
                <c:pt idx="7">
                  <c:v>0.52825999999999995</c:v>
                </c:pt>
                <c:pt idx="8">
                  <c:v>0.59870000000000001</c:v>
                </c:pt>
                <c:pt idx="9">
                  <c:v>0.66913</c:v>
                </c:pt>
                <c:pt idx="10">
                  <c:v>0.73956999999999995</c:v>
                </c:pt>
                <c:pt idx="11">
                  <c:v>0.81</c:v>
                </c:pt>
                <c:pt idx="12">
                  <c:v>0.88043000000000005</c:v>
                </c:pt>
                <c:pt idx="13">
                  <c:v>0.95086999999999999</c:v>
                </c:pt>
                <c:pt idx="14">
                  <c:v>1.0213000000000001</c:v>
                </c:pt>
                <c:pt idx="15">
                  <c:v>1.0917399999999999</c:v>
                </c:pt>
                <c:pt idx="16">
                  <c:v>1.1621699999999999</c:v>
                </c:pt>
                <c:pt idx="17">
                  <c:v>1.23261</c:v>
                </c:pt>
                <c:pt idx="18">
                  <c:v>1.30304</c:v>
                </c:pt>
                <c:pt idx="19">
                  <c:v>1.37348</c:v>
                </c:pt>
                <c:pt idx="20">
                  <c:v>1.44391</c:v>
                </c:pt>
                <c:pt idx="21">
                  <c:v>1.5143500000000001</c:v>
                </c:pt>
                <c:pt idx="22">
                  <c:v>1.5847800000000001</c:v>
                </c:pt>
                <c:pt idx="23">
                  <c:v>1.6552199999999999</c:v>
                </c:pt>
                <c:pt idx="24">
                  <c:v>1.7256499999999999</c:v>
                </c:pt>
                <c:pt idx="25">
                  <c:v>1.79609</c:v>
                </c:pt>
                <c:pt idx="26">
                  <c:v>1.86652</c:v>
                </c:pt>
                <c:pt idx="27">
                  <c:v>1.93696</c:v>
                </c:pt>
                <c:pt idx="28">
                  <c:v>2.00739</c:v>
                </c:pt>
                <c:pt idx="29">
                  <c:v>2.0778300000000001</c:v>
                </c:pt>
                <c:pt idx="30">
                  <c:v>2.1482600000000001</c:v>
                </c:pt>
                <c:pt idx="31">
                  <c:v>2.2187000000000001</c:v>
                </c:pt>
                <c:pt idx="32">
                  <c:v>2.2891300000000001</c:v>
                </c:pt>
                <c:pt idx="33">
                  <c:v>2.3595700000000002</c:v>
                </c:pt>
                <c:pt idx="34">
                  <c:v>2.4300000000000002</c:v>
                </c:pt>
                <c:pt idx="35">
                  <c:v>2.5004300000000002</c:v>
                </c:pt>
                <c:pt idx="36">
                  <c:v>2.5708700000000002</c:v>
                </c:pt>
                <c:pt idx="37">
                  <c:v>2.6413000000000002</c:v>
                </c:pt>
                <c:pt idx="38">
                  <c:v>2.7117399999999998</c:v>
                </c:pt>
                <c:pt idx="39">
                  <c:v>2.7821699999999998</c:v>
                </c:pt>
                <c:pt idx="40">
                  <c:v>2.8526099999999999</c:v>
                </c:pt>
                <c:pt idx="41">
                  <c:v>2.9230399999999999</c:v>
                </c:pt>
                <c:pt idx="42">
                  <c:v>2.9934799999999999</c:v>
                </c:pt>
                <c:pt idx="43">
                  <c:v>3.0639099999999999</c:v>
                </c:pt>
                <c:pt idx="44">
                  <c:v>3.13435</c:v>
                </c:pt>
                <c:pt idx="45">
                  <c:v>3.20478</c:v>
                </c:pt>
                <c:pt idx="46">
                  <c:v>3.27522</c:v>
                </c:pt>
                <c:pt idx="47">
                  <c:v>3.34565</c:v>
                </c:pt>
                <c:pt idx="48">
                  <c:v>3.4160900000000001</c:v>
                </c:pt>
                <c:pt idx="49">
                  <c:v>3.4865200000000001</c:v>
                </c:pt>
                <c:pt idx="50">
                  <c:v>3.5569600000000001</c:v>
                </c:pt>
                <c:pt idx="51">
                  <c:v>3.6273900000000001</c:v>
                </c:pt>
                <c:pt idx="52">
                  <c:v>3.6978300000000002</c:v>
                </c:pt>
                <c:pt idx="53">
                  <c:v>3.7682600000000002</c:v>
                </c:pt>
                <c:pt idx="54">
                  <c:v>3.8386999999999998</c:v>
                </c:pt>
                <c:pt idx="55">
                  <c:v>3.9091300000000002</c:v>
                </c:pt>
                <c:pt idx="56">
                  <c:v>3.9795699999999998</c:v>
                </c:pt>
                <c:pt idx="57">
                  <c:v>4.05</c:v>
                </c:pt>
                <c:pt idx="58">
                  <c:v>4.1204299999999998</c:v>
                </c:pt>
                <c:pt idx="59">
                  <c:v>4.1908700000000003</c:v>
                </c:pt>
                <c:pt idx="60">
                  <c:v>4.2613000000000003</c:v>
                </c:pt>
                <c:pt idx="61">
                  <c:v>4.3317399999999999</c:v>
                </c:pt>
                <c:pt idx="62">
                  <c:v>4.4021699999999999</c:v>
                </c:pt>
                <c:pt idx="63">
                  <c:v>4.4726100000000004</c:v>
                </c:pt>
                <c:pt idx="64">
                  <c:v>4.5430400000000004</c:v>
                </c:pt>
                <c:pt idx="65">
                  <c:v>4.61348</c:v>
                </c:pt>
                <c:pt idx="66">
                  <c:v>4.68391</c:v>
                </c:pt>
                <c:pt idx="67">
                  <c:v>4.7543499999999996</c:v>
                </c:pt>
                <c:pt idx="68">
                  <c:v>4.8247799999999996</c:v>
                </c:pt>
                <c:pt idx="69">
                  <c:v>4.8952200000000001</c:v>
                </c:pt>
                <c:pt idx="70">
                  <c:v>4.9656500000000001</c:v>
                </c:pt>
                <c:pt idx="71">
                  <c:v>5.0360899999999997</c:v>
                </c:pt>
                <c:pt idx="72">
                  <c:v>5.1065199999999997</c:v>
                </c:pt>
                <c:pt idx="73">
                  <c:v>5.1769600000000002</c:v>
                </c:pt>
                <c:pt idx="74">
                  <c:v>5.2473900000000002</c:v>
                </c:pt>
                <c:pt idx="75">
                  <c:v>5.3178299999999998</c:v>
                </c:pt>
                <c:pt idx="76">
                  <c:v>5.3882599999999998</c:v>
                </c:pt>
                <c:pt idx="77">
                  <c:v>5.4587000000000003</c:v>
                </c:pt>
                <c:pt idx="78">
                  <c:v>5.5291300000000003</c:v>
                </c:pt>
                <c:pt idx="79">
                  <c:v>5.5995699999999999</c:v>
                </c:pt>
                <c:pt idx="80">
                  <c:v>5.67</c:v>
                </c:pt>
                <c:pt idx="81">
                  <c:v>5.7404299999999999</c:v>
                </c:pt>
                <c:pt idx="82">
                  <c:v>5.8108700000000004</c:v>
                </c:pt>
                <c:pt idx="83">
                  <c:v>5.8813000000000004</c:v>
                </c:pt>
                <c:pt idx="84">
                  <c:v>5.95174</c:v>
                </c:pt>
                <c:pt idx="85">
                  <c:v>6.02217</c:v>
                </c:pt>
                <c:pt idx="86">
                  <c:v>6.0926099999999996</c:v>
                </c:pt>
                <c:pt idx="87">
                  <c:v>6.1630399999999996</c:v>
                </c:pt>
                <c:pt idx="88">
                  <c:v>6.2334800000000001</c:v>
                </c:pt>
                <c:pt idx="89">
                  <c:v>6.3039100000000001</c:v>
                </c:pt>
                <c:pt idx="90">
                  <c:v>6.3743499999999997</c:v>
                </c:pt>
                <c:pt idx="91">
                  <c:v>6.4447799999999997</c:v>
                </c:pt>
                <c:pt idx="92">
                  <c:v>6.5152200000000002</c:v>
                </c:pt>
                <c:pt idx="93">
                  <c:v>6.5856500000000002</c:v>
                </c:pt>
                <c:pt idx="94">
                  <c:v>6.6560899999999998</c:v>
                </c:pt>
                <c:pt idx="95">
                  <c:v>6.7265199999999998</c:v>
                </c:pt>
                <c:pt idx="96">
                  <c:v>6.7969600000000003</c:v>
                </c:pt>
                <c:pt idx="97">
                  <c:v>6.8673900000000003</c:v>
                </c:pt>
                <c:pt idx="98">
                  <c:v>6.9378299999999999</c:v>
                </c:pt>
                <c:pt idx="99">
                  <c:v>7.0082599999999999</c:v>
                </c:pt>
                <c:pt idx="100">
                  <c:v>7.0787000000000004</c:v>
                </c:pt>
                <c:pt idx="101">
                  <c:v>7.1491300000000004</c:v>
                </c:pt>
                <c:pt idx="102">
                  <c:v>7.21957</c:v>
                </c:pt>
                <c:pt idx="103">
                  <c:v>7.29</c:v>
                </c:pt>
                <c:pt idx="104">
                  <c:v>7.3604399999999996</c:v>
                </c:pt>
                <c:pt idx="105">
                  <c:v>7.4308699999999996</c:v>
                </c:pt>
                <c:pt idx="106">
                  <c:v>7.5012999999999996</c:v>
                </c:pt>
                <c:pt idx="107">
                  <c:v>7.5717400000000001</c:v>
                </c:pt>
                <c:pt idx="108">
                  <c:v>7.6421700000000001</c:v>
                </c:pt>
                <c:pt idx="109">
                  <c:v>7.7126099999999997</c:v>
                </c:pt>
                <c:pt idx="110">
                  <c:v>7.7830399999999997</c:v>
                </c:pt>
                <c:pt idx="111">
                  <c:v>7.8534800000000002</c:v>
                </c:pt>
                <c:pt idx="112">
                  <c:v>7.9239100000000002</c:v>
                </c:pt>
                <c:pt idx="113">
                  <c:v>7.9943499999999998</c:v>
                </c:pt>
                <c:pt idx="114">
                  <c:v>8.0647800000000007</c:v>
                </c:pt>
                <c:pt idx="115">
                  <c:v>8.1352200000000003</c:v>
                </c:pt>
                <c:pt idx="116">
                  <c:v>8.2056500000000003</c:v>
                </c:pt>
                <c:pt idx="117">
                  <c:v>8.2760899999999999</c:v>
                </c:pt>
                <c:pt idx="118">
                  <c:v>8.3465199999999999</c:v>
                </c:pt>
                <c:pt idx="119">
                  <c:v>8.4169599999999996</c:v>
                </c:pt>
                <c:pt idx="120">
                  <c:v>8.4873899999999995</c:v>
                </c:pt>
                <c:pt idx="121">
                  <c:v>8.5578299999999992</c:v>
                </c:pt>
                <c:pt idx="122">
                  <c:v>8.6282599999999992</c:v>
                </c:pt>
                <c:pt idx="123">
                  <c:v>8.6987000000000005</c:v>
                </c:pt>
                <c:pt idx="124">
                  <c:v>8.7691300000000005</c:v>
                </c:pt>
                <c:pt idx="125">
                  <c:v>8.8395700000000001</c:v>
                </c:pt>
                <c:pt idx="126">
                  <c:v>8.91</c:v>
                </c:pt>
                <c:pt idx="127">
                  <c:v>8.9804300000000001</c:v>
                </c:pt>
                <c:pt idx="128">
                  <c:v>9.0508699999999997</c:v>
                </c:pt>
                <c:pt idx="129">
                  <c:v>9.1212999999999997</c:v>
                </c:pt>
                <c:pt idx="130">
                  <c:v>9.1917399999999994</c:v>
                </c:pt>
                <c:pt idx="131">
                  <c:v>9.2621699999999993</c:v>
                </c:pt>
                <c:pt idx="132">
                  <c:v>9.3326100000000007</c:v>
                </c:pt>
                <c:pt idx="133">
                  <c:v>9.4030400000000007</c:v>
                </c:pt>
                <c:pt idx="134">
                  <c:v>9.4734800000000003</c:v>
                </c:pt>
                <c:pt idx="135">
                  <c:v>9.5439100000000003</c:v>
                </c:pt>
                <c:pt idx="136">
                  <c:v>9.61435</c:v>
                </c:pt>
                <c:pt idx="137">
                  <c:v>9.6847799999999999</c:v>
                </c:pt>
                <c:pt idx="138">
                  <c:v>9.7552199999999996</c:v>
                </c:pt>
                <c:pt idx="139">
                  <c:v>9.8256499999999996</c:v>
                </c:pt>
                <c:pt idx="140">
                  <c:v>9.8960899999999992</c:v>
                </c:pt>
                <c:pt idx="141">
                  <c:v>9.9665199999999992</c:v>
                </c:pt>
                <c:pt idx="142">
                  <c:v>10.037000000000001</c:v>
                </c:pt>
                <c:pt idx="143">
                  <c:v>10.1074</c:v>
                </c:pt>
                <c:pt idx="144">
                  <c:v>10.1778</c:v>
                </c:pt>
                <c:pt idx="145">
                  <c:v>10.2483</c:v>
                </c:pt>
                <c:pt idx="146">
                  <c:v>10.3187</c:v>
                </c:pt>
                <c:pt idx="147">
                  <c:v>10.389099999999999</c:v>
                </c:pt>
                <c:pt idx="148">
                  <c:v>10.4596</c:v>
                </c:pt>
                <c:pt idx="149">
                  <c:v>10.53</c:v>
                </c:pt>
                <c:pt idx="150">
                  <c:v>10.6004</c:v>
                </c:pt>
                <c:pt idx="151">
                  <c:v>10.6709</c:v>
                </c:pt>
                <c:pt idx="152">
                  <c:v>10.741300000000001</c:v>
                </c:pt>
                <c:pt idx="153">
                  <c:v>10.8117</c:v>
                </c:pt>
                <c:pt idx="154">
                  <c:v>10.882199999999999</c:v>
                </c:pt>
                <c:pt idx="155">
                  <c:v>10.9526</c:v>
                </c:pt>
                <c:pt idx="156">
                  <c:v>11.023</c:v>
                </c:pt>
                <c:pt idx="157">
                  <c:v>11.093500000000001</c:v>
                </c:pt>
                <c:pt idx="158">
                  <c:v>11.1639</c:v>
                </c:pt>
                <c:pt idx="159">
                  <c:v>11.234299999999999</c:v>
                </c:pt>
                <c:pt idx="160">
                  <c:v>11.3048</c:v>
                </c:pt>
                <c:pt idx="161">
                  <c:v>11.3752</c:v>
                </c:pt>
                <c:pt idx="162">
                  <c:v>11.4457</c:v>
                </c:pt>
                <c:pt idx="163">
                  <c:v>11.5161</c:v>
                </c:pt>
                <c:pt idx="164">
                  <c:v>11.586499999999999</c:v>
                </c:pt>
                <c:pt idx="165">
                  <c:v>11.657</c:v>
                </c:pt>
                <c:pt idx="166">
                  <c:v>11.727399999999999</c:v>
                </c:pt>
                <c:pt idx="167">
                  <c:v>11.797800000000001</c:v>
                </c:pt>
                <c:pt idx="168">
                  <c:v>11.8683</c:v>
                </c:pt>
                <c:pt idx="169">
                  <c:v>11.938700000000001</c:v>
                </c:pt>
                <c:pt idx="170">
                  <c:v>12.0091</c:v>
                </c:pt>
                <c:pt idx="171">
                  <c:v>12.079599999999999</c:v>
                </c:pt>
                <c:pt idx="172">
                  <c:v>12.15</c:v>
                </c:pt>
                <c:pt idx="173">
                  <c:v>12.2204</c:v>
                </c:pt>
                <c:pt idx="174">
                  <c:v>12.290900000000001</c:v>
                </c:pt>
                <c:pt idx="175">
                  <c:v>12.3613</c:v>
                </c:pt>
                <c:pt idx="176">
                  <c:v>12.431699999999999</c:v>
                </c:pt>
                <c:pt idx="177">
                  <c:v>12.5022</c:v>
                </c:pt>
                <c:pt idx="178">
                  <c:v>12.5726</c:v>
                </c:pt>
                <c:pt idx="179">
                  <c:v>12.643000000000001</c:v>
                </c:pt>
                <c:pt idx="180">
                  <c:v>12.7135</c:v>
                </c:pt>
                <c:pt idx="181">
                  <c:v>12.783899999999999</c:v>
                </c:pt>
                <c:pt idx="182">
                  <c:v>12.8543</c:v>
                </c:pt>
                <c:pt idx="183">
                  <c:v>12.924799999999999</c:v>
                </c:pt>
                <c:pt idx="184">
                  <c:v>12.995200000000001</c:v>
                </c:pt>
                <c:pt idx="185">
                  <c:v>13.0657</c:v>
                </c:pt>
                <c:pt idx="186">
                  <c:v>13.136100000000001</c:v>
                </c:pt>
                <c:pt idx="187">
                  <c:v>13.2065</c:v>
                </c:pt>
                <c:pt idx="188">
                  <c:v>13.276999999999999</c:v>
                </c:pt>
                <c:pt idx="189">
                  <c:v>13.3474</c:v>
                </c:pt>
                <c:pt idx="190">
                  <c:v>13.4178</c:v>
                </c:pt>
                <c:pt idx="191">
                  <c:v>13.488300000000001</c:v>
                </c:pt>
                <c:pt idx="192">
                  <c:v>13.5587</c:v>
                </c:pt>
                <c:pt idx="193">
                  <c:v>13.629099999999999</c:v>
                </c:pt>
                <c:pt idx="194">
                  <c:v>13.6996</c:v>
                </c:pt>
                <c:pt idx="195">
                  <c:v>13.77</c:v>
                </c:pt>
                <c:pt idx="196">
                  <c:v>13.840400000000001</c:v>
                </c:pt>
                <c:pt idx="197">
                  <c:v>13.9109</c:v>
                </c:pt>
                <c:pt idx="198">
                  <c:v>13.981299999999999</c:v>
                </c:pt>
                <c:pt idx="199">
                  <c:v>14.0517</c:v>
                </c:pt>
                <c:pt idx="200">
                  <c:v>14.122199999999999</c:v>
                </c:pt>
                <c:pt idx="201">
                  <c:v>14.192600000000001</c:v>
                </c:pt>
                <c:pt idx="202">
                  <c:v>14.263</c:v>
                </c:pt>
                <c:pt idx="203">
                  <c:v>14.333500000000001</c:v>
                </c:pt>
                <c:pt idx="204">
                  <c:v>14.4039</c:v>
                </c:pt>
                <c:pt idx="205">
                  <c:v>14.474299999999999</c:v>
                </c:pt>
                <c:pt idx="206">
                  <c:v>14.5448</c:v>
                </c:pt>
                <c:pt idx="207">
                  <c:v>14.6152</c:v>
                </c:pt>
                <c:pt idx="208">
                  <c:v>14.685700000000001</c:v>
                </c:pt>
                <c:pt idx="209">
                  <c:v>14.7561</c:v>
                </c:pt>
                <c:pt idx="210">
                  <c:v>14.826499999999999</c:v>
                </c:pt>
                <c:pt idx="211">
                  <c:v>14.897</c:v>
                </c:pt>
                <c:pt idx="212">
                  <c:v>14.9674</c:v>
                </c:pt>
                <c:pt idx="213">
                  <c:v>15.037800000000001</c:v>
                </c:pt>
                <c:pt idx="214">
                  <c:v>15.1083</c:v>
                </c:pt>
                <c:pt idx="215">
                  <c:v>15.178699999999999</c:v>
                </c:pt>
                <c:pt idx="216">
                  <c:v>15.2491</c:v>
                </c:pt>
                <c:pt idx="217">
                  <c:v>15.319599999999999</c:v>
                </c:pt>
                <c:pt idx="218">
                  <c:v>15.39</c:v>
                </c:pt>
                <c:pt idx="219">
                  <c:v>15.4604</c:v>
                </c:pt>
                <c:pt idx="220">
                  <c:v>15.530900000000001</c:v>
                </c:pt>
                <c:pt idx="221">
                  <c:v>15.6013</c:v>
                </c:pt>
                <c:pt idx="222">
                  <c:v>15.6717</c:v>
                </c:pt>
                <c:pt idx="223">
                  <c:v>15.7422</c:v>
                </c:pt>
                <c:pt idx="224">
                  <c:v>15.8126</c:v>
                </c:pt>
                <c:pt idx="225">
                  <c:v>15.882999999999999</c:v>
                </c:pt>
                <c:pt idx="226">
                  <c:v>15.9535</c:v>
                </c:pt>
                <c:pt idx="227">
                  <c:v>16.023900000000001</c:v>
                </c:pt>
                <c:pt idx="228">
                  <c:v>16.0943</c:v>
                </c:pt>
                <c:pt idx="229">
                  <c:v>16.1648</c:v>
                </c:pt>
                <c:pt idx="230">
                  <c:v>16.235199999999999</c:v>
                </c:pt>
                <c:pt idx="231">
                  <c:v>16.305700000000002</c:v>
                </c:pt>
                <c:pt idx="232">
                  <c:v>16.376100000000001</c:v>
                </c:pt>
                <c:pt idx="233">
                  <c:v>16.4465</c:v>
                </c:pt>
                <c:pt idx="234">
                  <c:v>16.516999999999999</c:v>
                </c:pt>
                <c:pt idx="235">
                  <c:v>16.587399999999999</c:v>
                </c:pt>
                <c:pt idx="236">
                  <c:v>16.657800000000002</c:v>
                </c:pt>
                <c:pt idx="237">
                  <c:v>16.728300000000001</c:v>
                </c:pt>
                <c:pt idx="238">
                  <c:v>16.7987</c:v>
                </c:pt>
                <c:pt idx="239">
                  <c:v>16.8691</c:v>
                </c:pt>
                <c:pt idx="240">
                  <c:v>16.939599999999999</c:v>
                </c:pt>
                <c:pt idx="241">
                  <c:v>17.010000000000002</c:v>
                </c:pt>
                <c:pt idx="242">
                  <c:v>17.080400000000001</c:v>
                </c:pt>
                <c:pt idx="243">
                  <c:v>17.1509</c:v>
                </c:pt>
                <c:pt idx="244">
                  <c:v>17.221299999999999</c:v>
                </c:pt>
                <c:pt idx="245">
                  <c:v>17.291699999999999</c:v>
                </c:pt>
                <c:pt idx="246">
                  <c:v>17.362200000000001</c:v>
                </c:pt>
                <c:pt idx="247">
                  <c:v>17.432600000000001</c:v>
                </c:pt>
                <c:pt idx="248">
                  <c:v>17.503</c:v>
                </c:pt>
                <c:pt idx="249">
                  <c:v>17.573499999999999</c:v>
                </c:pt>
                <c:pt idx="250">
                  <c:v>17.643899999999999</c:v>
                </c:pt>
                <c:pt idx="251">
                  <c:v>17.714300000000001</c:v>
                </c:pt>
                <c:pt idx="252">
                  <c:v>17.784800000000001</c:v>
                </c:pt>
                <c:pt idx="253">
                  <c:v>17.8552</c:v>
                </c:pt>
                <c:pt idx="254">
                  <c:v>17.925699999999999</c:v>
                </c:pt>
                <c:pt idx="255">
                  <c:v>17.996099999999998</c:v>
                </c:pt>
                <c:pt idx="256">
                  <c:v>18.066500000000001</c:v>
                </c:pt>
                <c:pt idx="257">
                  <c:v>18.137</c:v>
                </c:pt>
                <c:pt idx="258">
                  <c:v>18.2074</c:v>
                </c:pt>
                <c:pt idx="259">
                  <c:v>18.277799999999999</c:v>
                </c:pt>
                <c:pt idx="260">
                  <c:v>18.348299999999998</c:v>
                </c:pt>
                <c:pt idx="261">
                  <c:v>18.418700000000001</c:v>
                </c:pt>
                <c:pt idx="262">
                  <c:v>18.489100000000001</c:v>
                </c:pt>
                <c:pt idx="263">
                  <c:v>18.5596</c:v>
                </c:pt>
                <c:pt idx="264">
                  <c:v>18.63</c:v>
                </c:pt>
                <c:pt idx="265">
                  <c:v>18.700399999999998</c:v>
                </c:pt>
                <c:pt idx="266">
                  <c:v>18.770900000000001</c:v>
                </c:pt>
                <c:pt idx="267">
                  <c:v>18.8413</c:v>
                </c:pt>
                <c:pt idx="268">
                  <c:v>18.9117</c:v>
                </c:pt>
                <c:pt idx="269">
                  <c:v>18.982199999999999</c:v>
                </c:pt>
                <c:pt idx="270">
                  <c:v>19.052600000000002</c:v>
                </c:pt>
                <c:pt idx="271">
                  <c:v>19.123000000000001</c:v>
                </c:pt>
                <c:pt idx="272">
                  <c:v>19.1935</c:v>
                </c:pt>
                <c:pt idx="273">
                  <c:v>19.2639</c:v>
                </c:pt>
                <c:pt idx="274">
                  <c:v>19.334299999999999</c:v>
                </c:pt>
                <c:pt idx="275">
                  <c:v>19.404800000000002</c:v>
                </c:pt>
                <c:pt idx="276">
                  <c:v>19.475200000000001</c:v>
                </c:pt>
                <c:pt idx="277">
                  <c:v>19.5457</c:v>
                </c:pt>
                <c:pt idx="278">
                  <c:v>19.616099999999999</c:v>
                </c:pt>
                <c:pt idx="279">
                  <c:v>19.686499999999999</c:v>
                </c:pt>
                <c:pt idx="280">
                  <c:v>19.757000000000001</c:v>
                </c:pt>
                <c:pt idx="281">
                  <c:v>19.827400000000001</c:v>
                </c:pt>
                <c:pt idx="282">
                  <c:v>19.8978</c:v>
                </c:pt>
                <c:pt idx="283">
                  <c:v>19.968299999999999</c:v>
                </c:pt>
                <c:pt idx="284">
                  <c:v>20.038699999999999</c:v>
                </c:pt>
                <c:pt idx="285">
                  <c:v>20.109100000000002</c:v>
                </c:pt>
                <c:pt idx="286">
                  <c:v>20.179600000000001</c:v>
                </c:pt>
                <c:pt idx="287">
                  <c:v>20.25</c:v>
                </c:pt>
                <c:pt idx="288">
                  <c:v>20.320399999999999</c:v>
                </c:pt>
                <c:pt idx="289">
                  <c:v>20.390899999999998</c:v>
                </c:pt>
                <c:pt idx="290">
                  <c:v>20.461300000000001</c:v>
                </c:pt>
                <c:pt idx="291">
                  <c:v>20.531700000000001</c:v>
                </c:pt>
                <c:pt idx="292">
                  <c:v>20.6022</c:v>
                </c:pt>
                <c:pt idx="293">
                  <c:v>20.672599999999999</c:v>
                </c:pt>
                <c:pt idx="294">
                  <c:v>20.742999999999999</c:v>
                </c:pt>
                <c:pt idx="295">
                  <c:v>20.813500000000001</c:v>
                </c:pt>
                <c:pt idx="296">
                  <c:v>20.883900000000001</c:v>
                </c:pt>
                <c:pt idx="297">
                  <c:v>20.9543</c:v>
                </c:pt>
                <c:pt idx="298">
                  <c:v>21.024799999999999</c:v>
                </c:pt>
                <c:pt idx="299">
                  <c:v>21.095199999999998</c:v>
                </c:pt>
                <c:pt idx="300">
                  <c:v>21.165700000000001</c:v>
                </c:pt>
                <c:pt idx="301">
                  <c:v>21.2361</c:v>
                </c:pt>
                <c:pt idx="302">
                  <c:v>21.3065</c:v>
                </c:pt>
                <c:pt idx="303">
                  <c:v>21.376999999999999</c:v>
                </c:pt>
                <c:pt idx="304">
                  <c:v>21.447399999999998</c:v>
                </c:pt>
                <c:pt idx="305">
                  <c:v>21.517800000000001</c:v>
                </c:pt>
                <c:pt idx="306">
                  <c:v>21.5883</c:v>
                </c:pt>
                <c:pt idx="307">
                  <c:v>21.6587</c:v>
                </c:pt>
                <c:pt idx="308">
                  <c:v>21.729099999999999</c:v>
                </c:pt>
                <c:pt idx="309">
                  <c:v>21.799600000000002</c:v>
                </c:pt>
                <c:pt idx="310">
                  <c:v>21.87</c:v>
                </c:pt>
                <c:pt idx="311">
                  <c:v>21.9404</c:v>
                </c:pt>
                <c:pt idx="312">
                  <c:v>22.010899999999999</c:v>
                </c:pt>
                <c:pt idx="313">
                  <c:v>22.081299999999999</c:v>
                </c:pt>
                <c:pt idx="314">
                  <c:v>22.151700000000002</c:v>
                </c:pt>
                <c:pt idx="315">
                  <c:v>22.222200000000001</c:v>
                </c:pt>
                <c:pt idx="316">
                  <c:v>22.2926</c:v>
                </c:pt>
                <c:pt idx="317">
                  <c:v>22.363</c:v>
                </c:pt>
                <c:pt idx="318">
                  <c:v>22.433499999999999</c:v>
                </c:pt>
                <c:pt idx="319">
                  <c:v>22.503900000000002</c:v>
                </c:pt>
                <c:pt idx="320">
                  <c:v>22.574300000000001</c:v>
                </c:pt>
                <c:pt idx="321">
                  <c:v>22.6448</c:v>
                </c:pt>
                <c:pt idx="322">
                  <c:v>22.715199999999999</c:v>
                </c:pt>
                <c:pt idx="323">
                  <c:v>22.785699999999999</c:v>
                </c:pt>
                <c:pt idx="324">
                  <c:v>22.856100000000001</c:v>
                </c:pt>
                <c:pt idx="325">
                  <c:v>22.926500000000001</c:v>
                </c:pt>
                <c:pt idx="326">
                  <c:v>22.997</c:v>
                </c:pt>
                <c:pt idx="327">
                  <c:v>23.067399999999999</c:v>
                </c:pt>
                <c:pt idx="328">
                  <c:v>23.137799999999999</c:v>
                </c:pt>
                <c:pt idx="329">
                  <c:v>23.208300000000001</c:v>
                </c:pt>
                <c:pt idx="330">
                  <c:v>23.278700000000001</c:v>
                </c:pt>
                <c:pt idx="331">
                  <c:v>23.3491</c:v>
                </c:pt>
                <c:pt idx="332">
                  <c:v>23.419599999999999</c:v>
                </c:pt>
                <c:pt idx="333">
                  <c:v>23.49</c:v>
                </c:pt>
                <c:pt idx="334">
                  <c:v>23.560400000000001</c:v>
                </c:pt>
                <c:pt idx="335">
                  <c:v>23.6309</c:v>
                </c:pt>
                <c:pt idx="336">
                  <c:v>23.7013</c:v>
                </c:pt>
                <c:pt idx="337">
                  <c:v>23.771699999999999</c:v>
                </c:pt>
                <c:pt idx="338">
                  <c:v>23.842199999999998</c:v>
                </c:pt>
                <c:pt idx="339">
                  <c:v>23.912600000000001</c:v>
                </c:pt>
                <c:pt idx="340">
                  <c:v>23.983000000000001</c:v>
                </c:pt>
                <c:pt idx="341">
                  <c:v>24.0535</c:v>
                </c:pt>
                <c:pt idx="342">
                  <c:v>24.123899999999999</c:v>
                </c:pt>
                <c:pt idx="343">
                  <c:v>24.194299999999998</c:v>
                </c:pt>
                <c:pt idx="344">
                  <c:v>24.264800000000001</c:v>
                </c:pt>
                <c:pt idx="345">
                  <c:v>24.3352</c:v>
                </c:pt>
                <c:pt idx="346">
                  <c:v>24.4057</c:v>
                </c:pt>
                <c:pt idx="347">
                  <c:v>24.476099999999999</c:v>
                </c:pt>
                <c:pt idx="348">
                  <c:v>24.546500000000002</c:v>
                </c:pt>
                <c:pt idx="349">
                  <c:v>24.617000000000001</c:v>
                </c:pt>
                <c:pt idx="350">
                  <c:v>24.6874</c:v>
                </c:pt>
                <c:pt idx="351">
                  <c:v>24.7578</c:v>
                </c:pt>
                <c:pt idx="352">
                  <c:v>24.828299999999999</c:v>
                </c:pt>
                <c:pt idx="353">
                  <c:v>24.898700000000002</c:v>
                </c:pt>
                <c:pt idx="354">
                  <c:v>24.969100000000001</c:v>
                </c:pt>
                <c:pt idx="355">
                  <c:v>25.0396</c:v>
                </c:pt>
                <c:pt idx="356">
                  <c:v>25.11</c:v>
                </c:pt>
                <c:pt idx="357">
                  <c:v>25.180399999999999</c:v>
                </c:pt>
                <c:pt idx="358">
                  <c:v>25.250900000000001</c:v>
                </c:pt>
                <c:pt idx="359">
                  <c:v>25.321300000000001</c:v>
                </c:pt>
                <c:pt idx="360">
                  <c:v>25.3917</c:v>
                </c:pt>
                <c:pt idx="361">
                  <c:v>25.462199999999999</c:v>
                </c:pt>
                <c:pt idx="362">
                  <c:v>25.532599999999999</c:v>
                </c:pt>
                <c:pt idx="363">
                  <c:v>25.603000000000002</c:v>
                </c:pt>
                <c:pt idx="364">
                  <c:v>25.673500000000001</c:v>
                </c:pt>
                <c:pt idx="365">
                  <c:v>25.7439</c:v>
                </c:pt>
                <c:pt idx="366">
                  <c:v>25.814299999999999</c:v>
                </c:pt>
                <c:pt idx="367">
                  <c:v>25.884799999999998</c:v>
                </c:pt>
                <c:pt idx="368">
                  <c:v>25.955200000000001</c:v>
                </c:pt>
                <c:pt idx="369">
                  <c:v>26.025700000000001</c:v>
                </c:pt>
                <c:pt idx="370">
                  <c:v>26.0961</c:v>
                </c:pt>
                <c:pt idx="371">
                  <c:v>26.166499999999999</c:v>
                </c:pt>
                <c:pt idx="372">
                  <c:v>26.236999999999998</c:v>
                </c:pt>
                <c:pt idx="373">
                  <c:v>26.307400000000001</c:v>
                </c:pt>
                <c:pt idx="374">
                  <c:v>26.377800000000001</c:v>
                </c:pt>
                <c:pt idx="375">
                  <c:v>26.4483</c:v>
                </c:pt>
                <c:pt idx="376">
                  <c:v>26.518699999999999</c:v>
                </c:pt>
                <c:pt idx="377">
                  <c:v>26.589099999999998</c:v>
                </c:pt>
                <c:pt idx="378">
                  <c:v>26.659600000000001</c:v>
                </c:pt>
                <c:pt idx="379">
                  <c:v>26.73</c:v>
                </c:pt>
                <c:pt idx="380">
                  <c:v>26.8004</c:v>
                </c:pt>
                <c:pt idx="381">
                  <c:v>26.870899999999999</c:v>
                </c:pt>
                <c:pt idx="382">
                  <c:v>26.941299999999998</c:v>
                </c:pt>
                <c:pt idx="383">
                  <c:v>27.011700000000001</c:v>
                </c:pt>
                <c:pt idx="384">
                  <c:v>27.0822</c:v>
                </c:pt>
                <c:pt idx="385">
                  <c:v>27.1526</c:v>
                </c:pt>
                <c:pt idx="386">
                  <c:v>27.222999999999999</c:v>
                </c:pt>
                <c:pt idx="387">
                  <c:v>27.293500000000002</c:v>
                </c:pt>
                <c:pt idx="388">
                  <c:v>27.363900000000001</c:v>
                </c:pt>
                <c:pt idx="389">
                  <c:v>27.4343</c:v>
                </c:pt>
                <c:pt idx="390">
                  <c:v>27.504799999999999</c:v>
                </c:pt>
                <c:pt idx="391">
                  <c:v>27.575199999999999</c:v>
                </c:pt>
                <c:pt idx="392">
                  <c:v>27.645700000000001</c:v>
                </c:pt>
                <c:pt idx="393">
                  <c:v>27.716100000000001</c:v>
                </c:pt>
                <c:pt idx="394">
                  <c:v>27.7865</c:v>
                </c:pt>
                <c:pt idx="395">
                  <c:v>27.856999999999999</c:v>
                </c:pt>
                <c:pt idx="396">
                  <c:v>27.927399999999999</c:v>
                </c:pt>
                <c:pt idx="397">
                  <c:v>27.997800000000002</c:v>
                </c:pt>
                <c:pt idx="398">
                  <c:v>28.068300000000001</c:v>
                </c:pt>
                <c:pt idx="399">
                  <c:v>28.1387</c:v>
                </c:pt>
                <c:pt idx="400">
                  <c:v>28.209099999999999</c:v>
                </c:pt>
                <c:pt idx="401">
                  <c:v>28.279599999999999</c:v>
                </c:pt>
                <c:pt idx="402">
                  <c:v>28.35</c:v>
                </c:pt>
                <c:pt idx="403">
                  <c:v>28.420400000000001</c:v>
                </c:pt>
                <c:pt idx="404">
                  <c:v>28.4909</c:v>
                </c:pt>
                <c:pt idx="405">
                  <c:v>28.561299999999999</c:v>
                </c:pt>
                <c:pt idx="406">
                  <c:v>28.631699999999999</c:v>
                </c:pt>
                <c:pt idx="407">
                  <c:v>28.702200000000001</c:v>
                </c:pt>
                <c:pt idx="408">
                  <c:v>28.772600000000001</c:v>
                </c:pt>
                <c:pt idx="409">
                  <c:v>28.843</c:v>
                </c:pt>
                <c:pt idx="410">
                  <c:v>28.913499999999999</c:v>
                </c:pt>
                <c:pt idx="411">
                  <c:v>28.983899999999998</c:v>
                </c:pt>
                <c:pt idx="412">
                  <c:v>29.054300000000001</c:v>
                </c:pt>
                <c:pt idx="413">
                  <c:v>29.1248</c:v>
                </c:pt>
                <c:pt idx="414">
                  <c:v>29.1952</c:v>
                </c:pt>
                <c:pt idx="415">
                  <c:v>29.265699999999999</c:v>
                </c:pt>
                <c:pt idx="416">
                  <c:v>29.336099999999998</c:v>
                </c:pt>
                <c:pt idx="417">
                  <c:v>29.406500000000001</c:v>
                </c:pt>
                <c:pt idx="418">
                  <c:v>29.477</c:v>
                </c:pt>
                <c:pt idx="419">
                  <c:v>29.5474</c:v>
                </c:pt>
                <c:pt idx="420">
                  <c:v>29.617799999999999</c:v>
                </c:pt>
                <c:pt idx="421">
                  <c:v>29.688300000000002</c:v>
                </c:pt>
                <c:pt idx="422">
                  <c:v>29.758700000000001</c:v>
                </c:pt>
                <c:pt idx="423">
                  <c:v>29.8291</c:v>
                </c:pt>
                <c:pt idx="424">
                  <c:v>29.8996</c:v>
                </c:pt>
                <c:pt idx="425">
                  <c:v>29.97</c:v>
                </c:pt>
                <c:pt idx="426">
                  <c:v>30.040400000000002</c:v>
                </c:pt>
                <c:pt idx="427">
                  <c:v>30.110900000000001</c:v>
                </c:pt>
                <c:pt idx="428">
                  <c:v>30.1813</c:v>
                </c:pt>
                <c:pt idx="429">
                  <c:v>30.2517</c:v>
                </c:pt>
                <c:pt idx="430">
                  <c:v>30.322199999999999</c:v>
                </c:pt>
                <c:pt idx="431">
                  <c:v>30.392600000000002</c:v>
                </c:pt>
                <c:pt idx="432">
                  <c:v>30.463000000000001</c:v>
                </c:pt>
                <c:pt idx="433">
                  <c:v>30.5335</c:v>
                </c:pt>
                <c:pt idx="434">
                  <c:v>30.603899999999999</c:v>
                </c:pt>
                <c:pt idx="435">
                  <c:v>30.674299999999999</c:v>
                </c:pt>
                <c:pt idx="436">
                  <c:v>30.744800000000001</c:v>
                </c:pt>
                <c:pt idx="437">
                  <c:v>30.815200000000001</c:v>
                </c:pt>
                <c:pt idx="438">
                  <c:v>30.8857</c:v>
                </c:pt>
                <c:pt idx="439">
                  <c:v>30.956099999999999</c:v>
                </c:pt>
                <c:pt idx="440">
                  <c:v>31.026499999999999</c:v>
                </c:pt>
                <c:pt idx="441">
                  <c:v>31.097000000000001</c:v>
                </c:pt>
                <c:pt idx="442">
                  <c:v>31.167400000000001</c:v>
                </c:pt>
                <c:pt idx="443">
                  <c:v>31.2378</c:v>
                </c:pt>
                <c:pt idx="444">
                  <c:v>31.308299999999999</c:v>
                </c:pt>
                <c:pt idx="445">
                  <c:v>31.378699999999998</c:v>
                </c:pt>
                <c:pt idx="446">
                  <c:v>31.449100000000001</c:v>
                </c:pt>
                <c:pt idx="447">
                  <c:v>31.519600000000001</c:v>
                </c:pt>
                <c:pt idx="448">
                  <c:v>31.59</c:v>
                </c:pt>
                <c:pt idx="449">
                  <c:v>31.660399999999999</c:v>
                </c:pt>
                <c:pt idx="450">
                  <c:v>31.730899999999998</c:v>
                </c:pt>
                <c:pt idx="451">
                  <c:v>31.801300000000001</c:v>
                </c:pt>
                <c:pt idx="452">
                  <c:v>31.871700000000001</c:v>
                </c:pt>
                <c:pt idx="453">
                  <c:v>31.9422</c:v>
                </c:pt>
                <c:pt idx="454">
                  <c:v>32.012599999999999</c:v>
                </c:pt>
                <c:pt idx="455">
                  <c:v>32.082999999999998</c:v>
                </c:pt>
                <c:pt idx="456">
                  <c:v>32.153500000000001</c:v>
                </c:pt>
                <c:pt idx="457">
                  <c:v>32.2239</c:v>
                </c:pt>
                <c:pt idx="458">
                  <c:v>32.2943</c:v>
                </c:pt>
                <c:pt idx="459">
                  <c:v>32.364800000000002</c:v>
                </c:pt>
                <c:pt idx="460">
                  <c:v>32.435200000000002</c:v>
                </c:pt>
                <c:pt idx="461">
                  <c:v>32.505699999999997</c:v>
                </c:pt>
                <c:pt idx="462">
                  <c:v>32.576099999999997</c:v>
                </c:pt>
                <c:pt idx="463">
                  <c:v>32.646500000000003</c:v>
                </c:pt>
                <c:pt idx="464">
                  <c:v>32.716999999999999</c:v>
                </c:pt>
                <c:pt idx="465">
                  <c:v>32.787399999999998</c:v>
                </c:pt>
                <c:pt idx="466">
                  <c:v>32.857799999999997</c:v>
                </c:pt>
                <c:pt idx="467">
                  <c:v>32.9283</c:v>
                </c:pt>
                <c:pt idx="468">
                  <c:v>32.998699999999999</c:v>
                </c:pt>
                <c:pt idx="469">
                  <c:v>33.069099999999999</c:v>
                </c:pt>
                <c:pt idx="470">
                  <c:v>33.139600000000002</c:v>
                </c:pt>
                <c:pt idx="471">
                  <c:v>33.21</c:v>
                </c:pt>
                <c:pt idx="472">
                  <c:v>33.2804</c:v>
                </c:pt>
                <c:pt idx="473">
                  <c:v>33.350900000000003</c:v>
                </c:pt>
                <c:pt idx="474">
                  <c:v>33.421300000000002</c:v>
                </c:pt>
                <c:pt idx="475">
                  <c:v>33.491700000000002</c:v>
                </c:pt>
                <c:pt idx="476">
                  <c:v>33.562199999999997</c:v>
                </c:pt>
                <c:pt idx="477">
                  <c:v>33.632599999999996</c:v>
                </c:pt>
                <c:pt idx="478">
                  <c:v>33.703000000000003</c:v>
                </c:pt>
                <c:pt idx="479">
                  <c:v>33.773499999999999</c:v>
                </c:pt>
                <c:pt idx="480">
                  <c:v>33.843899999999998</c:v>
                </c:pt>
                <c:pt idx="481">
                  <c:v>33.914299999999997</c:v>
                </c:pt>
                <c:pt idx="482">
                  <c:v>33.9848</c:v>
                </c:pt>
                <c:pt idx="483">
                  <c:v>34.055199999999999</c:v>
                </c:pt>
                <c:pt idx="484">
                  <c:v>34.125700000000002</c:v>
                </c:pt>
                <c:pt idx="485">
                  <c:v>34.196100000000001</c:v>
                </c:pt>
                <c:pt idx="486">
                  <c:v>34.266500000000001</c:v>
                </c:pt>
                <c:pt idx="487">
                  <c:v>34.337000000000003</c:v>
                </c:pt>
                <c:pt idx="488">
                  <c:v>34.407400000000003</c:v>
                </c:pt>
                <c:pt idx="489">
                  <c:v>34.477800000000002</c:v>
                </c:pt>
                <c:pt idx="490">
                  <c:v>34.548299999999998</c:v>
                </c:pt>
                <c:pt idx="491">
                  <c:v>34.618699999999997</c:v>
                </c:pt>
                <c:pt idx="492">
                  <c:v>34.689100000000003</c:v>
                </c:pt>
                <c:pt idx="493">
                  <c:v>34.759599999999999</c:v>
                </c:pt>
                <c:pt idx="494">
                  <c:v>34.83</c:v>
                </c:pt>
                <c:pt idx="495">
                  <c:v>34.900399999999998</c:v>
                </c:pt>
                <c:pt idx="496">
                  <c:v>34.9709</c:v>
                </c:pt>
                <c:pt idx="497">
                  <c:v>35.0413</c:v>
                </c:pt>
                <c:pt idx="498">
                  <c:v>35.111699999999999</c:v>
                </c:pt>
                <c:pt idx="499">
                  <c:v>35.182200000000002</c:v>
                </c:pt>
                <c:pt idx="500">
                  <c:v>35.252600000000001</c:v>
                </c:pt>
                <c:pt idx="501">
                  <c:v>35.323</c:v>
                </c:pt>
                <c:pt idx="502">
                  <c:v>35.393500000000003</c:v>
                </c:pt>
                <c:pt idx="503">
                  <c:v>35.463900000000002</c:v>
                </c:pt>
                <c:pt idx="504">
                  <c:v>35.534300000000002</c:v>
                </c:pt>
                <c:pt idx="505">
                  <c:v>35.604799999999997</c:v>
                </c:pt>
                <c:pt idx="506">
                  <c:v>35.675199999999997</c:v>
                </c:pt>
                <c:pt idx="507">
                  <c:v>35.745699999999999</c:v>
                </c:pt>
                <c:pt idx="508">
                  <c:v>35.816099999999999</c:v>
                </c:pt>
                <c:pt idx="509">
                  <c:v>35.886499999999998</c:v>
                </c:pt>
                <c:pt idx="510">
                  <c:v>35.957000000000001</c:v>
                </c:pt>
                <c:pt idx="511">
                  <c:v>36.0274</c:v>
                </c:pt>
                <c:pt idx="512">
                  <c:v>36.097799999999999</c:v>
                </c:pt>
                <c:pt idx="513">
                  <c:v>36.168300000000002</c:v>
                </c:pt>
                <c:pt idx="514">
                  <c:v>36.238700000000001</c:v>
                </c:pt>
                <c:pt idx="515">
                  <c:v>36.309100000000001</c:v>
                </c:pt>
                <c:pt idx="516">
                  <c:v>36.379600000000003</c:v>
                </c:pt>
                <c:pt idx="517">
                  <c:v>36.450000000000003</c:v>
                </c:pt>
                <c:pt idx="518">
                  <c:v>36.520400000000002</c:v>
                </c:pt>
                <c:pt idx="519">
                  <c:v>36.590899999999998</c:v>
                </c:pt>
                <c:pt idx="520">
                  <c:v>36.661299999999997</c:v>
                </c:pt>
                <c:pt idx="521">
                  <c:v>36.731699999999996</c:v>
                </c:pt>
                <c:pt idx="522">
                  <c:v>36.802199999999999</c:v>
                </c:pt>
                <c:pt idx="523">
                  <c:v>36.872599999999998</c:v>
                </c:pt>
                <c:pt idx="524">
                  <c:v>36.942999999999998</c:v>
                </c:pt>
                <c:pt idx="525">
                  <c:v>37.013500000000001</c:v>
                </c:pt>
                <c:pt idx="526">
                  <c:v>37.0839</c:v>
                </c:pt>
                <c:pt idx="527">
                  <c:v>37.154299999999999</c:v>
                </c:pt>
                <c:pt idx="528">
                  <c:v>37.224800000000002</c:v>
                </c:pt>
                <c:pt idx="529">
                  <c:v>37.295200000000001</c:v>
                </c:pt>
                <c:pt idx="530">
                  <c:v>37.365699999999997</c:v>
                </c:pt>
                <c:pt idx="531">
                  <c:v>37.436100000000003</c:v>
                </c:pt>
                <c:pt idx="532">
                  <c:v>37.506500000000003</c:v>
                </c:pt>
                <c:pt idx="533">
                  <c:v>37.576999999999998</c:v>
                </c:pt>
                <c:pt idx="534">
                  <c:v>37.647399999999998</c:v>
                </c:pt>
                <c:pt idx="535">
                  <c:v>37.717799999999997</c:v>
                </c:pt>
                <c:pt idx="536">
                  <c:v>37.7883</c:v>
                </c:pt>
                <c:pt idx="537">
                  <c:v>37.858699999999999</c:v>
                </c:pt>
                <c:pt idx="538">
                  <c:v>37.929099999999998</c:v>
                </c:pt>
                <c:pt idx="539">
                  <c:v>37.999600000000001</c:v>
                </c:pt>
                <c:pt idx="540">
                  <c:v>38.07</c:v>
                </c:pt>
                <c:pt idx="541">
                  <c:v>38.1404</c:v>
                </c:pt>
                <c:pt idx="542">
                  <c:v>38.210900000000002</c:v>
                </c:pt>
                <c:pt idx="543">
                  <c:v>38.281300000000002</c:v>
                </c:pt>
                <c:pt idx="544">
                  <c:v>38.351700000000001</c:v>
                </c:pt>
                <c:pt idx="545">
                  <c:v>38.422199999999997</c:v>
                </c:pt>
                <c:pt idx="546">
                  <c:v>38.492600000000003</c:v>
                </c:pt>
                <c:pt idx="547">
                  <c:v>38.563000000000002</c:v>
                </c:pt>
                <c:pt idx="548">
                  <c:v>38.633499999999998</c:v>
                </c:pt>
                <c:pt idx="549">
                  <c:v>38.703899999999997</c:v>
                </c:pt>
                <c:pt idx="550">
                  <c:v>38.774299999999997</c:v>
                </c:pt>
                <c:pt idx="551">
                  <c:v>38.844799999999999</c:v>
                </c:pt>
              </c:numCache>
            </c:numRef>
          </c:xVal>
          <c:yVal>
            <c:numRef>
              <c:f>AxialStress!$F$3:$F$554</c:f>
              <c:numCache>
                <c:formatCode>General</c:formatCode>
                <c:ptCount val="552"/>
                <c:pt idx="0">
                  <c:v>-11756235</c:v>
                </c:pt>
                <c:pt idx="1">
                  <c:v>-12245625</c:v>
                </c:pt>
                <c:pt idx="2">
                  <c:v>-12176148</c:v>
                </c:pt>
                <c:pt idx="3">
                  <c:v>-12118878</c:v>
                </c:pt>
                <c:pt idx="4">
                  <c:v>-12135812.5</c:v>
                </c:pt>
                <c:pt idx="5">
                  <c:v>-12114758</c:v>
                </c:pt>
                <c:pt idx="6">
                  <c:v>-12110210.5</c:v>
                </c:pt>
                <c:pt idx="7">
                  <c:v>-12098069.5</c:v>
                </c:pt>
                <c:pt idx="8">
                  <c:v>-12088179</c:v>
                </c:pt>
                <c:pt idx="9">
                  <c:v>-12076861</c:v>
                </c:pt>
                <c:pt idx="10">
                  <c:v>-12065549</c:v>
                </c:pt>
                <c:pt idx="11">
                  <c:v>-12053978</c:v>
                </c:pt>
                <c:pt idx="12">
                  <c:v>-12042278</c:v>
                </c:pt>
                <c:pt idx="13">
                  <c:v>-12030586</c:v>
                </c:pt>
                <c:pt idx="14">
                  <c:v>-12018914</c:v>
                </c:pt>
                <c:pt idx="15">
                  <c:v>-12007372</c:v>
                </c:pt>
                <c:pt idx="16">
                  <c:v>-11995987</c:v>
                </c:pt>
                <c:pt idx="17">
                  <c:v>-11984824</c:v>
                </c:pt>
                <c:pt idx="18">
                  <c:v>-11973918.5</c:v>
                </c:pt>
                <c:pt idx="19">
                  <c:v>-11963309.5</c:v>
                </c:pt>
                <c:pt idx="20">
                  <c:v>-11953026</c:v>
                </c:pt>
                <c:pt idx="21">
                  <c:v>-11943095.5</c:v>
                </c:pt>
                <c:pt idx="22">
                  <c:v>-11933536</c:v>
                </c:pt>
                <c:pt idx="23">
                  <c:v>-11924365.5</c:v>
                </c:pt>
                <c:pt idx="24">
                  <c:v>-11915595</c:v>
                </c:pt>
                <c:pt idx="25">
                  <c:v>-11907233.5</c:v>
                </c:pt>
                <c:pt idx="26">
                  <c:v>-11899286</c:v>
                </c:pt>
                <c:pt idx="27">
                  <c:v>-11891754.5</c:v>
                </c:pt>
                <c:pt idx="28">
                  <c:v>-11884638.5</c:v>
                </c:pt>
                <c:pt idx="29">
                  <c:v>-11877935</c:v>
                </c:pt>
                <c:pt idx="30">
                  <c:v>-11871638.5</c:v>
                </c:pt>
                <c:pt idx="31">
                  <c:v>-11865743</c:v>
                </c:pt>
                <c:pt idx="32">
                  <c:v>-11860239.5</c:v>
                </c:pt>
                <c:pt idx="33">
                  <c:v>-11855118</c:v>
                </c:pt>
                <c:pt idx="34">
                  <c:v>-11850367</c:v>
                </c:pt>
                <c:pt idx="35">
                  <c:v>-11845975.5</c:v>
                </c:pt>
                <c:pt idx="36">
                  <c:v>-11841929</c:v>
                </c:pt>
                <c:pt idx="37">
                  <c:v>-11838215.5</c:v>
                </c:pt>
                <c:pt idx="38">
                  <c:v>-11834820</c:v>
                </c:pt>
                <c:pt idx="39">
                  <c:v>-11831728.5</c:v>
                </c:pt>
                <c:pt idx="40">
                  <c:v>-11828927</c:v>
                </c:pt>
                <c:pt idx="41">
                  <c:v>-11826399</c:v>
                </c:pt>
                <c:pt idx="42">
                  <c:v>-11824131</c:v>
                </c:pt>
                <c:pt idx="43">
                  <c:v>-11822108</c:v>
                </c:pt>
                <c:pt idx="44">
                  <c:v>-11820315.5</c:v>
                </c:pt>
                <c:pt idx="45">
                  <c:v>-11818739</c:v>
                </c:pt>
                <c:pt idx="46">
                  <c:v>-11817365</c:v>
                </c:pt>
                <c:pt idx="47">
                  <c:v>-11816179</c:v>
                </c:pt>
                <c:pt idx="48">
                  <c:v>-11815168</c:v>
                </c:pt>
                <c:pt idx="49">
                  <c:v>-11814319</c:v>
                </c:pt>
                <c:pt idx="50">
                  <c:v>-11813619</c:v>
                </c:pt>
                <c:pt idx="51">
                  <c:v>-11813056</c:v>
                </c:pt>
                <c:pt idx="52">
                  <c:v>-11812620.5</c:v>
                </c:pt>
                <c:pt idx="53">
                  <c:v>-11812298.5</c:v>
                </c:pt>
                <c:pt idx="54">
                  <c:v>-11812081.5</c:v>
                </c:pt>
                <c:pt idx="55">
                  <c:v>-11811958</c:v>
                </c:pt>
                <c:pt idx="56">
                  <c:v>-11811920</c:v>
                </c:pt>
                <c:pt idx="57">
                  <c:v>-11811957.5</c:v>
                </c:pt>
                <c:pt idx="58">
                  <c:v>-11812062.5</c:v>
                </c:pt>
                <c:pt idx="59">
                  <c:v>-11812227</c:v>
                </c:pt>
                <c:pt idx="60">
                  <c:v>-11812444</c:v>
                </c:pt>
                <c:pt idx="61">
                  <c:v>-11812706</c:v>
                </c:pt>
                <c:pt idx="62">
                  <c:v>-11813006</c:v>
                </c:pt>
                <c:pt idx="63">
                  <c:v>-11813340.5</c:v>
                </c:pt>
                <c:pt idx="64">
                  <c:v>-11813701</c:v>
                </c:pt>
                <c:pt idx="65">
                  <c:v>-11814084</c:v>
                </c:pt>
                <c:pt idx="66">
                  <c:v>-11814484.5</c:v>
                </c:pt>
                <c:pt idx="67">
                  <c:v>-11814898.5</c:v>
                </c:pt>
                <c:pt idx="68">
                  <c:v>-11815321.5</c:v>
                </c:pt>
                <c:pt idx="69">
                  <c:v>-11815751</c:v>
                </c:pt>
                <c:pt idx="70">
                  <c:v>-11816182.5</c:v>
                </c:pt>
                <c:pt idx="71">
                  <c:v>-11816614.5</c:v>
                </c:pt>
                <c:pt idx="72">
                  <c:v>-11817044</c:v>
                </c:pt>
                <c:pt idx="73">
                  <c:v>-11817468</c:v>
                </c:pt>
                <c:pt idx="74">
                  <c:v>-11817885.5</c:v>
                </c:pt>
                <c:pt idx="75">
                  <c:v>-11818294.5</c:v>
                </c:pt>
                <c:pt idx="76">
                  <c:v>-11818693</c:v>
                </c:pt>
                <c:pt idx="77">
                  <c:v>-11819080.5</c:v>
                </c:pt>
                <c:pt idx="78">
                  <c:v>-11819455.5</c:v>
                </c:pt>
                <c:pt idx="79">
                  <c:v>-11819817</c:v>
                </c:pt>
                <c:pt idx="80">
                  <c:v>-11820165</c:v>
                </c:pt>
                <c:pt idx="81">
                  <c:v>-11820498</c:v>
                </c:pt>
                <c:pt idx="82">
                  <c:v>-11820817</c:v>
                </c:pt>
                <c:pt idx="83">
                  <c:v>-11821119.5</c:v>
                </c:pt>
                <c:pt idx="84">
                  <c:v>-11821408</c:v>
                </c:pt>
                <c:pt idx="85">
                  <c:v>-11821680.5</c:v>
                </c:pt>
                <c:pt idx="86">
                  <c:v>-11821937</c:v>
                </c:pt>
                <c:pt idx="87">
                  <c:v>-11822179</c:v>
                </c:pt>
                <c:pt idx="88">
                  <c:v>-11822406.5</c:v>
                </c:pt>
                <c:pt idx="89">
                  <c:v>-11822619</c:v>
                </c:pt>
                <c:pt idx="90">
                  <c:v>-11822817</c:v>
                </c:pt>
                <c:pt idx="91">
                  <c:v>-11823001</c:v>
                </c:pt>
                <c:pt idx="92">
                  <c:v>-11823172</c:v>
                </c:pt>
                <c:pt idx="93">
                  <c:v>-11823329.5</c:v>
                </c:pt>
                <c:pt idx="94">
                  <c:v>-11823474</c:v>
                </c:pt>
                <c:pt idx="95">
                  <c:v>-11823607.5</c:v>
                </c:pt>
                <c:pt idx="96">
                  <c:v>-11823728.5</c:v>
                </c:pt>
                <c:pt idx="97">
                  <c:v>-11823838</c:v>
                </c:pt>
                <c:pt idx="98">
                  <c:v>-11823938</c:v>
                </c:pt>
                <c:pt idx="99">
                  <c:v>-11824028.5</c:v>
                </c:pt>
                <c:pt idx="100">
                  <c:v>-11824109</c:v>
                </c:pt>
                <c:pt idx="101">
                  <c:v>-11824180.5</c:v>
                </c:pt>
                <c:pt idx="102">
                  <c:v>-11824244</c:v>
                </c:pt>
                <c:pt idx="103">
                  <c:v>-11824299</c:v>
                </c:pt>
                <c:pt idx="104">
                  <c:v>-11824347</c:v>
                </c:pt>
                <c:pt idx="105">
                  <c:v>-11824388.5</c:v>
                </c:pt>
                <c:pt idx="106">
                  <c:v>-11824424</c:v>
                </c:pt>
                <c:pt idx="107">
                  <c:v>-11824453.5</c:v>
                </c:pt>
                <c:pt idx="108">
                  <c:v>-11824477</c:v>
                </c:pt>
                <c:pt idx="109">
                  <c:v>-11824496.5</c:v>
                </c:pt>
                <c:pt idx="110">
                  <c:v>-11824510.5</c:v>
                </c:pt>
                <c:pt idx="111">
                  <c:v>-11824521</c:v>
                </c:pt>
                <c:pt idx="112">
                  <c:v>-11824528.5</c:v>
                </c:pt>
                <c:pt idx="113">
                  <c:v>-11824531.5</c:v>
                </c:pt>
                <c:pt idx="114">
                  <c:v>-11824532</c:v>
                </c:pt>
                <c:pt idx="115">
                  <c:v>-11824529.5</c:v>
                </c:pt>
                <c:pt idx="116">
                  <c:v>-11824524</c:v>
                </c:pt>
                <c:pt idx="117">
                  <c:v>-11824518.5</c:v>
                </c:pt>
                <c:pt idx="118">
                  <c:v>-11824510</c:v>
                </c:pt>
                <c:pt idx="119">
                  <c:v>-11824499</c:v>
                </c:pt>
                <c:pt idx="120">
                  <c:v>-11824487</c:v>
                </c:pt>
                <c:pt idx="121">
                  <c:v>-11824475</c:v>
                </c:pt>
                <c:pt idx="122">
                  <c:v>-11824461.5</c:v>
                </c:pt>
                <c:pt idx="123">
                  <c:v>-11824447</c:v>
                </c:pt>
                <c:pt idx="124">
                  <c:v>-11824432.5</c:v>
                </c:pt>
                <c:pt idx="125">
                  <c:v>-11824417</c:v>
                </c:pt>
                <c:pt idx="126">
                  <c:v>-11824401</c:v>
                </c:pt>
                <c:pt idx="127">
                  <c:v>-11824385</c:v>
                </c:pt>
                <c:pt idx="128">
                  <c:v>-11824369</c:v>
                </c:pt>
                <c:pt idx="129">
                  <c:v>-11824353</c:v>
                </c:pt>
                <c:pt idx="130">
                  <c:v>-11824337</c:v>
                </c:pt>
                <c:pt idx="131">
                  <c:v>-11824321.5</c:v>
                </c:pt>
                <c:pt idx="132">
                  <c:v>-11824307</c:v>
                </c:pt>
                <c:pt idx="133">
                  <c:v>-11824291</c:v>
                </c:pt>
                <c:pt idx="134">
                  <c:v>-11824277</c:v>
                </c:pt>
                <c:pt idx="135">
                  <c:v>-11824262.5</c:v>
                </c:pt>
                <c:pt idx="136">
                  <c:v>-11824249</c:v>
                </c:pt>
                <c:pt idx="137">
                  <c:v>-11824236</c:v>
                </c:pt>
                <c:pt idx="138">
                  <c:v>-11824223</c:v>
                </c:pt>
                <c:pt idx="139">
                  <c:v>-11824211.5</c:v>
                </c:pt>
                <c:pt idx="140">
                  <c:v>-11824200</c:v>
                </c:pt>
                <c:pt idx="141">
                  <c:v>-11824188.5</c:v>
                </c:pt>
                <c:pt idx="142">
                  <c:v>-11824178.5</c:v>
                </c:pt>
                <c:pt idx="143">
                  <c:v>-11824168.5</c:v>
                </c:pt>
                <c:pt idx="144">
                  <c:v>-11824159.5</c:v>
                </c:pt>
                <c:pt idx="145">
                  <c:v>-11824150.5</c:v>
                </c:pt>
                <c:pt idx="146">
                  <c:v>-11824142</c:v>
                </c:pt>
                <c:pt idx="147">
                  <c:v>-11824134</c:v>
                </c:pt>
                <c:pt idx="148">
                  <c:v>-11824127</c:v>
                </c:pt>
                <c:pt idx="149">
                  <c:v>-11824120.5</c:v>
                </c:pt>
                <c:pt idx="150">
                  <c:v>-11824114.5</c:v>
                </c:pt>
                <c:pt idx="151">
                  <c:v>-11824109</c:v>
                </c:pt>
                <c:pt idx="152">
                  <c:v>-11824104</c:v>
                </c:pt>
                <c:pt idx="153">
                  <c:v>-11824099</c:v>
                </c:pt>
                <c:pt idx="154">
                  <c:v>-11824095</c:v>
                </c:pt>
                <c:pt idx="155">
                  <c:v>-11824090.5</c:v>
                </c:pt>
                <c:pt idx="156">
                  <c:v>-11824087</c:v>
                </c:pt>
                <c:pt idx="157">
                  <c:v>-11824084.5</c:v>
                </c:pt>
                <c:pt idx="158">
                  <c:v>-11824081</c:v>
                </c:pt>
                <c:pt idx="159">
                  <c:v>-11824078.5</c:v>
                </c:pt>
                <c:pt idx="160">
                  <c:v>-11824077</c:v>
                </c:pt>
                <c:pt idx="161">
                  <c:v>-11824075</c:v>
                </c:pt>
                <c:pt idx="162">
                  <c:v>-11824072.5</c:v>
                </c:pt>
                <c:pt idx="163">
                  <c:v>-11824072</c:v>
                </c:pt>
                <c:pt idx="164">
                  <c:v>-11824070.5</c:v>
                </c:pt>
                <c:pt idx="165">
                  <c:v>-11824069</c:v>
                </c:pt>
                <c:pt idx="166">
                  <c:v>-11824068.5</c:v>
                </c:pt>
                <c:pt idx="167">
                  <c:v>-11824068</c:v>
                </c:pt>
                <c:pt idx="168">
                  <c:v>-11824067</c:v>
                </c:pt>
                <c:pt idx="169">
                  <c:v>-11824066.5</c:v>
                </c:pt>
                <c:pt idx="170">
                  <c:v>-11824066.5</c:v>
                </c:pt>
                <c:pt idx="171">
                  <c:v>-11824067</c:v>
                </c:pt>
                <c:pt idx="172">
                  <c:v>-11824066.5</c:v>
                </c:pt>
                <c:pt idx="173">
                  <c:v>-11824066.5</c:v>
                </c:pt>
                <c:pt idx="174">
                  <c:v>-11824067</c:v>
                </c:pt>
                <c:pt idx="175">
                  <c:v>-11824067.5</c:v>
                </c:pt>
                <c:pt idx="176">
                  <c:v>-11824067</c:v>
                </c:pt>
                <c:pt idx="177">
                  <c:v>-11824068</c:v>
                </c:pt>
                <c:pt idx="178">
                  <c:v>-11824068.5</c:v>
                </c:pt>
                <c:pt idx="179">
                  <c:v>-11824068.5</c:v>
                </c:pt>
                <c:pt idx="180">
                  <c:v>-11824070</c:v>
                </c:pt>
                <c:pt idx="181">
                  <c:v>-11824070</c:v>
                </c:pt>
                <c:pt idx="182">
                  <c:v>-11824070.5</c:v>
                </c:pt>
                <c:pt idx="183">
                  <c:v>-11824071</c:v>
                </c:pt>
                <c:pt idx="184">
                  <c:v>-11824071.5</c:v>
                </c:pt>
                <c:pt idx="185">
                  <c:v>-11824072.5</c:v>
                </c:pt>
                <c:pt idx="186">
                  <c:v>-11824073</c:v>
                </c:pt>
                <c:pt idx="187">
                  <c:v>-11824074</c:v>
                </c:pt>
                <c:pt idx="188">
                  <c:v>-11824074</c:v>
                </c:pt>
                <c:pt idx="189">
                  <c:v>-11824075</c:v>
                </c:pt>
                <c:pt idx="190">
                  <c:v>-11824075</c:v>
                </c:pt>
                <c:pt idx="191">
                  <c:v>-11824076</c:v>
                </c:pt>
                <c:pt idx="192">
                  <c:v>-11824076</c:v>
                </c:pt>
                <c:pt idx="193">
                  <c:v>-11824077</c:v>
                </c:pt>
                <c:pt idx="194">
                  <c:v>-11824077</c:v>
                </c:pt>
                <c:pt idx="195">
                  <c:v>-11824077.5</c:v>
                </c:pt>
                <c:pt idx="196">
                  <c:v>-11824078.5</c:v>
                </c:pt>
                <c:pt idx="197">
                  <c:v>-11824078.5</c:v>
                </c:pt>
                <c:pt idx="198">
                  <c:v>-11824079</c:v>
                </c:pt>
                <c:pt idx="199">
                  <c:v>-11824079</c:v>
                </c:pt>
                <c:pt idx="200">
                  <c:v>-11824080</c:v>
                </c:pt>
                <c:pt idx="201">
                  <c:v>-11824080</c:v>
                </c:pt>
                <c:pt idx="202">
                  <c:v>-11824080.5</c:v>
                </c:pt>
                <c:pt idx="203">
                  <c:v>-11824081</c:v>
                </c:pt>
                <c:pt idx="204">
                  <c:v>-11824081.5</c:v>
                </c:pt>
                <c:pt idx="205">
                  <c:v>-11824081</c:v>
                </c:pt>
                <c:pt idx="206">
                  <c:v>-11824081.5</c:v>
                </c:pt>
                <c:pt idx="207">
                  <c:v>-11824082</c:v>
                </c:pt>
                <c:pt idx="208">
                  <c:v>-11824082.5</c:v>
                </c:pt>
                <c:pt idx="209">
                  <c:v>-11824082</c:v>
                </c:pt>
                <c:pt idx="210">
                  <c:v>-11824082.5</c:v>
                </c:pt>
                <c:pt idx="211">
                  <c:v>-11824082.5</c:v>
                </c:pt>
                <c:pt idx="212">
                  <c:v>-11824083</c:v>
                </c:pt>
                <c:pt idx="213">
                  <c:v>-11824083</c:v>
                </c:pt>
                <c:pt idx="214">
                  <c:v>-11824083</c:v>
                </c:pt>
                <c:pt idx="215">
                  <c:v>-11824083.5</c:v>
                </c:pt>
                <c:pt idx="216">
                  <c:v>-11824083.5</c:v>
                </c:pt>
                <c:pt idx="217">
                  <c:v>-11824083.5</c:v>
                </c:pt>
                <c:pt idx="218">
                  <c:v>-11824083.5</c:v>
                </c:pt>
                <c:pt idx="219">
                  <c:v>-11824083.5</c:v>
                </c:pt>
                <c:pt idx="220">
                  <c:v>-11824083.5</c:v>
                </c:pt>
                <c:pt idx="221">
                  <c:v>-11824083.5</c:v>
                </c:pt>
                <c:pt idx="222">
                  <c:v>-11824083</c:v>
                </c:pt>
                <c:pt idx="223">
                  <c:v>-11824083.5</c:v>
                </c:pt>
                <c:pt idx="224">
                  <c:v>-11824083</c:v>
                </c:pt>
                <c:pt idx="225">
                  <c:v>-11824084</c:v>
                </c:pt>
                <c:pt idx="226">
                  <c:v>-11824083.5</c:v>
                </c:pt>
                <c:pt idx="227">
                  <c:v>-11824084</c:v>
                </c:pt>
                <c:pt idx="228">
                  <c:v>-11824084</c:v>
                </c:pt>
                <c:pt idx="229">
                  <c:v>-11824084</c:v>
                </c:pt>
                <c:pt idx="230">
                  <c:v>-11824084</c:v>
                </c:pt>
                <c:pt idx="231">
                  <c:v>-11824084</c:v>
                </c:pt>
                <c:pt idx="232">
                  <c:v>-11824083.5</c:v>
                </c:pt>
                <c:pt idx="233">
                  <c:v>-11824084</c:v>
                </c:pt>
                <c:pt idx="234">
                  <c:v>-11824083.5</c:v>
                </c:pt>
                <c:pt idx="235">
                  <c:v>-11824084</c:v>
                </c:pt>
                <c:pt idx="236">
                  <c:v>-11824083.5</c:v>
                </c:pt>
                <c:pt idx="237">
                  <c:v>-11824084</c:v>
                </c:pt>
                <c:pt idx="238">
                  <c:v>-11824083.5</c:v>
                </c:pt>
                <c:pt idx="239">
                  <c:v>-11824083.5</c:v>
                </c:pt>
                <c:pt idx="240">
                  <c:v>-11824084</c:v>
                </c:pt>
                <c:pt idx="241">
                  <c:v>-11824083.5</c:v>
                </c:pt>
                <c:pt idx="242">
                  <c:v>-11824084</c:v>
                </c:pt>
                <c:pt idx="243">
                  <c:v>-11824083.5</c:v>
                </c:pt>
                <c:pt idx="244">
                  <c:v>-11824083.5</c:v>
                </c:pt>
                <c:pt idx="245">
                  <c:v>-11824083.5</c:v>
                </c:pt>
                <c:pt idx="246">
                  <c:v>-11824083.5</c:v>
                </c:pt>
                <c:pt idx="247">
                  <c:v>-11824084</c:v>
                </c:pt>
                <c:pt idx="248">
                  <c:v>-11824083</c:v>
                </c:pt>
                <c:pt idx="249">
                  <c:v>-11824083.5</c:v>
                </c:pt>
                <c:pt idx="250">
                  <c:v>-11824083.5</c:v>
                </c:pt>
                <c:pt idx="251">
                  <c:v>-11824083.5</c:v>
                </c:pt>
                <c:pt idx="252">
                  <c:v>-11824083</c:v>
                </c:pt>
                <c:pt idx="253">
                  <c:v>-11824083</c:v>
                </c:pt>
                <c:pt idx="254">
                  <c:v>-11824083.5</c:v>
                </c:pt>
                <c:pt idx="255">
                  <c:v>-11824083</c:v>
                </c:pt>
                <c:pt idx="256">
                  <c:v>-11824083</c:v>
                </c:pt>
                <c:pt idx="257">
                  <c:v>-11824083</c:v>
                </c:pt>
                <c:pt idx="258">
                  <c:v>-11824083</c:v>
                </c:pt>
                <c:pt idx="259">
                  <c:v>-11824083</c:v>
                </c:pt>
                <c:pt idx="260">
                  <c:v>-11824083.5</c:v>
                </c:pt>
                <c:pt idx="261">
                  <c:v>-11824083</c:v>
                </c:pt>
                <c:pt idx="262">
                  <c:v>-11824083</c:v>
                </c:pt>
                <c:pt idx="263">
                  <c:v>-11824083.5</c:v>
                </c:pt>
                <c:pt idx="264">
                  <c:v>-11824083</c:v>
                </c:pt>
                <c:pt idx="265">
                  <c:v>-11824083.5</c:v>
                </c:pt>
                <c:pt idx="266">
                  <c:v>-11824083</c:v>
                </c:pt>
                <c:pt idx="267">
                  <c:v>-11824083</c:v>
                </c:pt>
                <c:pt idx="268">
                  <c:v>-11824083</c:v>
                </c:pt>
                <c:pt idx="269">
                  <c:v>-11824083</c:v>
                </c:pt>
                <c:pt idx="270">
                  <c:v>-11824083</c:v>
                </c:pt>
                <c:pt idx="271">
                  <c:v>-11824083</c:v>
                </c:pt>
                <c:pt idx="272">
                  <c:v>-11824083</c:v>
                </c:pt>
                <c:pt idx="273">
                  <c:v>-11824083</c:v>
                </c:pt>
                <c:pt idx="274">
                  <c:v>-11824083</c:v>
                </c:pt>
                <c:pt idx="275">
                  <c:v>-11824083</c:v>
                </c:pt>
                <c:pt idx="276">
                  <c:v>-11824083</c:v>
                </c:pt>
                <c:pt idx="277">
                  <c:v>-11824083</c:v>
                </c:pt>
                <c:pt idx="278">
                  <c:v>-11824083</c:v>
                </c:pt>
                <c:pt idx="279">
                  <c:v>-11824083</c:v>
                </c:pt>
                <c:pt idx="280">
                  <c:v>-11824083</c:v>
                </c:pt>
                <c:pt idx="281">
                  <c:v>-11824083</c:v>
                </c:pt>
                <c:pt idx="282">
                  <c:v>-11824083</c:v>
                </c:pt>
                <c:pt idx="283">
                  <c:v>-11824083.5</c:v>
                </c:pt>
                <c:pt idx="284">
                  <c:v>-11824083</c:v>
                </c:pt>
                <c:pt idx="285">
                  <c:v>-11824083</c:v>
                </c:pt>
                <c:pt idx="286">
                  <c:v>-11824083.5</c:v>
                </c:pt>
                <c:pt idx="287">
                  <c:v>-11824083</c:v>
                </c:pt>
                <c:pt idx="288">
                  <c:v>-11824083.5</c:v>
                </c:pt>
                <c:pt idx="289">
                  <c:v>-11824083</c:v>
                </c:pt>
                <c:pt idx="290">
                  <c:v>-11824083</c:v>
                </c:pt>
                <c:pt idx="291">
                  <c:v>-11824083.5</c:v>
                </c:pt>
                <c:pt idx="292">
                  <c:v>-11824083</c:v>
                </c:pt>
                <c:pt idx="293">
                  <c:v>-11824083</c:v>
                </c:pt>
                <c:pt idx="294">
                  <c:v>-11824083</c:v>
                </c:pt>
                <c:pt idx="295">
                  <c:v>-11824083</c:v>
                </c:pt>
                <c:pt idx="296">
                  <c:v>-11824083</c:v>
                </c:pt>
                <c:pt idx="297">
                  <c:v>-11824083.5</c:v>
                </c:pt>
                <c:pt idx="298">
                  <c:v>-11824083</c:v>
                </c:pt>
                <c:pt idx="299">
                  <c:v>-11824083</c:v>
                </c:pt>
                <c:pt idx="300">
                  <c:v>-11824083.5</c:v>
                </c:pt>
                <c:pt idx="301">
                  <c:v>-11824083</c:v>
                </c:pt>
                <c:pt idx="302">
                  <c:v>-11824083</c:v>
                </c:pt>
                <c:pt idx="303">
                  <c:v>-11824083</c:v>
                </c:pt>
                <c:pt idx="304">
                  <c:v>-11824083</c:v>
                </c:pt>
                <c:pt idx="305">
                  <c:v>-11824083</c:v>
                </c:pt>
                <c:pt idx="306">
                  <c:v>-11824083.5</c:v>
                </c:pt>
                <c:pt idx="307">
                  <c:v>-11824083</c:v>
                </c:pt>
                <c:pt idx="308">
                  <c:v>-11824083</c:v>
                </c:pt>
                <c:pt idx="309">
                  <c:v>-11824083.5</c:v>
                </c:pt>
                <c:pt idx="310">
                  <c:v>-11824083</c:v>
                </c:pt>
                <c:pt idx="311">
                  <c:v>-11824083.5</c:v>
                </c:pt>
                <c:pt idx="312">
                  <c:v>-11824083</c:v>
                </c:pt>
                <c:pt idx="313">
                  <c:v>-11824083</c:v>
                </c:pt>
                <c:pt idx="314">
                  <c:v>-11824083.5</c:v>
                </c:pt>
                <c:pt idx="315">
                  <c:v>-11824083</c:v>
                </c:pt>
                <c:pt idx="316">
                  <c:v>-11824083</c:v>
                </c:pt>
                <c:pt idx="317">
                  <c:v>-11824083</c:v>
                </c:pt>
                <c:pt idx="318">
                  <c:v>-11824083</c:v>
                </c:pt>
                <c:pt idx="319">
                  <c:v>-11824083</c:v>
                </c:pt>
                <c:pt idx="320">
                  <c:v>-11824083.5</c:v>
                </c:pt>
                <c:pt idx="321">
                  <c:v>-11824083</c:v>
                </c:pt>
                <c:pt idx="322">
                  <c:v>-11824083</c:v>
                </c:pt>
                <c:pt idx="323">
                  <c:v>-11824083.5</c:v>
                </c:pt>
                <c:pt idx="324">
                  <c:v>-11824083</c:v>
                </c:pt>
                <c:pt idx="325">
                  <c:v>-11824083</c:v>
                </c:pt>
                <c:pt idx="326">
                  <c:v>-11824083</c:v>
                </c:pt>
                <c:pt idx="327">
                  <c:v>-11824083</c:v>
                </c:pt>
                <c:pt idx="328">
                  <c:v>-11824083</c:v>
                </c:pt>
                <c:pt idx="329">
                  <c:v>-11824083.5</c:v>
                </c:pt>
                <c:pt idx="330">
                  <c:v>-11824083</c:v>
                </c:pt>
                <c:pt idx="331">
                  <c:v>-11824083</c:v>
                </c:pt>
                <c:pt idx="332">
                  <c:v>-11824083.5</c:v>
                </c:pt>
                <c:pt idx="333">
                  <c:v>-11824083</c:v>
                </c:pt>
                <c:pt idx="334">
                  <c:v>-11824083.5</c:v>
                </c:pt>
                <c:pt idx="335">
                  <c:v>-11824083</c:v>
                </c:pt>
                <c:pt idx="336">
                  <c:v>-11824083</c:v>
                </c:pt>
                <c:pt idx="337">
                  <c:v>-11824083.5</c:v>
                </c:pt>
                <c:pt idx="338">
                  <c:v>-11824083</c:v>
                </c:pt>
                <c:pt idx="339">
                  <c:v>-11824083</c:v>
                </c:pt>
                <c:pt idx="340">
                  <c:v>-11824083</c:v>
                </c:pt>
                <c:pt idx="341">
                  <c:v>-11824083</c:v>
                </c:pt>
                <c:pt idx="342">
                  <c:v>-11824083</c:v>
                </c:pt>
                <c:pt idx="343">
                  <c:v>-11824083.5</c:v>
                </c:pt>
                <c:pt idx="344">
                  <c:v>-11824083</c:v>
                </c:pt>
                <c:pt idx="345">
                  <c:v>-11824083</c:v>
                </c:pt>
                <c:pt idx="346">
                  <c:v>-11824083.5</c:v>
                </c:pt>
                <c:pt idx="347">
                  <c:v>-11824083</c:v>
                </c:pt>
                <c:pt idx="348">
                  <c:v>-11824083</c:v>
                </c:pt>
                <c:pt idx="349">
                  <c:v>-11824083</c:v>
                </c:pt>
                <c:pt idx="350">
                  <c:v>-11824083</c:v>
                </c:pt>
                <c:pt idx="351">
                  <c:v>-11824083</c:v>
                </c:pt>
                <c:pt idx="352">
                  <c:v>-11824083.5</c:v>
                </c:pt>
                <c:pt idx="353">
                  <c:v>-11824083</c:v>
                </c:pt>
                <c:pt idx="354">
                  <c:v>-11824083</c:v>
                </c:pt>
                <c:pt idx="355">
                  <c:v>-11824083.5</c:v>
                </c:pt>
                <c:pt idx="356">
                  <c:v>-11824083</c:v>
                </c:pt>
                <c:pt idx="357">
                  <c:v>-11824083.5</c:v>
                </c:pt>
                <c:pt idx="358">
                  <c:v>-11824083</c:v>
                </c:pt>
                <c:pt idx="359">
                  <c:v>-11824083</c:v>
                </c:pt>
                <c:pt idx="360">
                  <c:v>-11824083.5</c:v>
                </c:pt>
                <c:pt idx="361">
                  <c:v>-11824083</c:v>
                </c:pt>
                <c:pt idx="362">
                  <c:v>-11824083</c:v>
                </c:pt>
                <c:pt idx="363">
                  <c:v>-11824083</c:v>
                </c:pt>
                <c:pt idx="364">
                  <c:v>-11824083</c:v>
                </c:pt>
                <c:pt idx="365">
                  <c:v>-11824083</c:v>
                </c:pt>
                <c:pt idx="366">
                  <c:v>-11824083.5</c:v>
                </c:pt>
                <c:pt idx="367">
                  <c:v>-11824083</c:v>
                </c:pt>
                <c:pt idx="368">
                  <c:v>-11824083</c:v>
                </c:pt>
                <c:pt idx="369">
                  <c:v>-11824083.5</c:v>
                </c:pt>
                <c:pt idx="370">
                  <c:v>-11824083</c:v>
                </c:pt>
                <c:pt idx="371">
                  <c:v>-11824083</c:v>
                </c:pt>
                <c:pt idx="372">
                  <c:v>-11824083</c:v>
                </c:pt>
                <c:pt idx="373">
                  <c:v>-11824083</c:v>
                </c:pt>
                <c:pt idx="374">
                  <c:v>-11824083</c:v>
                </c:pt>
                <c:pt idx="375">
                  <c:v>-11824083.5</c:v>
                </c:pt>
                <c:pt idx="376">
                  <c:v>-11824083</c:v>
                </c:pt>
                <c:pt idx="377">
                  <c:v>-11824083</c:v>
                </c:pt>
                <c:pt idx="378">
                  <c:v>-11824083.5</c:v>
                </c:pt>
                <c:pt idx="379">
                  <c:v>-11824083</c:v>
                </c:pt>
                <c:pt idx="380">
                  <c:v>-11824083.5</c:v>
                </c:pt>
                <c:pt idx="381">
                  <c:v>-11824083</c:v>
                </c:pt>
                <c:pt idx="382">
                  <c:v>-11824083</c:v>
                </c:pt>
                <c:pt idx="383">
                  <c:v>-11824083.5</c:v>
                </c:pt>
                <c:pt idx="384">
                  <c:v>-11824083</c:v>
                </c:pt>
                <c:pt idx="385">
                  <c:v>-11824083</c:v>
                </c:pt>
                <c:pt idx="386">
                  <c:v>-11824083</c:v>
                </c:pt>
                <c:pt idx="387">
                  <c:v>-11824083</c:v>
                </c:pt>
                <c:pt idx="388">
                  <c:v>-11824083</c:v>
                </c:pt>
                <c:pt idx="389">
                  <c:v>-11824083.5</c:v>
                </c:pt>
                <c:pt idx="390">
                  <c:v>-11824083</c:v>
                </c:pt>
                <c:pt idx="391">
                  <c:v>-11824083</c:v>
                </c:pt>
                <c:pt idx="392">
                  <c:v>-11824083.5</c:v>
                </c:pt>
                <c:pt idx="393">
                  <c:v>-11824083</c:v>
                </c:pt>
                <c:pt idx="394">
                  <c:v>-11824083</c:v>
                </c:pt>
                <c:pt idx="395">
                  <c:v>-11824083</c:v>
                </c:pt>
                <c:pt idx="396">
                  <c:v>-11824083.5</c:v>
                </c:pt>
                <c:pt idx="397">
                  <c:v>-11824083</c:v>
                </c:pt>
                <c:pt idx="398">
                  <c:v>-11824083.5</c:v>
                </c:pt>
                <c:pt idx="399">
                  <c:v>-11824083</c:v>
                </c:pt>
                <c:pt idx="400">
                  <c:v>-11824083</c:v>
                </c:pt>
                <c:pt idx="401">
                  <c:v>-11824083.5</c:v>
                </c:pt>
                <c:pt idx="402">
                  <c:v>-11824083</c:v>
                </c:pt>
                <c:pt idx="403">
                  <c:v>-11824083.5</c:v>
                </c:pt>
                <c:pt idx="404">
                  <c:v>-11824083</c:v>
                </c:pt>
                <c:pt idx="405">
                  <c:v>-11824083</c:v>
                </c:pt>
                <c:pt idx="406">
                  <c:v>-11824083.5</c:v>
                </c:pt>
                <c:pt idx="407">
                  <c:v>-11824083.5</c:v>
                </c:pt>
                <c:pt idx="408">
                  <c:v>-11824083.5</c:v>
                </c:pt>
                <c:pt idx="409">
                  <c:v>-11824083</c:v>
                </c:pt>
                <c:pt idx="410">
                  <c:v>-11824083.5</c:v>
                </c:pt>
                <c:pt idx="411">
                  <c:v>-11824083.5</c:v>
                </c:pt>
                <c:pt idx="412">
                  <c:v>-11824083.5</c:v>
                </c:pt>
                <c:pt idx="413">
                  <c:v>-11824083</c:v>
                </c:pt>
                <c:pt idx="414">
                  <c:v>-11824083</c:v>
                </c:pt>
                <c:pt idx="415">
                  <c:v>-11824083.5</c:v>
                </c:pt>
                <c:pt idx="416">
                  <c:v>-11824083.5</c:v>
                </c:pt>
                <c:pt idx="417">
                  <c:v>-11824083.5</c:v>
                </c:pt>
                <c:pt idx="418">
                  <c:v>-11824083</c:v>
                </c:pt>
                <c:pt idx="419">
                  <c:v>-11824083.5</c:v>
                </c:pt>
                <c:pt idx="420">
                  <c:v>-11824083.5</c:v>
                </c:pt>
                <c:pt idx="421">
                  <c:v>-11824083.5</c:v>
                </c:pt>
                <c:pt idx="422">
                  <c:v>-11824083.5</c:v>
                </c:pt>
                <c:pt idx="423">
                  <c:v>-11824083.5</c:v>
                </c:pt>
                <c:pt idx="424">
                  <c:v>-11824083</c:v>
                </c:pt>
                <c:pt idx="425">
                  <c:v>-11824083</c:v>
                </c:pt>
                <c:pt idx="426">
                  <c:v>-11824083</c:v>
                </c:pt>
                <c:pt idx="427">
                  <c:v>-11824083.5</c:v>
                </c:pt>
                <c:pt idx="428">
                  <c:v>-11824083.5</c:v>
                </c:pt>
                <c:pt idx="429">
                  <c:v>-11824083</c:v>
                </c:pt>
                <c:pt idx="430">
                  <c:v>-11824083</c:v>
                </c:pt>
                <c:pt idx="431">
                  <c:v>-11824083</c:v>
                </c:pt>
                <c:pt idx="432">
                  <c:v>-11824083</c:v>
                </c:pt>
                <c:pt idx="433">
                  <c:v>-11824083</c:v>
                </c:pt>
                <c:pt idx="434">
                  <c:v>-11824082.5</c:v>
                </c:pt>
                <c:pt idx="435">
                  <c:v>-11824083</c:v>
                </c:pt>
                <c:pt idx="436">
                  <c:v>-11824082.5</c:v>
                </c:pt>
                <c:pt idx="437">
                  <c:v>-11824082.5</c:v>
                </c:pt>
                <c:pt idx="438">
                  <c:v>-11824082.5</c:v>
                </c:pt>
                <c:pt idx="439">
                  <c:v>-11824082.5</c:v>
                </c:pt>
                <c:pt idx="440">
                  <c:v>-11824082</c:v>
                </c:pt>
                <c:pt idx="441">
                  <c:v>-11824082.5</c:v>
                </c:pt>
                <c:pt idx="442">
                  <c:v>-11824082</c:v>
                </c:pt>
                <c:pt idx="443">
                  <c:v>-11824082.5</c:v>
                </c:pt>
                <c:pt idx="444">
                  <c:v>-11824082</c:v>
                </c:pt>
                <c:pt idx="445">
                  <c:v>-11824082.5</c:v>
                </c:pt>
                <c:pt idx="446">
                  <c:v>-11824082.5</c:v>
                </c:pt>
                <c:pt idx="447">
                  <c:v>-11824082</c:v>
                </c:pt>
                <c:pt idx="448">
                  <c:v>-11824082</c:v>
                </c:pt>
                <c:pt idx="449">
                  <c:v>-11824082</c:v>
                </c:pt>
                <c:pt idx="450">
                  <c:v>-11824082</c:v>
                </c:pt>
                <c:pt idx="451">
                  <c:v>-11824082</c:v>
                </c:pt>
                <c:pt idx="452">
                  <c:v>-11824082</c:v>
                </c:pt>
                <c:pt idx="453">
                  <c:v>-11824082</c:v>
                </c:pt>
                <c:pt idx="454">
                  <c:v>-11824082</c:v>
                </c:pt>
                <c:pt idx="455">
                  <c:v>-11824082</c:v>
                </c:pt>
                <c:pt idx="456">
                  <c:v>-11824081.5</c:v>
                </c:pt>
                <c:pt idx="457">
                  <c:v>-11824081.5</c:v>
                </c:pt>
                <c:pt idx="458">
                  <c:v>-11824081.5</c:v>
                </c:pt>
                <c:pt idx="459">
                  <c:v>-11824082</c:v>
                </c:pt>
                <c:pt idx="460">
                  <c:v>-11824082</c:v>
                </c:pt>
                <c:pt idx="461">
                  <c:v>-11824081.5</c:v>
                </c:pt>
                <c:pt idx="462">
                  <c:v>-11824081.5</c:v>
                </c:pt>
                <c:pt idx="463">
                  <c:v>-11824082</c:v>
                </c:pt>
                <c:pt idx="464">
                  <c:v>-11824081.5</c:v>
                </c:pt>
                <c:pt idx="465">
                  <c:v>-11824082</c:v>
                </c:pt>
                <c:pt idx="466">
                  <c:v>-11824082</c:v>
                </c:pt>
                <c:pt idx="467">
                  <c:v>-11824081</c:v>
                </c:pt>
                <c:pt idx="468">
                  <c:v>-11824081.5</c:v>
                </c:pt>
                <c:pt idx="469">
                  <c:v>-11824082</c:v>
                </c:pt>
                <c:pt idx="470">
                  <c:v>-11824082</c:v>
                </c:pt>
                <c:pt idx="471">
                  <c:v>-11824081.5</c:v>
                </c:pt>
                <c:pt idx="472">
                  <c:v>-11824082</c:v>
                </c:pt>
                <c:pt idx="473">
                  <c:v>-11824082</c:v>
                </c:pt>
                <c:pt idx="474">
                  <c:v>-11824082.5</c:v>
                </c:pt>
                <c:pt idx="475">
                  <c:v>-11824083</c:v>
                </c:pt>
                <c:pt idx="476">
                  <c:v>-11824083</c:v>
                </c:pt>
                <c:pt idx="477">
                  <c:v>-11824083</c:v>
                </c:pt>
                <c:pt idx="478">
                  <c:v>-11824083</c:v>
                </c:pt>
                <c:pt idx="479">
                  <c:v>-11824083.5</c:v>
                </c:pt>
                <c:pt idx="480">
                  <c:v>-11824083.5</c:v>
                </c:pt>
                <c:pt idx="481">
                  <c:v>-11824084</c:v>
                </c:pt>
                <c:pt idx="482">
                  <c:v>-11824084</c:v>
                </c:pt>
                <c:pt idx="483">
                  <c:v>-11824085</c:v>
                </c:pt>
                <c:pt idx="484">
                  <c:v>-11824086</c:v>
                </c:pt>
                <c:pt idx="485">
                  <c:v>-11824086</c:v>
                </c:pt>
                <c:pt idx="486">
                  <c:v>-11824086.5</c:v>
                </c:pt>
                <c:pt idx="487">
                  <c:v>-11824087</c:v>
                </c:pt>
                <c:pt idx="488">
                  <c:v>-11824087</c:v>
                </c:pt>
                <c:pt idx="489">
                  <c:v>-11824088.5</c:v>
                </c:pt>
                <c:pt idx="490">
                  <c:v>-11824089</c:v>
                </c:pt>
                <c:pt idx="491">
                  <c:v>-11824090</c:v>
                </c:pt>
                <c:pt idx="492">
                  <c:v>-11824090.5</c:v>
                </c:pt>
                <c:pt idx="493">
                  <c:v>-11824092</c:v>
                </c:pt>
                <c:pt idx="494">
                  <c:v>-11824092.5</c:v>
                </c:pt>
                <c:pt idx="495">
                  <c:v>-11824094</c:v>
                </c:pt>
                <c:pt idx="496">
                  <c:v>-11824095</c:v>
                </c:pt>
                <c:pt idx="497">
                  <c:v>-11824096</c:v>
                </c:pt>
                <c:pt idx="498">
                  <c:v>-11824097</c:v>
                </c:pt>
                <c:pt idx="499">
                  <c:v>-11824098</c:v>
                </c:pt>
                <c:pt idx="500">
                  <c:v>-11824100</c:v>
                </c:pt>
                <c:pt idx="501">
                  <c:v>-11824101</c:v>
                </c:pt>
                <c:pt idx="502">
                  <c:v>-11824102</c:v>
                </c:pt>
                <c:pt idx="503">
                  <c:v>-11824103.5</c:v>
                </c:pt>
                <c:pt idx="504">
                  <c:v>-11824105</c:v>
                </c:pt>
                <c:pt idx="505">
                  <c:v>-11824106</c:v>
                </c:pt>
                <c:pt idx="506">
                  <c:v>-11824108.5</c:v>
                </c:pt>
                <c:pt idx="507">
                  <c:v>-11824110</c:v>
                </c:pt>
                <c:pt idx="508">
                  <c:v>-11824111</c:v>
                </c:pt>
                <c:pt idx="509">
                  <c:v>-11824113</c:v>
                </c:pt>
                <c:pt idx="510">
                  <c:v>-11824114.5</c:v>
                </c:pt>
                <c:pt idx="511">
                  <c:v>-11824116</c:v>
                </c:pt>
                <c:pt idx="512">
                  <c:v>-11824117</c:v>
                </c:pt>
                <c:pt idx="513">
                  <c:v>-11824119</c:v>
                </c:pt>
                <c:pt idx="514">
                  <c:v>-11824120</c:v>
                </c:pt>
                <c:pt idx="515">
                  <c:v>-11824121</c:v>
                </c:pt>
                <c:pt idx="516">
                  <c:v>-11824122.5</c:v>
                </c:pt>
                <c:pt idx="517">
                  <c:v>-11824124</c:v>
                </c:pt>
                <c:pt idx="518">
                  <c:v>-11824124.5</c:v>
                </c:pt>
                <c:pt idx="519">
                  <c:v>-11824125</c:v>
                </c:pt>
                <c:pt idx="520">
                  <c:v>-11824126</c:v>
                </c:pt>
                <c:pt idx="521">
                  <c:v>-11824126</c:v>
                </c:pt>
                <c:pt idx="522">
                  <c:v>-11824126</c:v>
                </c:pt>
                <c:pt idx="523">
                  <c:v>-11824127</c:v>
                </c:pt>
                <c:pt idx="524">
                  <c:v>-11824126</c:v>
                </c:pt>
                <c:pt idx="525">
                  <c:v>-11824125.5</c:v>
                </c:pt>
                <c:pt idx="526">
                  <c:v>-11824124</c:v>
                </c:pt>
                <c:pt idx="527">
                  <c:v>-11824122.5</c:v>
                </c:pt>
                <c:pt idx="528">
                  <c:v>-11824120.5</c:v>
                </c:pt>
                <c:pt idx="529">
                  <c:v>-11824118</c:v>
                </c:pt>
                <c:pt idx="530">
                  <c:v>-11824115</c:v>
                </c:pt>
                <c:pt idx="531">
                  <c:v>-11824111.5</c:v>
                </c:pt>
                <c:pt idx="532">
                  <c:v>-11824107.5</c:v>
                </c:pt>
                <c:pt idx="533">
                  <c:v>-11824103</c:v>
                </c:pt>
                <c:pt idx="534">
                  <c:v>-11824097</c:v>
                </c:pt>
                <c:pt idx="535">
                  <c:v>-11824091</c:v>
                </c:pt>
                <c:pt idx="536">
                  <c:v>-11824084</c:v>
                </c:pt>
                <c:pt idx="537">
                  <c:v>-11824075.5</c:v>
                </c:pt>
                <c:pt idx="538">
                  <c:v>-11824067</c:v>
                </c:pt>
                <c:pt idx="539">
                  <c:v>-11824056</c:v>
                </c:pt>
                <c:pt idx="540">
                  <c:v>-11824047</c:v>
                </c:pt>
                <c:pt idx="541">
                  <c:v>-11824032</c:v>
                </c:pt>
                <c:pt idx="542">
                  <c:v>-11824024</c:v>
                </c:pt>
                <c:pt idx="543">
                  <c:v>-11823999.5</c:v>
                </c:pt>
                <c:pt idx="544">
                  <c:v>-11824004.5</c:v>
                </c:pt>
                <c:pt idx="545">
                  <c:v>-11823940</c:v>
                </c:pt>
                <c:pt idx="546">
                  <c:v>-11824000.5</c:v>
                </c:pt>
                <c:pt idx="547">
                  <c:v>-11823828</c:v>
                </c:pt>
                <c:pt idx="548">
                  <c:v>-11823951.5</c:v>
                </c:pt>
                <c:pt idx="549">
                  <c:v>-11823752</c:v>
                </c:pt>
                <c:pt idx="550">
                  <c:v>-11823592</c:v>
                </c:pt>
                <c:pt idx="551">
                  <c:v>-11824875</c:v>
                </c:pt>
              </c:numCache>
            </c:numRef>
          </c:yVal>
          <c:smooth val="0"/>
        </c:ser>
        <c:ser>
          <c:idx val="1"/>
          <c:order val="1"/>
          <c:tx>
            <c:v>Trend</c:v>
          </c:tx>
          <c:spPr>
            <a:ln>
              <a:noFill/>
            </a:ln>
          </c:spPr>
          <c:marker>
            <c:symbol val="none"/>
          </c:marker>
          <c:trendline>
            <c:name>Linear Fit</c:name>
            <c:spPr>
              <a:ln w="38100">
                <a:prstDash val="dash"/>
              </a:ln>
            </c:spPr>
            <c:trendlineType val="linear"/>
            <c:dispRSqr val="0"/>
            <c:dispEq val="1"/>
            <c:trendlineLbl>
              <c:layout>
                <c:manualLayout>
                  <c:x val="-0.33265748622106306"/>
                  <c:y val="-0.18366449784007663"/>
                </c:manualLayout>
              </c:layout>
              <c:tx>
                <c:rich>
                  <a:bodyPr/>
                  <a:lstStyle/>
                  <a:p>
                    <a:pPr>
                      <a:defRPr/>
                    </a:pPr>
                    <a:r>
                      <a:rPr lang="en-US" baseline="0"/>
                      <a:t>y = -33x - 11,823,245</a:t>
                    </a:r>
                    <a:endParaRPr lang="en-US"/>
                  </a:p>
                </c:rich>
              </c:tx>
              <c:numFmt formatCode="#,##0.00000000" sourceLinked="0"/>
            </c:trendlineLbl>
          </c:trendline>
          <c:xVal>
            <c:numRef>
              <c:f>AxialStress!$A$74:$A$499</c:f>
              <c:numCache>
                <c:formatCode>General</c:formatCode>
                <c:ptCount val="426"/>
                <c:pt idx="0">
                  <c:v>5.0360899999999997</c:v>
                </c:pt>
                <c:pt idx="1">
                  <c:v>5.1065199999999997</c:v>
                </c:pt>
                <c:pt idx="2">
                  <c:v>5.1769600000000002</c:v>
                </c:pt>
                <c:pt idx="3">
                  <c:v>5.2473900000000002</c:v>
                </c:pt>
                <c:pt idx="4">
                  <c:v>5.3178299999999998</c:v>
                </c:pt>
                <c:pt idx="5">
                  <c:v>5.3882599999999998</c:v>
                </c:pt>
                <c:pt idx="6">
                  <c:v>5.4587000000000003</c:v>
                </c:pt>
                <c:pt idx="7">
                  <c:v>5.5291300000000003</c:v>
                </c:pt>
                <c:pt idx="8">
                  <c:v>5.5995699999999999</c:v>
                </c:pt>
                <c:pt idx="9">
                  <c:v>5.67</c:v>
                </c:pt>
                <c:pt idx="10">
                  <c:v>5.7404299999999999</c:v>
                </c:pt>
                <c:pt idx="11">
                  <c:v>5.8108700000000004</c:v>
                </c:pt>
                <c:pt idx="12">
                  <c:v>5.8813000000000004</c:v>
                </c:pt>
                <c:pt idx="13">
                  <c:v>5.95174</c:v>
                </c:pt>
                <c:pt idx="14">
                  <c:v>6.02217</c:v>
                </c:pt>
                <c:pt idx="15">
                  <c:v>6.0926099999999996</c:v>
                </c:pt>
                <c:pt idx="16">
                  <c:v>6.1630399999999996</c:v>
                </c:pt>
                <c:pt idx="17">
                  <c:v>6.2334800000000001</c:v>
                </c:pt>
                <c:pt idx="18">
                  <c:v>6.3039100000000001</c:v>
                </c:pt>
                <c:pt idx="19">
                  <c:v>6.3743499999999997</c:v>
                </c:pt>
                <c:pt idx="20">
                  <c:v>6.4447799999999997</c:v>
                </c:pt>
                <c:pt idx="21">
                  <c:v>6.5152200000000002</c:v>
                </c:pt>
                <c:pt idx="22">
                  <c:v>6.5856500000000002</c:v>
                </c:pt>
                <c:pt idx="23">
                  <c:v>6.6560899999999998</c:v>
                </c:pt>
                <c:pt idx="24">
                  <c:v>6.7265199999999998</c:v>
                </c:pt>
                <c:pt idx="25">
                  <c:v>6.7969600000000003</c:v>
                </c:pt>
                <c:pt idx="26">
                  <c:v>6.8673900000000003</c:v>
                </c:pt>
                <c:pt idx="27">
                  <c:v>6.9378299999999999</c:v>
                </c:pt>
                <c:pt idx="28">
                  <c:v>7.0082599999999999</c:v>
                </c:pt>
                <c:pt idx="29">
                  <c:v>7.0787000000000004</c:v>
                </c:pt>
                <c:pt idx="30">
                  <c:v>7.1491300000000004</c:v>
                </c:pt>
                <c:pt idx="31">
                  <c:v>7.21957</c:v>
                </c:pt>
                <c:pt idx="32">
                  <c:v>7.29</c:v>
                </c:pt>
                <c:pt idx="33">
                  <c:v>7.3604399999999996</c:v>
                </c:pt>
                <c:pt idx="34">
                  <c:v>7.4308699999999996</c:v>
                </c:pt>
                <c:pt idx="35">
                  <c:v>7.5012999999999996</c:v>
                </c:pt>
                <c:pt idx="36">
                  <c:v>7.5717400000000001</c:v>
                </c:pt>
                <c:pt idx="37">
                  <c:v>7.6421700000000001</c:v>
                </c:pt>
                <c:pt idx="38">
                  <c:v>7.7126099999999997</c:v>
                </c:pt>
                <c:pt idx="39">
                  <c:v>7.7830399999999997</c:v>
                </c:pt>
                <c:pt idx="40">
                  <c:v>7.8534800000000002</c:v>
                </c:pt>
                <c:pt idx="41">
                  <c:v>7.9239100000000002</c:v>
                </c:pt>
                <c:pt idx="42">
                  <c:v>7.9943499999999998</c:v>
                </c:pt>
                <c:pt idx="43">
                  <c:v>8.0647800000000007</c:v>
                </c:pt>
                <c:pt idx="44">
                  <c:v>8.1352200000000003</c:v>
                </c:pt>
                <c:pt idx="45">
                  <c:v>8.2056500000000003</c:v>
                </c:pt>
                <c:pt idx="46">
                  <c:v>8.2760899999999999</c:v>
                </c:pt>
                <c:pt idx="47">
                  <c:v>8.3465199999999999</c:v>
                </c:pt>
                <c:pt idx="48">
                  <c:v>8.4169599999999996</c:v>
                </c:pt>
                <c:pt idx="49">
                  <c:v>8.4873899999999995</c:v>
                </c:pt>
                <c:pt idx="50">
                  <c:v>8.5578299999999992</c:v>
                </c:pt>
                <c:pt idx="51">
                  <c:v>8.6282599999999992</c:v>
                </c:pt>
                <c:pt idx="52">
                  <c:v>8.6987000000000005</c:v>
                </c:pt>
                <c:pt idx="53">
                  <c:v>8.7691300000000005</c:v>
                </c:pt>
                <c:pt idx="54">
                  <c:v>8.8395700000000001</c:v>
                </c:pt>
                <c:pt idx="55">
                  <c:v>8.91</c:v>
                </c:pt>
                <c:pt idx="56">
                  <c:v>8.9804300000000001</c:v>
                </c:pt>
                <c:pt idx="57">
                  <c:v>9.0508699999999997</c:v>
                </c:pt>
                <c:pt idx="58">
                  <c:v>9.1212999999999997</c:v>
                </c:pt>
                <c:pt idx="59">
                  <c:v>9.1917399999999994</c:v>
                </c:pt>
                <c:pt idx="60">
                  <c:v>9.2621699999999993</c:v>
                </c:pt>
                <c:pt idx="61">
                  <c:v>9.3326100000000007</c:v>
                </c:pt>
                <c:pt idx="62">
                  <c:v>9.4030400000000007</c:v>
                </c:pt>
                <c:pt idx="63">
                  <c:v>9.4734800000000003</c:v>
                </c:pt>
                <c:pt idx="64">
                  <c:v>9.5439100000000003</c:v>
                </c:pt>
                <c:pt idx="65">
                  <c:v>9.61435</c:v>
                </c:pt>
                <c:pt idx="66">
                  <c:v>9.6847799999999999</c:v>
                </c:pt>
                <c:pt idx="67">
                  <c:v>9.7552199999999996</c:v>
                </c:pt>
                <c:pt idx="68">
                  <c:v>9.8256499999999996</c:v>
                </c:pt>
                <c:pt idx="69">
                  <c:v>9.8960899999999992</c:v>
                </c:pt>
                <c:pt idx="70">
                  <c:v>9.9665199999999992</c:v>
                </c:pt>
                <c:pt idx="71">
                  <c:v>10.037000000000001</c:v>
                </c:pt>
                <c:pt idx="72">
                  <c:v>10.1074</c:v>
                </c:pt>
                <c:pt idx="73">
                  <c:v>10.1778</c:v>
                </c:pt>
                <c:pt idx="74">
                  <c:v>10.2483</c:v>
                </c:pt>
                <c:pt idx="75">
                  <c:v>10.3187</c:v>
                </c:pt>
                <c:pt idx="76">
                  <c:v>10.389099999999999</c:v>
                </c:pt>
                <c:pt idx="77">
                  <c:v>10.4596</c:v>
                </c:pt>
                <c:pt idx="78">
                  <c:v>10.53</c:v>
                </c:pt>
                <c:pt idx="79">
                  <c:v>10.6004</c:v>
                </c:pt>
                <c:pt idx="80">
                  <c:v>10.6709</c:v>
                </c:pt>
                <c:pt idx="81">
                  <c:v>10.741300000000001</c:v>
                </c:pt>
                <c:pt idx="82">
                  <c:v>10.8117</c:v>
                </c:pt>
                <c:pt idx="83">
                  <c:v>10.882199999999999</c:v>
                </c:pt>
                <c:pt idx="84">
                  <c:v>10.9526</c:v>
                </c:pt>
                <c:pt idx="85">
                  <c:v>11.023</c:v>
                </c:pt>
                <c:pt idx="86">
                  <c:v>11.093500000000001</c:v>
                </c:pt>
                <c:pt idx="87">
                  <c:v>11.1639</c:v>
                </c:pt>
                <c:pt idx="88">
                  <c:v>11.234299999999999</c:v>
                </c:pt>
                <c:pt idx="89">
                  <c:v>11.3048</c:v>
                </c:pt>
                <c:pt idx="90">
                  <c:v>11.3752</c:v>
                </c:pt>
                <c:pt idx="91">
                  <c:v>11.4457</c:v>
                </c:pt>
                <c:pt idx="92">
                  <c:v>11.5161</c:v>
                </c:pt>
                <c:pt idx="93">
                  <c:v>11.586499999999999</c:v>
                </c:pt>
                <c:pt idx="94">
                  <c:v>11.657</c:v>
                </c:pt>
                <c:pt idx="95">
                  <c:v>11.727399999999999</c:v>
                </c:pt>
                <c:pt idx="96">
                  <c:v>11.797800000000001</c:v>
                </c:pt>
                <c:pt idx="97">
                  <c:v>11.8683</c:v>
                </c:pt>
                <c:pt idx="98">
                  <c:v>11.938700000000001</c:v>
                </c:pt>
                <c:pt idx="99">
                  <c:v>12.0091</c:v>
                </c:pt>
                <c:pt idx="100">
                  <c:v>12.079599999999999</c:v>
                </c:pt>
                <c:pt idx="101">
                  <c:v>12.15</c:v>
                </c:pt>
                <c:pt idx="102">
                  <c:v>12.2204</c:v>
                </c:pt>
                <c:pt idx="103">
                  <c:v>12.290900000000001</c:v>
                </c:pt>
                <c:pt idx="104">
                  <c:v>12.3613</c:v>
                </c:pt>
                <c:pt idx="105">
                  <c:v>12.431699999999999</c:v>
                </c:pt>
                <c:pt idx="106">
                  <c:v>12.5022</c:v>
                </c:pt>
                <c:pt idx="107">
                  <c:v>12.5726</c:v>
                </c:pt>
                <c:pt idx="108">
                  <c:v>12.643000000000001</c:v>
                </c:pt>
                <c:pt idx="109">
                  <c:v>12.7135</c:v>
                </c:pt>
                <c:pt idx="110">
                  <c:v>12.783899999999999</c:v>
                </c:pt>
                <c:pt idx="111">
                  <c:v>12.8543</c:v>
                </c:pt>
                <c:pt idx="112">
                  <c:v>12.924799999999999</c:v>
                </c:pt>
                <c:pt idx="113">
                  <c:v>12.995200000000001</c:v>
                </c:pt>
                <c:pt idx="114">
                  <c:v>13.0657</c:v>
                </c:pt>
                <c:pt idx="115">
                  <c:v>13.136100000000001</c:v>
                </c:pt>
                <c:pt idx="116">
                  <c:v>13.2065</c:v>
                </c:pt>
                <c:pt idx="117">
                  <c:v>13.276999999999999</c:v>
                </c:pt>
                <c:pt idx="118">
                  <c:v>13.3474</c:v>
                </c:pt>
                <c:pt idx="119">
                  <c:v>13.4178</c:v>
                </c:pt>
                <c:pt idx="120">
                  <c:v>13.488300000000001</c:v>
                </c:pt>
                <c:pt idx="121">
                  <c:v>13.5587</c:v>
                </c:pt>
                <c:pt idx="122">
                  <c:v>13.629099999999999</c:v>
                </c:pt>
                <c:pt idx="123">
                  <c:v>13.6996</c:v>
                </c:pt>
                <c:pt idx="124">
                  <c:v>13.77</c:v>
                </c:pt>
                <c:pt idx="125">
                  <c:v>13.840400000000001</c:v>
                </c:pt>
                <c:pt idx="126">
                  <c:v>13.9109</c:v>
                </c:pt>
                <c:pt idx="127">
                  <c:v>13.981299999999999</c:v>
                </c:pt>
                <c:pt idx="128">
                  <c:v>14.0517</c:v>
                </c:pt>
                <c:pt idx="129">
                  <c:v>14.122199999999999</c:v>
                </c:pt>
                <c:pt idx="130">
                  <c:v>14.192600000000001</c:v>
                </c:pt>
                <c:pt idx="131">
                  <c:v>14.263</c:v>
                </c:pt>
                <c:pt idx="132">
                  <c:v>14.333500000000001</c:v>
                </c:pt>
                <c:pt idx="133">
                  <c:v>14.4039</c:v>
                </c:pt>
                <c:pt idx="134">
                  <c:v>14.474299999999999</c:v>
                </c:pt>
                <c:pt idx="135">
                  <c:v>14.5448</c:v>
                </c:pt>
                <c:pt idx="136">
                  <c:v>14.6152</c:v>
                </c:pt>
                <c:pt idx="137">
                  <c:v>14.685700000000001</c:v>
                </c:pt>
                <c:pt idx="138">
                  <c:v>14.7561</c:v>
                </c:pt>
                <c:pt idx="139">
                  <c:v>14.826499999999999</c:v>
                </c:pt>
                <c:pt idx="140">
                  <c:v>14.897</c:v>
                </c:pt>
                <c:pt idx="141">
                  <c:v>14.9674</c:v>
                </c:pt>
                <c:pt idx="142">
                  <c:v>15.037800000000001</c:v>
                </c:pt>
                <c:pt idx="143">
                  <c:v>15.1083</c:v>
                </c:pt>
                <c:pt idx="144">
                  <c:v>15.178699999999999</c:v>
                </c:pt>
                <c:pt idx="145">
                  <c:v>15.2491</c:v>
                </c:pt>
                <c:pt idx="146">
                  <c:v>15.319599999999999</c:v>
                </c:pt>
                <c:pt idx="147">
                  <c:v>15.39</c:v>
                </c:pt>
                <c:pt idx="148">
                  <c:v>15.4604</c:v>
                </c:pt>
                <c:pt idx="149">
                  <c:v>15.530900000000001</c:v>
                </c:pt>
                <c:pt idx="150">
                  <c:v>15.6013</c:v>
                </c:pt>
                <c:pt idx="151">
                  <c:v>15.6717</c:v>
                </c:pt>
                <c:pt idx="152">
                  <c:v>15.7422</c:v>
                </c:pt>
                <c:pt idx="153">
                  <c:v>15.8126</c:v>
                </c:pt>
                <c:pt idx="154">
                  <c:v>15.882999999999999</c:v>
                </c:pt>
                <c:pt idx="155">
                  <c:v>15.9535</c:v>
                </c:pt>
                <c:pt idx="156">
                  <c:v>16.023900000000001</c:v>
                </c:pt>
                <c:pt idx="157">
                  <c:v>16.0943</c:v>
                </c:pt>
                <c:pt idx="158">
                  <c:v>16.1648</c:v>
                </c:pt>
                <c:pt idx="159">
                  <c:v>16.235199999999999</c:v>
                </c:pt>
                <c:pt idx="160">
                  <c:v>16.305700000000002</c:v>
                </c:pt>
                <c:pt idx="161">
                  <c:v>16.376100000000001</c:v>
                </c:pt>
                <c:pt idx="162">
                  <c:v>16.4465</c:v>
                </c:pt>
                <c:pt idx="163">
                  <c:v>16.516999999999999</c:v>
                </c:pt>
                <c:pt idx="164">
                  <c:v>16.587399999999999</c:v>
                </c:pt>
                <c:pt idx="165">
                  <c:v>16.657800000000002</c:v>
                </c:pt>
                <c:pt idx="166">
                  <c:v>16.728300000000001</c:v>
                </c:pt>
                <c:pt idx="167">
                  <c:v>16.7987</c:v>
                </c:pt>
                <c:pt idx="168">
                  <c:v>16.8691</c:v>
                </c:pt>
                <c:pt idx="169">
                  <c:v>16.939599999999999</c:v>
                </c:pt>
                <c:pt idx="170">
                  <c:v>17.010000000000002</c:v>
                </c:pt>
                <c:pt idx="171">
                  <c:v>17.080400000000001</c:v>
                </c:pt>
                <c:pt idx="172">
                  <c:v>17.1509</c:v>
                </c:pt>
                <c:pt idx="173">
                  <c:v>17.221299999999999</c:v>
                </c:pt>
                <c:pt idx="174">
                  <c:v>17.291699999999999</c:v>
                </c:pt>
                <c:pt idx="175">
                  <c:v>17.362200000000001</c:v>
                </c:pt>
                <c:pt idx="176">
                  <c:v>17.432600000000001</c:v>
                </c:pt>
                <c:pt idx="177">
                  <c:v>17.503</c:v>
                </c:pt>
                <c:pt idx="178">
                  <c:v>17.573499999999999</c:v>
                </c:pt>
                <c:pt idx="179">
                  <c:v>17.643899999999999</c:v>
                </c:pt>
                <c:pt idx="180">
                  <c:v>17.714300000000001</c:v>
                </c:pt>
                <c:pt idx="181">
                  <c:v>17.784800000000001</c:v>
                </c:pt>
                <c:pt idx="182">
                  <c:v>17.8552</c:v>
                </c:pt>
                <c:pt idx="183">
                  <c:v>17.925699999999999</c:v>
                </c:pt>
                <c:pt idx="184">
                  <c:v>17.996099999999998</c:v>
                </c:pt>
                <c:pt idx="185">
                  <c:v>18.066500000000001</c:v>
                </c:pt>
                <c:pt idx="186">
                  <c:v>18.137</c:v>
                </c:pt>
                <c:pt idx="187">
                  <c:v>18.2074</c:v>
                </c:pt>
                <c:pt idx="188">
                  <c:v>18.277799999999999</c:v>
                </c:pt>
                <c:pt idx="189">
                  <c:v>18.348299999999998</c:v>
                </c:pt>
                <c:pt idx="190">
                  <c:v>18.418700000000001</c:v>
                </c:pt>
                <c:pt idx="191">
                  <c:v>18.489100000000001</c:v>
                </c:pt>
                <c:pt idx="192">
                  <c:v>18.5596</c:v>
                </c:pt>
                <c:pt idx="193">
                  <c:v>18.63</c:v>
                </c:pt>
                <c:pt idx="194">
                  <c:v>18.700399999999998</c:v>
                </c:pt>
                <c:pt idx="195">
                  <c:v>18.770900000000001</c:v>
                </c:pt>
                <c:pt idx="196">
                  <c:v>18.8413</c:v>
                </c:pt>
                <c:pt idx="197">
                  <c:v>18.9117</c:v>
                </c:pt>
                <c:pt idx="198">
                  <c:v>18.982199999999999</c:v>
                </c:pt>
                <c:pt idx="199">
                  <c:v>19.052600000000002</c:v>
                </c:pt>
                <c:pt idx="200">
                  <c:v>19.123000000000001</c:v>
                </c:pt>
                <c:pt idx="201">
                  <c:v>19.1935</c:v>
                </c:pt>
                <c:pt idx="202">
                  <c:v>19.2639</c:v>
                </c:pt>
                <c:pt idx="203">
                  <c:v>19.334299999999999</c:v>
                </c:pt>
                <c:pt idx="204">
                  <c:v>19.404800000000002</c:v>
                </c:pt>
                <c:pt idx="205">
                  <c:v>19.475200000000001</c:v>
                </c:pt>
                <c:pt idx="206">
                  <c:v>19.5457</c:v>
                </c:pt>
                <c:pt idx="207">
                  <c:v>19.616099999999999</c:v>
                </c:pt>
                <c:pt idx="208">
                  <c:v>19.686499999999999</c:v>
                </c:pt>
                <c:pt idx="209">
                  <c:v>19.757000000000001</c:v>
                </c:pt>
                <c:pt idx="210">
                  <c:v>19.827400000000001</c:v>
                </c:pt>
                <c:pt idx="211">
                  <c:v>19.8978</c:v>
                </c:pt>
                <c:pt idx="212">
                  <c:v>19.968299999999999</c:v>
                </c:pt>
                <c:pt idx="213">
                  <c:v>20.038699999999999</c:v>
                </c:pt>
                <c:pt idx="214">
                  <c:v>20.109100000000002</c:v>
                </c:pt>
                <c:pt idx="215">
                  <c:v>20.179600000000001</c:v>
                </c:pt>
                <c:pt idx="216">
                  <c:v>20.25</c:v>
                </c:pt>
                <c:pt idx="217">
                  <c:v>20.320399999999999</c:v>
                </c:pt>
                <c:pt idx="218">
                  <c:v>20.390899999999998</c:v>
                </c:pt>
                <c:pt idx="219">
                  <c:v>20.461300000000001</c:v>
                </c:pt>
                <c:pt idx="220">
                  <c:v>20.531700000000001</c:v>
                </c:pt>
                <c:pt idx="221">
                  <c:v>20.6022</c:v>
                </c:pt>
                <c:pt idx="222">
                  <c:v>20.672599999999999</c:v>
                </c:pt>
                <c:pt idx="223">
                  <c:v>20.742999999999999</c:v>
                </c:pt>
                <c:pt idx="224">
                  <c:v>20.813500000000001</c:v>
                </c:pt>
                <c:pt idx="225">
                  <c:v>20.883900000000001</c:v>
                </c:pt>
                <c:pt idx="226">
                  <c:v>20.9543</c:v>
                </c:pt>
                <c:pt idx="227">
                  <c:v>21.024799999999999</c:v>
                </c:pt>
                <c:pt idx="228">
                  <c:v>21.095199999999998</c:v>
                </c:pt>
                <c:pt idx="229">
                  <c:v>21.165700000000001</c:v>
                </c:pt>
                <c:pt idx="230">
                  <c:v>21.2361</c:v>
                </c:pt>
                <c:pt idx="231">
                  <c:v>21.3065</c:v>
                </c:pt>
                <c:pt idx="232">
                  <c:v>21.376999999999999</c:v>
                </c:pt>
                <c:pt idx="233">
                  <c:v>21.447399999999998</c:v>
                </c:pt>
                <c:pt idx="234">
                  <c:v>21.517800000000001</c:v>
                </c:pt>
                <c:pt idx="235">
                  <c:v>21.5883</c:v>
                </c:pt>
                <c:pt idx="236">
                  <c:v>21.6587</c:v>
                </c:pt>
                <c:pt idx="237">
                  <c:v>21.729099999999999</c:v>
                </c:pt>
                <c:pt idx="238">
                  <c:v>21.799600000000002</c:v>
                </c:pt>
                <c:pt idx="239">
                  <c:v>21.87</c:v>
                </c:pt>
                <c:pt idx="240">
                  <c:v>21.9404</c:v>
                </c:pt>
                <c:pt idx="241">
                  <c:v>22.010899999999999</c:v>
                </c:pt>
                <c:pt idx="242">
                  <c:v>22.081299999999999</c:v>
                </c:pt>
                <c:pt idx="243">
                  <c:v>22.151700000000002</c:v>
                </c:pt>
                <c:pt idx="244">
                  <c:v>22.222200000000001</c:v>
                </c:pt>
                <c:pt idx="245">
                  <c:v>22.2926</c:v>
                </c:pt>
                <c:pt idx="246">
                  <c:v>22.363</c:v>
                </c:pt>
                <c:pt idx="247">
                  <c:v>22.433499999999999</c:v>
                </c:pt>
                <c:pt idx="248">
                  <c:v>22.503900000000002</c:v>
                </c:pt>
                <c:pt idx="249">
                  <c:v>22.574300000000001</c:v>
                </c:pt>
                <c:pt idx="250">
                  <c:v>22.6448</c:v>
                </c:pt>
                <c:pt idx="251">
                  <c:v>22.715199999999999</c:v>
                </c:pt>
                <c:pt idx="252">
                  <c:v>22.785699999999999</c:v>
                </c:pt>
                <c:pt idx="253">
                  <c:v>22.856100000000001</c:v>
                </c:pt>
                <c:pt idx="254">
                  <c:v>22.926500000000001</c:v>
                </c:pt>
                <c:pt idx="255">
                  <c:v>22.997</c:v>
                </c:pt>
                <c:pt idx="256">
                  <c:v>23.067399999999999</c:v>
                </c:pt>
                <c:pt idx="257">
                  <c:v>23.137799999999999</c:v>
                </c:pt>
                <c:pt idx="258">
                  <c:v>23.208300000000001</c:v>
                </c:pt>
                <c:pt idx="259">
                  <c:v>23.278700000000001</c:v>
                </c:pt>
                <c:pt idx="260">
                  <c:v>23.3491</c:v>
                </c:pt>
                <c:pt idx="261">
                  <c:v>23.419599999999999</c:v>
                </c:pt>
                <c:pt idx="262">
                  <c:v>23.49</c:v>
                </c:pt>
                <c:pt idx="263">
                  <c:v>23.560400000000001</c:v>
                </c:pt>
                <c:pt idx="264">
                  <c:v>23.6309</c:v>
                </c:pt>
                <c:pt idx="265">
                  <c:v>23.7013</c:v>
                </c:pt>
                <c:pt idx="266">
                  <c:v>23.771699999999999</c:v>
                </c:pt>
                <c:pt idx="267">
                  <c:v>23.842199999999998</c:v>
                </c:pt>
                <c:pt idx="268">
                  <c:v>23.912600000000001</c:v>
                </c:pt>
                <c:pt idx="269">
                  <c:v>23.983000000000001</c:v>
                </c:pt>
                <c:pt idx="270">
                  <c:v>24.0535</c:v>
                </c:pt>
                <c:pt idx="271">
                  <c:v>24.123899999999999</c:v>
                </c:pt>
                <c:pt idx="272">
                  <c:v>24.194299999999998</c:v>
                </c:pt>
                <c:pt idx="273">
                  <c:v>24.264800000000001</c:v>
                </c:pt>
                <c:pt idx="274">
                  <c:v>24.3352</c:v>
                </c:pt>
                <c:pt idx="275">
                  <c:v>24.4057</c:v>
                </c:pt>
                <c:pt idx="276">
                  <c:v>24.476099999999999</c:v>
                </c:pt>
                <c:pt idx="277">
                  <c:v>24.546500000000002</c:v>
                </c:pt>
                <c:pt idx="278">
                  <c:v>24.617000000000001</c:v>
                </c:pt>
                <c:pt idx="279">
                  <c:v>24.6874</c:v>
                </c:pt>
                <c:pt idx="280">
                  <c:v>24.7578</c:v>
                </c:pt>
                <c:pt idx="281">
                  <c:v>24.828299999999999</c:v>
                </c:pt>
                <c:pt idx="282">
                  <c:v>24.898700000000002</c:v>
                </c:pt>
                <c:pt idx="283">
                  <c:v>24.969100000000001</c:v>
                </c:pt>
                <c:pt idx="284">
                  <c:v>25.0396</c:v>
                </c:pt>
                <c:pt idx="285">
                  <c:v>25.11</c:v>
                </c:pt>
                <c:pt idx="286">
                  <c:v>25.180399999999999</c:v>
                </c:pt>
                <c:pt idx="287">
                  <c:v>25.250900000000001</c:v>
                </c:pt>
                <c:pt idx="288">
                  <c:v>25.321300000000001</c:v>
                </c:pt>
                <c:pt idx="289">
                  <c:v>25.3917</c:v>
                </c:pt>
                <c:pt idx="290">
                  <c:v>25.462199999999999</c:v>
                </c:pt>
                <c:pt idx="291">
                  <c:v>25.532599999999999</c:v>
                </c:pt>
                <c:pt idx="292">
                  <c:v>25.603000000000002</c:v>
                </c:pt>
                <c:pt idx="293">
                  <c:v>25.673500000000001</c:v>
                </c:pt>
                <c:pt idx="294">
                  <c:v>25.7439</c:v>
                </c:pt>
                <c:pt idx="295">
                  <c:v>25.814299999999999</c:v>
                </c:pt>
                <c:pt idx="296">
                  <c:v>25.884799999999998</c:v>
                </c:pt>
                <c:pt idx="297">
                  <c:v>25.955200000000001</c:v>
                </c:pt>
                <c:pt idx="298">
                  <c:v>26.025700000000001</c:v>
                </c:pt>
                <c:pt idx="299">
                  <c:v>26.0961</c:v>
                </c:pt>
                <c:pt idx="300">
                  <c:v>26.166499999999999</c:v>
                </c:pt>
                <c:pt idx="301">
                  <c:v>26.236999999999998</c:v>
                </c:pt>
                <c:pt idx="302">
                  <c:v>26.307400000000001</c:v>
                </c:pt>
                <c:pt idx="303">
                  <c:v>26.377800000000001</c:v>
                </c:pt>
                <c:pt idx="304">
                  <c:v>26.4483</c:v>
                </c:pt>
                <c:pt idx="305">
                  <c:v>26.518699999999999</c:v>
                </c:pt>
                <c:pt idx="306">
                  <c:v>26.589099999999998</c:v>
                </c:pt>
                <c:pt idx="307">
                  <c:v>26.659600000000001</c:v>
                </c:pt>
                <c:pt idx="308">
                  <c:v>26.73</c:v>
                </c:pt>
                <c:pt idx="309">
                  <c:v>26.8004</c:v>
                </c:pt>
                <c:pt idx="310">
                  <c:v>26.870899999999999</c:v>
                </c:pt>
                <c:pt idx="311">
                  <c:v>26.941299999999998</c:v>
                </c:pt>
                <c:pt idx="312">
                  <c:v>27.011700000000001</c:v>
                </c:pt>
                <c:pt idx="313">
                  <c:v>27.0822</c:v>
                </c:pt>
                <c:pt idx="314">
                  <c:v>27.1526</c:v>
                </c:pt>
                <c:pt idx="315">
                  <c:v>27.222999999999999</c:v>
                </c:pt>
                <c:pt idx="316">
                  <c:v>27.293500000000002</c:v>
                </c:pt>
                <c:pt idx="317">
                  <c:v>27.363900000000001</c:v>
                </c:pt>
                <c:pt idx="318">
                  <c:v>27.4343</c:v>
                </c:pt>
                <c:pt idx="319">
                  <c:v>27.504799999999999</c:v>
                </c:pt>
                <c:pt idx="320">
                  <c:v>27.575199999999999</c:v>
                </c:pt>
                <c:pt idx="321">
                  <c:v>27.645700000000001</c:v>
                </c:pt>
                <c:pt idx="322">
                  <c:v>27.716100000000001</c:v>
                </c:pt>
                <c:pt idx="323">
                  <c:v>27.7865</c:v>
                </c:pt>
                <c:pt idx="324">
                  <c:v>27.856999999999999</c:v>
                </c:pt>
                <c:pt idx="325">
                  <c:v>27.927399999999999</c:v>
                </c:pt>
                <c:pt idx="326">
                  <c:v>27.997800000000002</c:v>
                </c:pt>
                <c:pt idx="327">
                  <c:v>28.068300000000001</c:v>
                </c:pt>
                <c:pt idx="328">
                  <c:v>28.1387</c:v>
                </c:pt>
                <c:pt idx="329">
                  <c:v>28.209099999999999</c:v>
                </c:pt>
                <c:pt idx="330">
                  <c:v>28.279599999999999</c:v>
                </c:pt>
                <c:pt idx="331">
                  <c:v>28.35</c:v>
                </c:pt>
                <c:pt idx="332">
                  <c:v>28.420400000000001</c:v>
                </c:pt>
                <c:pt idx="333">
                  <c:v>28.4909</c:v>
                </c:pt>
                <c:pt idx="334">
                  <c:v>28.561299999999999</c:v>
                </c:pt>
                <c:pt idx="335">
                  <c:v>28.631699999999999</c:v>
                </c:pt>
                <c:pt idx="336">
                  <c:v>28.702200000000001</c:v>
                </c:pt>
                <c:pt idx="337">
                  <c:v>28.772600000000001</c:v>
                </c:pt>
                <c:pt idx="338">
                  <c:v>28.843</c:v>
                </c:pt>
                <c:pt idx="339">
                  <c:v>28.913499999999999</c:v>
                </c:pt>
                <c:pt idx="340">
                  <c:v>28.983899999999998</c:v>
                </c:pt>
                <c:pt idx="341">
                  <c:v>29.054300000000001</c:v>
                </c:pt>
                <c:pt idx="342">
                  <c:v>29.1248</c:v>
                </c:pt>
                <c:pt idx="343">
                  <c:v>29.1952</c:v>
                </c:pt>
                <c:pt idx="344">
                  <c:v>29.265699999999999</c:v>
                </c:pt>
                <c:pt idx="345">
                  <c:v>29.336099999999998</c:v>
                </c:pt>
                <c:pt idx="346">
                  <c:v>29.406500000000001</c:v>
                </c:pt>
                <c:pt idx="347">
                  <c:v>29.477</c:v>
                </c:pt>
                <c:pt idx="348">
                  <c:v>29.5474</c:v>
                </c:pt>
                <c:pt idx="349">
                  <c:v>29.617799999999999</c:v>
                </c:pt>
                <c:pt idx="350">
                  <c:v>29.688300000000002</c:v>
                </c:pt>
                <c:pt idx="351">
                  <c:v>29.758700000000001</c:v>
                </c:pt>
                <c:pt idx="352">
                  <c:v>29.8291</c:v>
                </c:pt>
                <c:pt idx="353">
                  <c:v>29.8996</c:v>
                </c:pt>
                <c:pt idx="354">
                  <c:v>29.97</c:v>
                </c:pt>
                <c:pt idx="355">
                  <c:v>30.040400000000002</c:v>
                </c:pt>
                <c:pt idx="356">
                  <c:v>30.110900000000001</c:v>
                </c:pt>
                <c:pt idx="357">
                  <c:v>30.1813</c:v>
                </c:pt>
                <c:pt idx="358">
                  <c:v>30.2517</c:v>
                </c:pt>
                <c:pt idx="359">
                  <c:v>30.322199999999999</c:v>
                </c:pt>
                <c:pt idx="360">
                  <c:v>30.392600000000002</c:v>
                </c:pt>
                <c:pt idx="361">
                  <c:v>30.463000000000001</c:v>
                </c:pt>
                <c:pt idx="362">
                  <c:v>30.5335</c:v>
                </c:pt>
                <c:pt idx="363">
                  <c:v>30.603899999999999</c:v>
                </c:pt>
                <c:pt idx="364">
                  <c:v>30.674299999999999</c:v>
                </c:pt>
                <c:pt idx="365">
                  <c:v>30.744800000000001</c:v>
                </c:pt>
                <c:pt idx="366">
                  <c:v>30.815200000000001</c:v>
                </c:pt>
                <c:pt idx="367">
                  <c:v>30.8857</c:v>
                </c:pt>
                <c:pt idx="368">
                  <c:v>30.956099999999999</c:v>
                </c:pt>
                <c:pt idx="369">
                  <c:v>31.026499999999999</c:v>
                </c:pt>
                <c:pt idx="370">
                  <c:v>31.097000000000001</c:v>
                </c:pt>
                <c:pt idx="371">
                  <c:v>31.167400000000001</c:v>
                </c:pt>
                <c:pt idx="372">
                  <c:v>31.2378</c:v>
                </c:pt>
                <c:pt idx="373">
                  <c:v>31.308299999999999</c:v>
                </c:pt>
                <c:pt idx="374">
                  <c:v>31.378699999999998</c:v>
                </c:pt>
                <c:pt idx="375">
                  <c:v>31.449100000000001</c:v>
                </c:pt>
                <c:pt idx="376">
                  <c:v>31.519600000000001</c:v>
                </c:pt>
                <c:pt idx="377">
                  <c:v>31.59</c:v>
                </c:pt>
                <c:pt idx="378">
                  <c:v>31.660399999999999</c:v>
                </c:pt>
                <c:pt idx="379">
                  <c:v>31.730899999999998</c:v>
                </c:pt>
                <c:pt idx="380">
                  <c:v>31.801300000000001</c:v>
                </c:pt>
                <c:pt idx="381">
                  <c:v>31.871700000000001</c:v>
                </c:pt>
                <c:pt idx="382">
                  <c:v>31.9422</c:v>
                </c:pt>
                <c:pt idx="383">
                  <c:v>32.012599999999999</c:v>
                </c:pt>
                <c:pt idx="384">
                  <c:v>32.082999999999998</c:v>
                </c:pt>
                <c:pt idx="385">
                  <c:v>32.153500000000001</c:v>
                </c:pt>
                <c:pt idx="386">
                  <c:v>32.2239</c:v>
                </c:pt>
                <c:pt idx="387">
                  <c:v>32.2943</c:v>
                </c:pt>
                <c:pt idx="388">
                  <c:v>32.364800000000002</c:v>
                </c:pt>
                <c:pt idx="389">
                  <c:v>32.435200000000002</c:v>
                </c:pt>
                <c:pt idx="390">
                  <c:v>32.505699999999997</c:v>
                </c:pt>
                <c:pt idx="391">
                  <c:v>32.576099999999997</c:v>
                </c:pt>
                <c:pt idx="392">
                  <c:v>32.646500000000003</c:v>
                </c:pt>
                <c:pt idx="393">
                  <c:v>32.716999999999999</c:v>
                </c:pt>
                <c:pt idx="394">
                  <c:v>32.787399999999998</c:v>
                </c:pt>
                <c:pt idx="395">
                  <c:v>32.857799999999997</c:v>
                </c:pt>
                <c:pt idx="396">
                  <c:v>32.9283</c:v>
                </c:pt>
                <c:pt idx="397">
                  <c:v>32.998699999999999</c:v>
                </c:pt>
                <c:pt idx="398">
                  <c:v>33.069099999999999</c:v>
                </c:pt>
                <c:pt idx="399">
                  <c:v>33.139600000000002</c:v>
                </c:pt>
                <c:pt idx="400">
                  <c:v>33.21</c:v>
                </c:pt>
                <c:pt idx="401">
                  <c:v>33.2804</c:v>
                </c:pt>
                <c:pt idx="402">
                  <c:v>33.350900000000003</c:v>
                </c:pt>
                <c:pt idx="403">
                  <c:v>33.421300000000002</c:v>
                </c:pt>
                <c:pt idx="404">
                  <c:v>33.491700000000002</c:v>
                </c:pt>
                <c:pt idx="405">
                  <c:v>33.562199999999997</c:v>
                </c:pt>
                <c:pt idx="406">
                  <c:v>33.632599999999996</c:v>
                </c:pt>
                <c:pt idx="407">
                  <c:v>33.703000000000003</c:v>
                </c:pt>
                <c:pt idx="408">
                  <c:v>33.773499999999999</c:v>
                </c:pt>
                <c:pt idx="409">
                  <c:v>33.843899999999998</c:v>
                </c:pt>
                <c:pt idx="410">
                  <c:v>33.914299999999997</c:v>
                </c:pt>
                <c:pt idx="411">
                  <c:v>33.9848</c:v>
                </c:pt>
                <c:pt idx="412">
                  <c:v>34.055199999999999</c:v>
                </c:pt>
                <c:pt idx="413">
                  <c:v>34.125700000000002</c:v>
                </c:pt>
                <c:pt idx="414">
                  <c:v>34.196100000000001</c:v>
                </c:pt>
                <c:pt idx="415">
                  <c:v>34.266500000000001</c:v>
                </c:pt>
                <c:pt idx="416">
                  <c:v>34.337000000000003</c:v>
                </c:pt>
                <c:pt idx="417">
                  <c:v>34.407400000000003</c:v>
                </c:pt>
                <c:pt idx="418">
                  <c:v>34.477800000000002</c:v>
                </c:pt>
                <c:pt idx="419">
                  <c:v>34.548299999999998</c:v>
                </c:pt>
                <c:pt idx="420">
                  <c:v>34.618699999999997</c:v>
                </c:pt>
                <c:pt idx="421">
                  <c:v>34.689100000000003</c:v>
                </c:pt>
                <c:pt idx="422">
                  <c:v>34.759599999999999</c:v>
                </c:pt>
                <c:pt idx="423">
                  <c:v>34.83</c:v>
                </c:pt>
                <c:pt idx="424">
                  <c:v>34.900399999999998</c:v>
                </c:pt>
                <c:pt idx="425">
                  <c:v>34.9709</c:v>
                </c:pt>
              </c:numCache>
            </c:numRef>
          </c:xVal>
          <c:yVal>
            <c:numRef>
              <c:f>AxialStress!$F$74:$F$499</c:f>
              <c:numCache>
                <c:formatCode>General</c:formatCode>
                <c:ptCount val="426"/>
                <c:pt idx="0">
                  <c:v>-11816614.5</c:v>
                </c:pt>
                <c:pt idx="1">
                  <c:v>-11817044</c:v>
                </c:pt>
                <c:pt idx="2">
                  <c:v>-11817468</c:v>
                </c:pt>
                <c:pt idx="3">
                  <c:v>-11817885.5</c:v>
                </c:pt>
                <c:pt idx="4">
                  <c:v>-11818294.5</c:v>
                </c:pt>
                <c:pt idx="5">
                  <c:v>-11818693</c:v>
                </c:pt>
                <c:pt idx="6">
                  <c:v>-11819080.5</c:v>
                </c:pt>
                <c:pt idx="7">
                  <c:v>-11819455.5</c:v>
                </c:pt>
                <c:pt idx="8">
                  <c:v>-11819817</c:v>
                </c:pt>
                <c:pt idx="9">
                  <c:v>-11820165</c:v>
                </c:pt>
                <c:pt idx="10">
                  <c:v>-11820498</c:v>
                </c:pt>
                <c:pt idx="11">
                  <c:v>-11820817</c:v>
                </c:pt>
                <c:pt idx="12">
                  <c:v>-11821119.5</c:v>
                </c:pt>
                <c:pt idx="13">
                  <c:v>-11821408</c:v>
                </c:pt>
                <c:pt idx="14">
                  <c:v>-11821680.5</c:v>
                </c:pt>
                <c:pt idx="15">
                  <c:v>-11821937</c:v>
                </c:pt>
                <c:pt idx="16">
                  <c:v>-11822179</c:v>
                </c:pt>
                <c:pt idx="17">
                  <c:v>-11822406.5</c:v>
                </c:pt>
                <c:pt idx="18">
                  <c:v>-11822619</c:v>
                </c:pt>
                <c:pt idx="19">
                  <c:v>-11822817</c:v>
                </c:pt>
                <c:pt idx="20">
                  <c:v>-11823001</c:v>
                </c:pt>
                <c:pt idx="21">
                  <c:v>-11823172</c:v>
                </c:pt>
                <c:pt idx="22">
                  <c:v>-11823329.5</c:v>
                </c:pt>
                <c:pt idx="23">
                  <c:v>-11823474</c:v>
                </c:pt>
                <c:pt idx="24">
                  <c:v>-11823607.5</c:v>
                </c:pt>
                <c:pt idx="25">
                  <c:v>-11823728.5</c:v>
                </c:pt>
                <c:pt idx="26">
                  <c:v>-11823838</c:v>
                </c:pt>
                <c:pt idx="27">
                  <c:v>-11823938</c:v>
                </c:pt>
                <c:pt idx="28">
                  <c:v>-11824028.5</c:v>
                </c:pt>
                <c:pt idx="29">
                  <c:v>-11824109</c:v>
                </c:pt>
                <c:pt idx="30">
                  <c:v>-11824180.5</c:v>
                </c:pt>
                <c:pt idx="31">
                  <c:v>-11824244</c:v>
                </c:pt>
                <c:pt idx="32">
                  <c:v>-11824299</c:v>
                </c:pt>
                <c:pt idx="33">
                  <c:v>-11824347</c:v>
                </c:pt>
                <c:pt idx="34">
                  <c:v>-11824388.5</c:v>
                </c:pt>
                <c:pt idx="35">
                  <c:v>-11824424</c:v>
                </c:pt>
                <c:pt idx="36">
                  <c:v>-11824453.5</c:v>
                </c:pt>
                <c:pt idx="37">
                  <c:v>-11824477</c:v>
                </c:pt>
                <c:pt idx="38">
                  <c:v>-11824496.5</c:v>
                </c:pt>
                <c:pt idx="39">
                  <c:v>-11824510.5</c:v>
                </c:pt>
                <c:pt idx="40">
                  <c:v>-11824521</c:v>
                </c:pt>
                <c:pt idx="41">
                  <c:v>-11824528.5</c:v>
                </c:pt>
                <c:pt idx="42">
                  <c:v>-11824531.5</c:v>
                </c:pt>
                <c:pt idx="43">
                  <c:v>-11824532</c:v>
                </c:pt>
                <c:pt idx="44">
                  <c:v>-11824529.5</c:v>
                </c:pt>
                <c:pt idx="45">
                  <c:v>-11824524</c:v>
                </c:pt>
                <c:pt idx="46">
                  <c:v>-11824518.5</c:v>
                </c:pt>
                <c:pt idx="47">
                  <c:v>-11824510</c:v>
                </c:pt>
                <c:pt idx="48">
                  <c:v>-11824499</c:v>
                </c:pt>
                <c:pt idx="49">
                  <c:v>-11824487</c:v>
                </c:pt>
                <c:pt idx="50">
                  <c:v>-11824475</c:v>
                </c:pt>
                <c:pt idx="51">
                  <c:v>-11824461.5</c:v>
                </c:pt>
                <c:pt idx="52">
                  <c:v>-11824447</c:v>
                </c:pt>
                <c:pt idx="53">
                  <c:v>-11824432.5</c:v>
                </c:pt>
                <c:pt idx="54">
                  <c:v>-11824417</c:v>
                </c:pt>
                <c:pt idx="55">
                  <c:v>-11824401</c:v>
                </c:pt>
                <c:pt idx="56">
                  <c:v>-11824385</c:v>
                </c:pt>
                <c:pt idx="57">
                  <c:v>-11824369</c:v>
                </c:pt>
                <c:pt idx="58">
                  <c:v>-11824353</c:v>
                </c:pt>
                <c:pt idx="59">
                  <c:v>-11824337</c:v>
                </c:pt>
                <c:pt idx="60">
                  <c:v>-11824321.5</c:v>
                </c:pt>
                <c:pt idx="61">
                  <c:v>-11824307</c:v>
                </c:pt>
                <c:pt idx="62">
                  <c:v>-11824291</c:v>
                </c:pt>
                <c:pt idx="63">
                  <c:v>-11824277</c:v>
                </c:pt>
                <c:pt idx="64">
                  <c:v>-11824262.5</c:v>
                </c:pt>
                <c:pt idx="65">
                  <c:v>-11824249</c:v>
                </c:pt>
                <c:pt idx="66">
                  <c:v>-11824236</c:v>
                </c:pt>
                <c:pt idx="67">
                  <c:v>-11824223</c:v>
                </c:pt>
                <c:pt idx="68">
                  <c:v>-11824211.5</c:v>
                </c:pt>
                <c:pt idx="69">
                  <c:v>-11824200</c:v>
                </c:pt>
                <c:pt idx="70">
                  <c:v>-11824188.5</c:v>
                </c:pt>
                <c:pt idx="71">
                  <c:v>-11824178.5</c:v>
                </c:pt>
                <c:pt idx="72">
                  <c:v>-11824168.5</c:v>
                </c:pt>
                <c:pt idx="73">
                  <c:v>-11824159.5</c:v>
                </c:pt>
                <c:pt idx="74">
                  <c:v>-11824150.5</c:v>
                </c:pt>
                <c:pt idx="75">
                  <c:v>-11824142</c:v>
                </c:pt>
                <c:pt idx="76">
                  <c:v>-11824134</c:v>
                </c:pt>
                <c:pt idx="77">
                  <c:v>-11824127</c:v>
                </c:pt>
                <c:pt idx="78">
                  <c:v>-11824120.5</c:v>
                </c:pt>
                <c:pt idx="79">
                  <c:v>-11824114.5</c:v>
                </c:pt>
                <c:pt idx="80">
                  <c:v>-11824109</c:v>
                </c:pt>
                <c:pt idx="81">
                  <c:v>-11824104</c:v>
                </c:pt>
                <c:pt idx="82">
                  <c:v>-11824099</c:v>
                </c:pt>
                <c:pt idx="83">
                  <c:v>-11824095</c:v>
                </c:pt>
                <c:pt idx="84">
                  <c:v>-11824090.5</c:v>
                </c:pt>
                <c:pt idx="85">
                  <c:v>-11824087</c:v>
                </c:pt>
                <c:pt idx="86">
                  <c:v>-11824084.5</c:v>
                </c:pt>
                <c:pt idx="87">
                  <c:v>-11824081</c:v>
                </c:pt>
                <c:pt idx="88">
                  <c:v>-11824078.5</c:v>
                </c:pt>
                <c:pt idx="89">
                  <c:v>-11824077</c:v>
                </c:pt>
                <c:pt idx="90">
                  <c:v>-11824075</c:v>
                </c:pt>
                <c:pt idx="91">
                  <c:v>-11824072.5</c:v>
                </c:pt>
                <c:pt idx="92">
                  <c:v>-11824072</c:v>
                </c:pt>
                <c:pt idx="93">
                  <c:v>-11824070.5</c:v>
                </c:pt>
                <c:pt idx="94">
                  <c:v>-11824069</c:v>
                </c:pt>
                <c:pt idx="95">
                  <c:v>-11824068.5</c:v>
                </c:pt>
                <c:pt idx="96">
                  <c:v>-11824068</c:v>
                </c:pt>
                <c:pt idx="97">
                  <c:v>-11824067</c:v>
                </c:pt>
                <c:pt idx="98">
                  <c:v>-11824066.5</c:v>
                </c:pt>
                <c:pt idx="99">
                  <c:v>-11824066.5</c:v>
                </c:pt>
                <c:pt idx="100">
                  <c:v>-11824067</c:v>
                </c:pt>
                <c:pt idx="101">
                  <c:v>-11824066.5</c:v>
                </c:pt>
                <c:pt idx="102">
                  <c:v>-11824066.5</c:v>
                </c:pt>
                <c:pt idx="103">
                  <c:v>-11824067</c:v>
                </c:pt>
                <c:pt idx="104">
                  <c:v>-11824067.5</c:v>
                </c:pt>
                <c:pt idx="105">
                  <c:v>-11824067</c:v>
                </c:pt>
                <c:pt idx="106">
                  <c:v>-11824068</c:v>
                </c:pt>
                <c:pt idx="107">
                  <c:v>-11824068.5</c:v>
                </c:pt>
                <c:pt idx="108">
                  <c:v>-11824068.5</c:v>
                </c:pt>
                <c:pt idx="109">
                  <c:v>-11824070</c:v>
                </c:pt>
                <c:pt idx="110">
                  <c:v>-11824070</c:v>
                </c:pt>
                <c:pt idx="111">
                  <c:v>-11824070.5</c:v>
                </c:pt>
                <c:pt idx="112">
                  <c:v>-11824071</c:v>
                </c:pt>
                <c:pt idx="113">
                  <c:v>-11824071.5</c:v>
                </c:pt>
                <c:pt idx="114">
                  <c:v>-11824072.5</c:v>
                </c:pt>
                <c:pt idx="115">
                  <c:v>-11824073</c:v>
                </c:pt>
                <c:pt idx="116">
                  <c:v>-11824074</c:v>
                </c:pt>
                <c:pt idx="117">
                  <c:v>-11824074</c:v>
                </c:pt>
                <c:pt idx="118">
                  <c:v>-11824075</c:v>
                </c:pt>
                <c:pt idx="119">
                  <c:v>-11824075</c:v>
                </c:pt>
                <c:pt idx="120">
                  <c:v>-11824076</c:v>
                </c:pt>
                <c:pt idx="121">
                  <c:v>-11824076</c:v>
                </c:pt>
                <c:pt idx="122">
                  <c:v>-11824077</c:v>
                </c:pt>
                <c:pt idx="123">
                  <c:v>-11824077</c:v>
                </c:pt>
                <c:pt idx="124">
                  <c:v>-11824077.5</c:v>
                </c:pt>
                <c:pt idx="125">
                  <c:v>-11824078.5</c:v>
                </c:pt>
                <c:pt idx="126">
                  <c:v>-11824078.5</c:v>
                </c:pt>
                <c:pt idx="127">
                  <c:v>-11824079</c:v>
                </c:pt>
                <c:pt idx="128">
                  <c:v>-11824079</c:v>
                </c:pt>
                <c:pt idx="129">
                  <c:v>-11824080</c:v>
                </c:pt>
                <c:pt idx="130">
                  <c:v>-11824080</c:v>
                </c:pt>
                <c:pt idx="131">
                  <c:v>-11824080.5</c:v>
                </c:pt>
                <c:pt idx="132">
                  <c:v>-11824081</c:v>
                </c:pt>
                <c:pt idx="133">
                  <c:v>-11824081.5</c:v>
                </c:pt>
                <c:pt idx="134">
                  <c:v>-11824081</c:v>
                </c:pt>
                <c:pt idx="135">
                  <c:v>-11824081.5</c:v>
                </c:pt>
                <c:pt idx="136">
                  <c:v>-11824082</c:v>
                </c:pt>
                <c:pt idx="137">
                  <c:v>-11824082.5</c:v>
                </c:pt>
                <c:pt idx="138">
                  <c:v>-11824082</c:v>
                </c:pt>
                <c:pt idx="139">
                  <c:v>-11824082.5</c:v>
                </c:pt>
                <c:pt idx="140">
                  <c:v>-11824082.5</c:v>
                </c:pt>
                <c:pt idx="141">
                  <c:v>-11824083</c:v>
                </c:pt>
                <c:pt idx="142">
                  <c:v>-11824083</c:v>
                </c:pt>
                <c:pt idx="143">
                  <c:v>-11824083</c:v>
                </c:pt>
                <c:pt idx="144">
                  <c:v>-11824083.5</c:v>
                </c:pt>
                <c:pt idx="145">
                  <c:v>-11824083.5</c:v>
                </c:pt>
                <c:pt idx="146">
                  <c:v>-11824083.5</c:v>
                </c:pt>
                <c:pt idx="147">
                  <c:v>-11824083.5</c:v>
                </c:pt>
                <c:pt idx="148">
                  <c:v>-11824083.5</c:v>
                </c:pt>
                <c:pt idx="149">
                  <c:v>-11824083.5</c:v>
                </c:pt>
                <c:pt idx="150">
                  <c:v>-11824083.5</c:v>
                </c:pt>
                <c:pt idx="151">
                  <c:v>-11824083</c:v>
                </c:pt>
                <c:pt idx="152">
                  <c:v>-11824083.5</c:v>
                </c:pt>
                <c:pt idx="153">
                  <c:v>-11824083</c:v>
                </c:pt>
                <c:pt idx="154">
                  <c:v>-11824084</c:v>
                </c:pt>
                <c:pt idx="155">
                  <c:v>-11824083.5</c:v>
                </c:pt>
                <c:pt idx="156">
                  <c:v>-11824084</c:v>
                </c:pt>
                <c:pt idx="157">
                  <c:v>-11824084</c:v>
                </c:pt>
                <c:pt idx="158">
                  <c:v>-11824084</c:v>
                </c:pt>
                <c:pt idx="159">
                  <c:v>-11824084</c:v>
                </c:pt>
                <c:pt idx="160">
                  <c:v>-11824084</c:v>
                </c:pt>
                <c:pt idx="161">
                  <c:v>-11824083.5</c:v>
                </c:pt>
                <c:pt idx="162">
                  <c:v>-11824084</c:v>
                </c:pt>
                <c:pt idx="163">
                  <c:v>-11824083.5</c:v>
                </c:pt>
                <c:pt idx="164">
                  <c:v>-11824084</c:v>
                </c:pt>
                <c:pt idx="165">
                  <c:v>-11824083.5</c:v>
                </c:pt>
                <c:pt idx="166">
                  <c:v>-11824084</c:v>
                </c:pt>
                <c:pt idx="167">
                  <c:v>-11824083.5</c:v>
                </c:pt>
                <c:pt idx="168">
                  <c:v>-11824083.5</c:v>
                </c:pt>
                <c:pt idx="169">
                  <c:v>-11824084</c:v>
                </c:pt>
                <c:pt idx="170">
                  <c:v>-11824083.5</c:v>
                </c:pt>
                <c:pt idx="171">
                  <c:v>-11824084</c:v>
                </c:pt>
                <c:pt idx="172">
                  <c:v>-11824083.5</c:v>
                </c:pt>
                <c:pt idx="173">
                  <c:v>-11824083.5</c:v>
                </c:pt>
                <c:pt idx="174">
                  <c:v>-11824083.5</c:v>
                </c:pt>
                <c:pt idx="175">
                  <c:v>-11824083.5</c:v>
                </c:pt>
                <c:pt idx="176">
                  <c:v>-11824084</c:v>
                </c:pt>
                <c:pt idx="177">
                  <c:v>-11824083</c:v>
                </c:pt>
                <c:pt idx="178">
                  <c:v>-11824083.5</c:v>
                </c:pt>
                <c:pt idx="179">
                  <c:v>-11824083.5</c:v>
                </c:pt>
                <c:pt idx="180">
                  <c:v>-11824083.5</c:v>
                </c:pt>
                <c:pt idx="181">
                  <c:v>-11824083</c:v>
                </c:pt>
                <c:pt idx="182">
                  <c:v>-11824083</c:v>
                </c:pt>
                <c:pt idx="183">
                  <c:v>-11824083.5</c:v>
                </c:pt>
                <c:pt idx="184">
                  <c:v>-11824083</c:v>
                </c:pt>
                <c:pt idx="185">
                  <c:v>-11824083</c:v>
                </c:pt>
                <c:pt idx="186">
                  <c:v>-11824083</c:v>
                </c:pt>
                <c:pt idx="187">
                  <c:v>-11824083</c:v>
                </c:pt>
                <c:pt idx="188">
                  <c:v>-11824083</c:v>
                </c:pt>
                <c:pt idx="189">
                  <c:v>-11824083.5</c:v>
                </c:pt>
                <c:pt idx="190">
                  <c:v>-11824083</c:v>
                </c:pt>
                <c:pt idx="191">
                  <c:v>-11824083</c:v>
                </c:pt>
                <c:pt idx="192">
                  <c:v>-11824083.5</c:v>
                </c:pt>
                <c:pt idx="193">
                  <c:v>-11824083</c:v>
                </c:pt>
                <c:pt idx="194">
                  <c:v>-11824083.5</c:v>
                </c:pt>
                <c:pt idx="195">
                  <c:v>-11824083</c:v>
                </c:pt>
                <c:pt idx="196">
                  <c:v>-11824083</c:v>
                </c:pt>
                <c:pt idx="197">
                  <c:v>-11824083</c:v>
                </c:pt>
                <c:pt idx="198">
                  <c:v>-11824083</c:v>
                </c:pt>
                <c:pt idx="199">
                  <c:v>-11824083</c:v>
                </c:pt>
                <c:pt idx="200">
                  <c:v>-11824083</c:v>
                </c:pt>
                <c:pt idx="201">
                  <c:v>-11824083</c:v>
                </c:pt>
                <c:pt idx="202">
                  <c:v>-11824083</c:v>
                </c:pt>
                <c:pt idx="203">
                  <c:v>-11824083</c:v>
                </c:pt>
                <c:pt idx="204">
                  <c:v>-11824083</c:v>
                </c:pt>
                <c:pt idx="205">
                  <c:v>-11824083</c:v>
                </c:pt>
                <c:pt idx="206">
                  <c:v>-11824083</c:v>
                </c:pt>
                <c:pt idx="207">
                  <c:v>-11824083</c:v>
                </c:pt>
                <c:pt idx="208">
                  <c:v>-11824083</c:v>
                </c:pt>
                <c:pt idx="209">
                  <c:v>-11824083</c:v>
                </c:pt>
                <c:pt idx="210">
                  <c:v>-11824083</c:v>
                </c:pt>
                <c:pt idx="211">
                  <c:v>-11824083</c:v>
                </c:pt>
                <c:pt idx="212">
                  <c:v>-11824083.5</c:v>
                </c:pt>
                <c:pt idx="213">
                  <c:v>-11824083</c:v>
                </c:pt>
                <c:pt idx="214">
                  <c:v>-11824083</c:v>
                </c:pt>
                <c:pt idx="215">
                  <c:v>-11824083.5</c:v>
                </c:pt>
                <c:pt idx="216">
                  <c:v>-11824083</c:v>
                </c:pt>
                <c:pt idx="217">
                  <c:v>-11824083.5</c:v>
                </c:pt>
                <c:pt idx="218">
                  <c:v>-11824083</c:v>
                </c:pt>
                <c:pt idx="219">
                  <c:v>-11824083</c:v>
                </c:pt>
                <c:pt idx="220">
                  <c:v>-11824083.5</c:v>
                </c:pt>
                <c:pt idx="221">
                  <c:v>-11824083</c:v>
                </c:pt>
                <c:pt idx="222">
                  <c:v>-11824083</c:v>
                </c:pt>
                <c:pt idx="223">
                  <c:v>-11824083</c:v>
                </c:pt>
                <c:pt idx="224">
                  <c:v>-11824083</c:v>
                </c:pt>
                <c:pt idx="225">
                  <c:v>-11824083</c:v>
                </c:pt>
                <c:pt idx="226">
                  <c:v>-11824083.5</c:v>
                </c:pt>
                <c:pt idx="227">
                  <c:v>-11824083</c:v>
                </c:pt>
                <c:pt idx="228">
                  <c:v>-11824083</c:v>
                </c:pt>
                <c:pt idx="229">
                  <c:v>-11824083.5</c:v>
                </c:pt>
                <c:pt idx="230">
                  <c:v>-11824083</c:v>
                </c:pt>
                <c:pt idx="231">
                  <c:v>-11824083</c:v>
                </c:pt>
                <c:pt idx="232">
                  <c:v>-11824083</c:v>
                </c:pt>
                <c:pt idx="233">
                  <c:v>-11824083</c:v>
                </c:pt>
                <c:pt idx="234">
                  <c:v>-11824083</c:v>
                </c:pt>
                <c:pt idx="235">
                  <c:v>-11824083.5</c:v>
                </c:pt>
                <c:pt idx="236">
                  <c:v>-11824083</c:v>
                </c:pt>
                <c:pt idx="237">
                  <c:v>-11824083</c:v>
                </c:pt>
                <c:pt idx="238">
                  <c:v>-11824083.5</c:v>
                </c:pt>
                <c:pt idx="239">
                  <c:v>-11824083</c:v>
                </c:pt>
                <c:pt idx="240">
                  <c:v>-11824083.5</c:v>
                </c:pt>
                <c:pt idx="241">
                  <c:v>-11824083</c:v>
                </c:pt>
                <c:pt idx="242">
                  <c:v>-11824083</c:v>
                </c:pt>
                <c:pt idx="243">
                  <c:v>-11824083.5</c:v>
                </c:pt>
                <c:pt idx="244">
                  <c:v>-11824083</c:v>
                </c:pt>
                <c:pt idx="245">
                  <c:v>-11824083</c:v>
                </c:pt>
                <c:pt idx="246">
                  <c:v>-11824083</c:v>
                </c:pt>
                <c:pt idx="247">
                  <c:v>-11824083</c:v>
                </c:pt>
                <c:pt idx="248">
                  <c:v>-11824083</c:v>
                </c:pt>
                <c:pt idx="249">
                  <c:v>-11824083.5</c:v>
                </c:pt>
                <c:pt idx="250">
                  <c:v>-11824083</c:v>
                </c:pt>
                <c:pt idx="251">
                  <c:v>-11824083</c:v>
                </c:pt>
                <c:pt idx="252">
                  <c:v>-11824083.5</c:v>
                </c:pt>
                <c:pt idx="253">
                  <c:v>-11824083</c:v>
                </c:pt>
                <c:pt idx="254">
                  <c:v>-11824083</c:v>
                </c:pt>
                <c:pt idx="255">
                  <c:v>-11824083</c:v>
                </c:pt>
                <c:pt idx="256">
                  <c:v>-11824083</c:v>
                </c:pt>
                <c:pt idx="257">
                  <c:v>-11824083</c:v>
                </c:pt>
                <c:pt idx="258">
                  <c:v>-11824083.5</c:v>
                </c:pt>
                <c:pt idx="259">
                  <c:v>-11824083</c:v>
                </c:pt>
                <c:pt idx="260">
                  <c:v>-11824083</c:v>
                </c:pt>
                <c:pt idx="261">
                  <c:v>-11824083.5</c:v>
                </c:pt>
                <c:pt idx="262">
                  <c:v>-11824083</c:v>
                </c:pt>
                <c:pt idx="263">
                  <c:v>-11824083.5</c:v>
                </c:pt>
                <c:pt idx="264">
                  <c:v>-11824083</c:v>
                </c:pt>
                <c:pt idx="265">
                  <c:v>-11824083</c:v>
                </c:pt>
                <c:pt idx="266">
                  <c:v>-11824083.5</c:v>
                </c:pt>
                <c:pt idx="267">
                  <c:v>-11824083</c:v>
                </c:pt>
                <c:pt idx="268">
                  <c:v>-11824083</c:v>
                </c:pt>
                <c:pt idx="269">
                  <c:v>-11824083</c:v>
                </c:pt>
                <c:pt idx="270">
                  <c:v>-11824083</c:v>
                </c:pt>
                <c:pt idx="271">
                  <c:v>-11824083</c:v>
                </c:pt>
                <c:pt idx="272">
                  <c:v>-11824083.5</c:v>
                </c:pt>
                <c:pt idx="273">
                  <c:v>-11824083</c:v>
                </c:pt>
                <c:pt idx="274">
                  <c:v>-11824083</c:v>
                </c:pt>
                <c:pt idx="275">
                  <c:v>-11824083.5</c:v>
                </c:pt>
                <c:pt idx="276">
                  <c:v>-11824083</c:v>
                </c:pt>
                <c:pt idx="277">
                  <c:v>-11824083</c:v>
                </c:pt>
                <c:pt idx="278">
                  <c:v>-11824083</c:v>
                </c:pt>
                <c:pt idx="279">
                  <c:v>-11824083</c:v>
                </c:pt>
                <c:pt idx="280">
                  <c:v>-11824083</c:v>
                </c:pt>
                <c:pt idx="281">
                  <c:v>-11824083.5</c:v>
                </c:pt>
                <c:pt idx="282">
                  <c:v>-11824083</c:v>
                </c:pt>
                <c:pt idx="283">
                  <c:v>-11824083</c:v>
                </c:pt>
                <c:pt idx="284">
                  <c:v>-11824083.5</c:v>
                </c:pt>
                <c:pt idx="285">
                  <c:v>-11824083</c:v>
                </c:pt>
                <c:pt idx="286">
                  <c:v>-11824083.5</c:v>
                </c:pt>
                <c:pt idx="287">
                  <c:v>-11824083</c:v>
                </c:pt>
                <c:pt idx="288">
                  <c:v>-11824083</c:v>
                </c:pt>
                <c:pt idx="289">
                  <c:v>-11824083.5</c:v>
                </c:pt>
                <c:pt idx="290">
                  <c:v>-11824083</c:v>
                </c:pt>
                <c:pt idx="291">
                  <c:v>-11824083</c:v>
                </c:pt>
                <c:pt idx="292">
                  <c:v>-11824083</c:v>
                </c:pt>
                <c:pt idx="293">
                  <c:v>-11824083</c:v>
                </c:pt>
                <c:pt idx="294">
                  <c:v>-11824083</c:v>
                </c:pt>
                <c:pt idx="295">
                  <c:v>-11824083.5</c:v>
                </c:pt>
                <c:pt idx="296">
                  <c:v>-11824083</c:v>
                </c:pt>
                <c:pt idx="297">
                  <c:v>-11824083</c:v>
                </c:pt>
                <c:pt idx="298">
                  <c:v>-11824083.5</c:v>
                </c:pt>
                <c:pt idx="299">
                  <c:v>-11824083</c:v>
                </c:pt>
                <c:pt idx="300">
                  <c:v>-11824083</c:v>
                </c:pt>
                <c:pt idx="301">
                  <c:v>-11824083</c:v>
                </c:pt>
                <c:pt idx="302">
                  <c:v>-11824083</c:v>
                </c:pt>
                <c:pt idx="303">
                  <c:v>-11824083</c:v>
                </c:pt>
                <c:pt idx="304">
                  <c:v>-11824083.5</c:v>
                </c:pt>
                <c:pt idx="305">
                  <c:v>-11824083</c:v>
                </c:pt>
                <c:pt idx="306">
                  <c:v>-11824083</c:v>
                </c:pt>
                <c:pt idx="307">
                  <c:v>-11824083.5</c:v>
                </c:pt>
                <c:pt idx="308">
                  <c:v>-11824083</c:v>
                </c:pt>
                <c:pt idx="309">
                  <c:v>-11824083.5</c:v>
                </c:pt>
                <c:pt idx="310">
                  <c:v>-11824083</c:v>
                </c:pt>
                <c:pt idx="311">
                  <c:v>-11824083</c:v>
                </c:pt>
                <c:pt idx="312">
                  <c:v>-11824083.5</c:v>
                </c:pt>
                <c:pt idx="313">
                  <c:v>-11824083</c:v>
                </c:pt>
                <c:pt idx="314">
                  <c:v>-11824083</c:v>
                </c:pt>
                <c:pt idx="315">
                  <c:v>-11824083</c:v>
                </c:pt>
                <c:pt idx="316">
                  <c:v>-11824083</c:v>
                </c:pt>
                <c:pt idx="317">
                  <c:v>-11824083</c:v>
                </c:pt>
                <c:pt idx="318">
                  <c:v>-11824083.5</c:v>
                </c:pt>
                <c:pt idx="319">
                  <c:v>-11824083</c:v>
                </c:pt>
                <c:pt idx="320">
                  <c:v>-11824083</c:v>
                </c:pt>
                <c:pt idx="321">
                  <c:v>-11824083.5</c:v>
                </c:pt>
                <c:pt idx="322">
                  <c:v>-11824083</c:v>
                </c:pt>
                <c:pt idx="323">
                  <c:v>-11824083</c:v>
                </c:pt>
                <c:pt idx="324">
                  <c:v>-11824083</c:v>
                </c:pt>
                <c:pt idx="325">
                  <c:v>-11824083.5</c:v>
                </c:pt>
                <c:pt idx="326">
                  <c:v>-11824083</c:v>
                </c:pt>
                <c:pt idx="327">
                  <c:v>-11824083.5</c:v>
                </c:pt>
                <c:pt idx="328">
                  <c:v>-11824083</c:v>
                </c:pt>
                <c:pt idx="329">
                  <c:v>-11824083</c:v>
                </c:pt>
                <c:pt idx="330">
                  <c:v>-11824083.5</c:v>
                </c:pt>
                <c:pt idx="331">
                  <c:v>-11824083</c:v>
                </c:pt>
                <c:pt idx="332">
                  <c:v>-11824083.5</c:v>
                </c:pt>
                <c:pt idx="333">
                  <c:v>-11824083</c:v>
                </c:pt>
                <c:pt idx="334">
                  <c:v>-11824083</c:v>
                </c:pt>
                <c:pt idx="335">
                  <c:v>-11824083.5</c:v>
                </c:pt>
                <c:pt idx="336">
                  <c:v>-11824083.5</c:v>
                </c:pt>
                <c:pt idx="337">
                  <c:v>-11824083.5</c:v>
                </c:pt>
                <c:pt idx="338">
                  <c:v>-11824083</c:v>
                </c:pt>
                <c:pt idx="339">
                  <c:v>-11824083.5</c:v>
                </c:pt>
                <c:pt idx="340">
                  <c:v>-11824083.5</c:v>
                </c:pt>
                <c:pt idx="341">
                  <c:v>-11824083.5</c:v>
                </c:pt>
                <c:pt idx="342">
                  <c:v>-11824083</c:v>
                </c:pt>
                <c:pt idx="343">
                  <c:v>-11824083</c:v>
                </c:pt>
                <c:pt idx="344">
                  <c:v>-11824083.5</c:v>
                </c:pt>
                <c:pt idx="345">
                  <c:v>-11824083.5</c:v>
                </c:pt>
                <c:pt idx="346">
                  <c:v>-11824083.5</c:v>
                </c:pt>
                <c:pt idx="347">
                  <c:v>-11824083</c:v>
                </c:pt>
                <c:pt idx="348">
                  <c:v>-11824083.5</c:v>
                </c:pt>
                <c:pt idx="349">
                  <c:v>-11824083.5</c:v>
                </c:pt>
                <c:pt idx="350">
                  <c:v>-11824083.5</c:v>
                </c:pt>
                <c:pt idx="351">
                  <c:v>-11824083.5</c:v>
                </c:pt>
                <c:pt idx="352">
                  <c:v>-11824083.5</c:v>
                </c:pt>
                <c:pt idx="353">
                  <c:v>-11824083</c:v>
                </c:pt>
                <c:pt idx="354">
                  <c:v>-11824083</c:v>
                </c:pt>
                <c:pt idx="355">
                  <c:v>-11824083</c:v>
                </c:pt>
                <c:pt idx="356">
                  <c:v>-11824083.5</c:v>
                </c:pt>
                <c:pt idx="357">
                  <c:v>-11824083.5</c:v>
                </c:pt>
                <c:pt idx="358">
                  <c:v>-11824083</c:v>
                </c:pt>
                <c:pt idx="359">
                  <c:v>-11824083</c:v>
                </c:pt>
                <c:pt idx="360">
                  <c:v>-11824083</c:v>
                </c:pt>
                <c:pt idx="361">
                  <c:v>-11824083</c:v>
                </c:pt>
                <c:pt idx="362">
                  <c:v>-11824083</c:v>
                </c:pt>
                <c:pt idx="363">
                  <c:v>-11824082.5</c:v>
                </c:pt>
                <c:pt idx="364">
                  <c:v>-11824083</c:v>
                </c:pt>
                <c:pt idx="365">
                  <c:v>-11824082.5</c:v>
                </c:pt>
                <c:pt idx="366">
                  <c:v>-11824082.5</c:v>
                </c:pt>
                <c:pt idx="367">
                  <c:v>-11824082.5</c:v>
                </c:pt>
                <c:pt idx="368">
                  <c:v>-11824082.5</c:v>
                </c:pt>
                <c:pt idx="369">
                  <c:v>-11824082</c:v>
                </c:pt>
                <c:pt idx="370">
                  <c:v>-11824082.5</c:v>
                </c:pt>
                <c:pt idx="371">
                  <c:v>-11824082</c:v>
                </c:pt>
                <c:pt idx="372">
                  <c:v>-11824082.5</c:v>
                </c:pt>
                <c:pt idx="373">
                  <c:v>-11824082</c:v>
                </c:pt>
                <c:pt idx="374">
                  <c:v>-11824082.5</c:v>
                </c:pt>
                <c:pt idx="375">
                  <c:v>-11824082.5</c:v>
                </c:pt>
                <c:pt idx="376">
                  <c:v>-11824082</c:v>
                </c:pt>
                <c:pt idx="377">
                  <c:v>-11824082</c:v>
                </c:pt>
                <c:pt idx="378">
                  <c:v>-11824082</c:v>
                </c:pt>
                <c:pt idx="379">
                  <c:v>-11824082</c:v>
                </c:pt>
                <c:pt idx="380">
                  <c:v>-11824082</c:v>
                </c:pt>
                <c:pt idx="381">
                  <c:v>-11824082</c:v>
                </c:pt>
                <c:pt idx="382">
                  <c:v>-11824082</c:v>
                </c:pt>
                <c:pt idx="383">
                  <c:v>-11824082</c:v>
                </c:pt>
                <c:pt idx="384">
                  <c:v>-11824082</c:v>
                </c:pt>
                <c:pt idx="385">
                  <c:v>-11824081.5</c:v>
                </c:pt>
                <c:pt idx="386">
                  <c:v>-11824081.5</c:v>
                </c:pt>
                <c:pt idx="387">
                  <c:v>-11824081.5</c:v>
                </c:pt>
                <c:pt idx="388">
                  <c:v>-11824082</c:v>
                </c:pt>
                <c:pt idx="389">
                  <c:v>-11824082</c:v>
                </c:pt>
                <c:pt idx="390">
                  <c:v>-11824081.5</c:v>
                </c:pt>
                <c:pt idx="391">
                  <c:v>-11824081.5</c:v>
                </c:pt>
                <c:pt idx="392">
                  <c:v>-11824082</c:v>
                </c:pt>
                <c:pt idx="393">
                  <c:v>-11824081.5</c:v>
                </c:pt>
                <c:pt idx="394">
                  <c:v>-11824082</c:v>
                </c:pt>
                <c:pt idx="395">
                  <c:v>-11824082</c:v>
                </c:pt>
                <c:pt idx="396">
                  <c:v>-11824081</c:v>
                </c:pt>
                <c:pt idx="397">
                  <c:v>-11824081.5</c:v>
                </c:pt>
                <c:pt idx="398">
                  <c:v>-11824082</c:v>
                </c:pt>
                <c:pt idx="399">
                  <c:v>-11824082</c:v>
                </c:pt>
                <c:pt idx="400">
                  <c:v>-11824081.5</c:v>
                </c:pt>
                <c:pt idx="401">
                  <c:v>-11824082</c:v>
                </c:pt>
                <c:pt idx="402">
                  <c:v>-11824082</c:v>
                </c:pt>
                <c:pt idx="403">
                  <c:v>-11824082.5</c:v>
                </c:pt>
                <c:pt idx="404">
                  <c:v>-11824083</c:v>
                </c:pt>
                <c:pt idx="405">
                  <c:v>-11824083</c:v>
                </c:pt>
                <c:pt idx="406">
                  <c:v>-11824083</c:v>
                </c:pt>
                <c:pt idx="407">
                  <c:v>-11824083</c:v>
                </c:pt>
                <c:pt idx="408">
                  <c:v>-11824083.5</c:v>
                </c:pt>
                <c:pt idx="409">
                  <c:v>-11824083.5</c:v>
                </c:pt>
                <c:pt idx="410">
                  <c:v>-11824084</c:v>
                </c:pt>
                <c:pt idx="411">
                  <c:v>-11824084</c:v>
                </c:pt>
                <c:pt idx="412">
                  <c:v>-11824085</c:v>
                </c:pt>
                <c:pt idx="413">
                  <c:v>-11824086</c:v>
                </c:pt>
                <c:pt idx="414">
                  <c:v>-11824086</c:v>
                </c:pt>
                <c:pt idx="415">
                  <c:v>-11824086.5</c:v>
                </c:pt>
                <c:pt idx="416">
                  <c:v>-11824087</c:v>
                </c:pt>
                <c:pt idx="417">
                  <c:v>-11824087</c:v>
                </c:pt>
                <c:pt idx="418">
                  <c:v>-11824088.5</c:v>
                </c:pt>
                <c:pt idx="419">
                  <c:v>-11824089</c:v>
                </c:pt>
                <c:pt idx="420">
                  <c:v>-11824090</c:v>
                </c:pt>
                <c:pt idx="421">
                  <c:v>-11824090.5</c:v>
                </c:pt>
                <c:pt idx="422">
                  <c:v>-11824092</c:v>
                </c:pt>
                <c:pt idx="423">
                  <c:v>-11824092.5</c:v>
                </c:pt>
                <c:pt idx="424">
                  <c:v>-11824094</c:v>
                </c:pt>
                <c:pt idx="425">
                  <c:v>-11824095</c:v>
                </c:pt>
              </c:numCache>
            </c:numRef>
          </c:yVal>
          <c:smooth val="0"/>
        </c:ser>
        <c:ser>
          <c:idx val="2"/>
          <c:order val="2"/>
          <c:tx>
            <c:v>Plate Top</c:v>
          </c:tx>
          <c:spPr>
            <a:ln>
              <a:solidFill>
                <a:srgbClr val="00B050"/>
              </a:solidFill>
            </a:ln>
          </c:spPr>
          <c:marker>
            <c:symbol val="none"/>
          </c:marker>
          <c:xVal>
            <c:numRef>
              <c:f>AxialStress!$A$3:$A$554</c:f>
              <c:numCache>
                <c:formatCode>General</c:formatCode>
                <c:ptCount val="552"/>
                <c:pt idx="0">
                  <c:v>3.5216999999999998E-2</c:v>
                </c:pt>
                <c:pt idx="1">
                  <c:v>0.10564999999999999</c:v>
                </c:pt>
                <c:pt idx="2">
                  <c:v>0.17609</c:v>
                </c:pt>
                <c:pt idx="3">
                  <c:v>0.24651999999999999</c:v>
                </c:pt>
                <c:pt idx="4">
                  <c:v>0.31696000000000002</c:v>
                </c:pt>
                <c:pt idx="5">
                  <c:v>0.38739000000000001</c:v>
                </c:pt>
                <c:pt idx="6">
                  <c:v>0.45783000000000001</c:v>
                </c:pt>
                <c:pt idx="7">
                  <c:v>0.52825999999999995</c:v>
                </c:pt>
                <c:pt idx="8">
                  <c:v>0.59870000000000001</c:v>
                </c:pt>
                <c:pt idx="9">
                  <c:v>0.66913</c:v>
                </c:pt>
                <c:pt idx="10">
                  <c:v>0.73956999999999995</c:v>
                </c:pt>
                <c:pt idx="11">
                  <c:v>0.81</c:v>
                </c:pt>
                <c:pt idx="12">
                  <c:v>0.88043000000000005</c:v>
                </c:pt>
                <c:pt idx="13">
                  <c:v>0.95086999999999999</c:v>
                </c:pt>
                <c:pt idx="14">
                  <c:v>1.0213000000000001</c:v>
                </c:pt>
                <c:pt idx="15">
                  <c:v>1.0917399999999999</c:v>
                </c:pt>
                <c:pt idx="16">
                  <c:v>1.1621699999999999</c:v>
                </c:pt>
                <c:pt idx="17">
                  <c:v>1.23261</c:v>
                </c:pt>
                <c:pt idx="18">
                  <c:v>1.30304</c:v>
                </c:pt>
                <c:pt idx="19">
                  <c:v>1.37348</c:v>
                </c:pt>
                <c:pt idx="20">
                  <c:v>1.44391</c:v>
                </c:pt>
                <c:pt idx="21">
                  <c:v>1.5143500000000001</c:v>
                </c:pt>
                <c:pt idx="22">
                  <c:v>1.5847800000000001</c:v>
                </c:pt>
                <c:pt idx="23">
                  <c:v>1.6552199999999999</c:v>
                </c:pt>
                <c:pt idx="24">
                  <c:v>1.7256499999999999</c:v>
                </c:pt>
                <c:pt idx="25">
                  <c:v>1.79609</c:v>
                </c:pt>
                <c:pt idx="26">
                  <c:v>1.86652</c:v>
                </c:pt>
                <c:pt idx="27">
                  <c:v>1.93696</c:v>
                </c:pt>
                <c:pt idx="28">
                  <c:v>2.00739</c:v>
                </c:pt>
                <c:pt idx="29">
                  <c:v>2.0778300000000001</c:v>
                </c:pt>
                <c:pt idx="30">
                  <c:v>2.1482600000000001</c:v>
                </c:pt>
                <c:pt idx="31">
                  <c:v>2.2187000000000001</c:v>
                </c:pt>
                <c:pt idx="32">
                  <c:v>2.2891300000000001</c:v>
                </c:pt>
                <c:pt idx="33">
                  <c:v>2.3595700000000002</c:v>
                </c:pt>
                <c:pt idx="34">
                  <c:v>2.4300000000000002</c:v>
                </c:pt>
                <c:pt idx="35">
                  <c:v>2.5004300000000002</c:v>
                </c:pt>
                <c:pt idx="36">
                  <c:v>2.5708700000000002</c:v>
                </c:pt>
                <c:pt idx="37">
                  <c:v>2.6413000000000002</c:v>
                </c:pt>
                <c:pt idx="38">
                  <c:v>2.7117399999999998</c:v>
                </c:pt>
                <c:pt idx="39">
                  <c:v>2.7821699999999998</c:v>
                </c:pt>
                <c:pt idx="40">
                  <c:v>2.8526099999999999</c:v>
                </c:pt>
                <c:pt idx="41">
                  <c:v>2.9230399999999999</c:v>
                </c:pt>
                <c:pt idx="42">
                  <c:v>2.9934799999999999</c:v>
                </c:pt>
                <c:pt idx="43">
                  <c:v>3.0639099999999999</c:v>
                </c:pt>
                <c:pt idx="44">
                  <c:v>3.13435</c:v>
                </c:pt>
                <c:pt idx="45">
                  <c:v>3.20478</c:v>
                </c:pt>
                <c:pt idx="46">
                  <c:v>3.27522</c:v>
                </c:pt>
                <c:pt idx="47">
                  <c:v>3.34565</c:v>
                </c:pt>
                <c:pt idx="48">
                  <c:v>3.4160900000000001</c:v>
                </c:pt>
                <c:pt idx="49">
                  <c:v>3.4865200000000001</c:v>
                </c:pt>
                <c:pt idx="50">
                  <c:v>3.5569600000000001</c:v>
                </c:pt>
                <c:pt idx="51">
                  <c:v>3.6273900000000001</c:v>
                </c:pt>
                <c:pt idx="52">
                  <c:v>3.6978300000000002</c:v>
                </c:pt>
                <c:pt idx="53">
                  <c:v>3.7682600000000002</c:v>
                </c:pt>
                <c:pt idx="54">
                  <c:v>3.8386999999999998</c:v>
                </c:pt>
                <c:pt idx="55">
                  <c:v>3.9091300000000002</c:v>
                </c:pt>
                <c:pt idx="56">
                  <c:v>3.9795699999999998</c:v>
                </c:pt>
                <c:pt idx="57">
                  <c:v>4.05</c:v>
                </c:pt>
                <c:pt idx="58">
                  <c:v>4.1204299999999998</c:v>
                </c:pt>
                <c:pt idx="59">
                  <c:v>4.1908700000000003</c:v>
                </c:pt>
                <c:pt idx="60">
                  <c:v>4.2613000000000003</c:v>
                </c:pt>
                <c:pt idx="61">
                  <c:v>4.3317399999999999</c:v>
                </c:pt>
                <c:pt idx="62">
                  <c:v>4.4021699999999999</c:v>
                </c:pt>
                <c:pt idx="63">
                  <c:v>4.4726100000000004</c:v>
                </c:pt>
                <c:pt idx="64">
                  <c:v>4.5430400000000004</c:v>
                </c:pt>
                <c:pt idx="65">
                  <c:v>4.61348</c:v>
                </c:pt>
                <c:pt idx="66">
                  <c:v>4.68391</c:v>
                </c:pt>
                <c:pt idx="67">
                  <c:v>4.7543499999999996</c:v>
                </c:pt>
                <c:pt idx="68">
                  <c:v>4.8247799999999996</c:v>
                </c:pt>
                <c:pt idx="69">
                  <c:v>4.8952200000000001</c:v>
                </c:pt>
                <c:pt idx="70">
                  <c:v>4.9656500000000001</c:v>
                </c:pt>
                <c:pt idx="71">
                  <c:v>5.0360899999999997</c:v>
                </c:pt>
                <c:pt idx="72">
                  <c:v>5.1065199999999997</c:v>
                </c:pt>
                <c:pt idx="73">
                  <c:v>5.1769600000000002</c:v>
                </c:pt>
                <c:pt idx="74">
                  <c:v>5.2473900000000002</c:v>
                </c:pt>
                <c:pt idx="75">
                  <c:v>5.3178299999999998</c:v>
                </c:pt>
                <c:pt idx="76">
                  <c:v>5.3882599999999998</c:v>
                </c:pt>
                <c:pt idx="77">
                  <c:v>5.4587000000000003</c:v>
                </c:pt>
                <c:pt idx="78">
                  <c:v>5.5291300000000003</c:v>
                </c:pt>
                <c:pt idx="79">
                  <c:v>5.5995699999999999</c:v>
                </c:pt>
                <c:pt idx="80">
                  <c:v>5.67</c:v>
                </c:pt>
                <c:pt idx="81">
                  <c:v>5.7404299999999999</c:v>
                </c:pt>
                <c:pt idx="82">
                  <c:v>5.8108700000000004</c:v>
                </c:pt>
                <c:pt idx="83">
                  <c:v>5.8813000000000004</c:v>
                </c:pt>
                <c:pt idx="84">
                  <c:v>5.95174</c:v>
                </c:pt>
                <c:pt idx="85">
                  <c:v>6.02217</c:v>
                </c:pt>
                <c:pt idx="86">
                  <c:v>6.0926099999999996</c:v>
                </c:pt>
                <c:pt idx="87">
                  <c:v>6.1630399999999996</c:v>
                </c:pt>
                <c:pt idx="88">
                  <c:v>6.2334800000000001</c:v>
                </c:pt>
                <c:pt idx="89">
                  <c:v>6.3039100000000001</c:v>
                </c:pt>
                <c:pt idx="90">
                  <c:v>6.3743499999999997</c:v>
                </c:pt>
                <c:pt idx="91">
                  <c:v>6.4447799999999997</c:v>
                </c:pt>
                <c:pt idx="92">
                  <c:v>6.5152200000000002</c:v>
                </c:pt>
                <c:pt idx="93">
                  <c:v>6.5856500000000002</c:v>
                </c:pt>
                <c:pt idx="94">
                  <c:v>6.6560899999999998</c:v>
                </c:pt>
                <c:pt idx="95">
                  <c:v>6.7265199999999998</c:v>
                </c:pt>
                <c:pt idx="96">
                  <c:v>6.7969600000000003</c:v>
                </c:pt>
                <c:pt idx="97">
                  <c:v>6.8673900000000003</c:v>
                </c:pt>
                <c:pt idx="98">
                  <c:v>6.9378299999999999</c:v>
                </c:pt>
                <c:pt idx="99">
                  <c:v>7.0082599999999999</c:v>
                </c:pt>
                <c:pt idx="100">
                  <c:v>7.0787000000000004</c:v>
                </c:pt>
                <c:pt idx="101">
                  <c:v>7.1491300000000004</c:v>
                </c:pt>
                <c:pt idx="102">
                  <c:v>7.21957</c:v>
                </c:pt>
                <c:pt idx="103">
                  <c:v>7.29</c:v>
                </c:pt>
                <c:pt idx="104">
                  <c:v>7.3604399999999996</c:v>
                </c:pt>
                <c:pt idx="105">
                  <c:v>7.4308699999999996</c:v>
                </c:pt>
                <c:pt idx="106">
                  <c:v>7.5012999999999996</c:v>
                </c:pt>
                <c:pt idx="107">
                  <c:v>7.5717400000000001</c:v>
                </c:pt>
                <c:pt idx="108">
                  <c:v>7.6421700000000001</c:v>
                </c:pt>
                <c:pt idx="109">
                  <c:v>7.7126099999999997</c:v>
                </c:pt>
                <c:pt idx="110">
                  <c:v>7.7830399999999997</c:v>
                </c:pt>
                <c:pt idx="111">
                  <c:v>7.8534800000000002</c:v>
                </c:pt>
                <c:pt idx="112">
                  <c:v>7.9239100000000002</c:v>
                </c:pt>
                <c:pt idx="113">
                  <c:v>7.9943499999999998</c:v>
                </c:pt>
                <c:pt idx="114">
                  <c:v>8.0647800000000007</c:v>
                </c:pt>
                <c:pt idx="115">
                  <c:v>8.1352200000000003</c:v>
                </c:pt>
                <c:pt idx="116">
                  <c:v>8.2056500000000003</c:v>
                </c:pt>
                <c:pt idx="117">
                  <c:v>8.2760899999999999</c:v>
                </c:pt>
                <c:pt idx="118">
                  <c:v>8.3465199999999999</c:v>
                </c:pt>
                <c:pt idx="119">
                  <c:v>8.4169599999999996</c:v>
                </c:pt>
                <c:pt idx="120">
                  <c:v>8.4873899999999995</c:v>
                </c:pt>
                <c:pt idx="121">
                  <c:v>8.5578299999999992</c:v>
                </c:pt>
                <c:pt idx="122">
                  <c:v>8.6282599999999992</c:v>
                </c:pt>
                <c:pt idx="123">
                  <c:v>8.6987000000000005</c:v>
                </c:pt>
                <c:pt idx="124">
                  <c:v>8.7691300000000005</c:v>
                </c:pt>
                <c:pt idx="125">
                  <c:v>8.8395700000000001</c:v>
                </c:pt>
                <c:pt idx="126">
                  <c:v>8.91</c:v>
                </c:pt>
                <c:pt idx="127">
                  <c:v>8.9804300000000001</c:v>
                </c:pt>
                <c:pt idx="128">
                  <c:v>9.0508699999999997</c:v>
                </c:pt>
                <c:pt idx="129">
                  <c:v>9.1212999999999997</c:v>
                </c:pt>
                <c:pt idx="130">
                  <c:v>9.1917399999999994</c:v>
                </c:pt>
                <c:pt idx="131">
                  <c:v>9.2621699999999993</c:v>
                </c:pt>
                <c:pt idx="132">
                  <c:v>9.3326100000000007</c:v>
                </c:pt>
                <c:pt idx="133">
                  <c:v>9.4030400000000007</c:v>
                </c:pt>
                <c:pt idx="134">
                  <c:v>9.4734800000000003</c:v>
                </c:pt>
                <c:pt idx="135">
                  <c:v>9.5439100000000003</c:v>
                </c:pt>
                <c:pt idx="136">
                  <c:v>9.61435</c:v>
                </c:pt>
                <c:pt idx="137">
                  <c:v>9.6847799999999999</c:v>
                </c:pt>
                <c:pt idx="138">
                  <c:v>9.7552199999999996</c:v>
                </c:pt>
                <c:pt idx="139">
                  <c:v>9.8256499999999996</c:v>
                </c:pt>
                <c:pt idx="140">
                  <c:v>9.8960899999999992</c:v>
                </c:pt>
                <c:pt idx="141">
                  <c:v>9.9665199999999992</c:v>
                </c:pt>
                <c:pt idx="142">
                  <c:v>10.037000000000001</c:v>
                </c:pt>
                <c:pt idx="143">
                  <c:v>10.1074</c:v>
                </c:pt>
                <c:pt idx="144">
                  <c:v>10.1778</c:v>
                </c:pt>
                <c:pt idx="145">
                  <c:v>10.2483</c:v>
                </c:pt>
                <c:pt idx="146">
                  <c:v>10.3187</c:v>
                </c:pt>
                <c:pt idx="147">
                  <c:v>10.389099999999999</c:v>
                </c:pt>
                <c:pt idx="148">
                  <c:v>10.4596</c:v>
                </c:pt>
                <c:pt idx="149">
                  <c:v>10.53</c:v>
                </c:pt>
                <c:pt idx="150">
                  <c:v>10.6004</c:v>
                </c:pt>
                <c:pt idx="151">
                  <c:v>10.6709</c:v>
                </c:pt>
                <c:pt idx="152">
                  <c:v>10.741300000000001</c:v>
                </c:pt>
                <c:pt idx="153">
                  <c:v>10.8117</c:v>
                </c:pt>
                <c:pt idx="154">
                  <c:v>10.882199999999999</c:v>
                </c:pt>
                <c:pt idx="155">
                  <c:v>10.9526</c:v>
                </c:pt>
                <c:pt idx="156">
                  <c:v>11.023</c:v>
                </c:pt>
                <c:pt idx="157">
                  <c:v>11.093500000000001</c:v>
                </c:pt>
                <c:pt idx="158">
                  <c:v>11.1639</c:v>
                </c:pt>
                <c:pt idx="159">
                  <c:v>11.234299999999999</c:v>
                </c:pt>
                <c:pt idx="160">
                  <c:v>11.3048</c:v>
                </c:pt>
                <c:pt idx="161">
                  <c:v>11.3752</c:v>
                </c:pt>
                <c:pt idx="162">
                  <c:v>11.4457</c:v>
                </c:pt>
                <c:pt idx="163">
                  <c:v>11.5161</c:v>
                </c:pt>
                <c:pt idx="164">
                  <c:v>11.586499999999999</c:v>
                </c:pt>
                <c:pt idx="165">
                  <c:v>11.657</c:v>
                </c:pt>
                <c:pt idx="166">
                  <c:v>11.727399999999999</c:v>
                </c:pt>
                <c:pt idx="167">
                  <c:v>11.797800000000001</c:v>
                </c:pt>
                <c:pt idx="168">
                  <c:v>11.8683</c:v>
                </c:pt>
                <c:pt idx="169">
                  <c:v>11.938700000000001</c:v>
                </c:pt>
                <c:pt idx="170">
                  <c:v>12.0091</c:v>
                </c:pt>
                <c:pt idx="171">
                  <c:v>12.079599999999999</c:v>
                </c:pt>
                <c:pt idx="172">
                  <c:v>12.15</c:v>
                </c:pt>
                <c:pt idx="173">
                  <c:v>12.2204</c:v>
                </c:pt>
                <c:pt idx="174">
                  <c:v>12.290900000000001</c:v>
                </c:pt>
                <c:pt idx="175">
                  <c:v>12.3613</c:v>
                </c:pt>
                <c:pt idx="176">
                  <c:v>12.431699999999999</c:v>
                </c:pt>
                <c:pt idx="177">
                  <c:v>12.5022</c:v>
                </c:pt>
                <c:pt idx="178">
                  <c:v>12.5726</c:v>
                </c:pt>
                <c:pt idx="179">
                  <c:v>12.643000000000001</c:v>
                </c:pt>
                <c:pt idx="180">
                  <c:v>12.7135</c:v>
                </c:pt>
                <c:pt idx="181">
                  <c:v>12.783899999999999</c:v>
                </c:pt>
                <c:pt idx="182">
                  <c:v>12.8543</c:v>
                </c:pt>
                <c:pt idx="183">
                  <c:v>12.924799999999999</c:v>
                </c:pt>
                <c:pt idx="184">
                  <c:v>12.995200000000001</c:v>
                </c:pt>
                <c:pt idx="185">
                  <c:v>13.0657</c:v>
                </c:pt>
                <c:pt idx="186">
                  <c:v>13.136100000000001</c:v>
                </c:pt>
                <c:pt idx="187">
                  <c:v>13.2065</c:v>
                </c:pt>
                <c:pt idx="188">
                  <c:v>13.276999999999999</c:v>
                </c:pt>
                <c:pt idx="189">
                  <c:v>13.3474</c:v>
                </c:pt>
                <c:pt idx="190">
                  <c:v>13.4178</c:v>
                </c:pt>
                <c:pt idx="191">
                  <c:v>13.488300000000001</c:v>
                </c:pt>
                <c:pt idx="192">
                  <c:v>13.5587</c:v>
                </c:pt>
                <c:pt idx="193">
                  <c:v>13.629099999999999</c:v>
                </c:pt>
                <c:pt idx="194">
                  <c:v>13.6996</c:v>
                </c:pt>
                <c:pt idx="195">
                  <c:v>13.77</c:v>
                </c:pt>
                <c:pt idx="196">
                  <c:v>13.840400000000001</c:v>
                </c:pt>
                <c:pt idx="197">
                  <c:v>13.9109</c:v>
                </c:pt>
                <c:pt idx="198">
                  <c:v>13.981299999999999</c:v>
                </c:pt>
                <c:pt idx="199">
                  <c:v>14.0517</c:v>
                </c:pt>
                <c:pt idx="200">
                  <c:v>14.122199999999999</c:v>
                </c:pt>
                <c:pt idx="201">
                  <c:v>14.192600000000001</c:v>
                </c:pt>
                <c:pt idx="202">
                  <c:v>14.263</c:v>
                </c:pt>
                <c:pt idx="203">
                  <c:v>14.333500000000001</c:v>
                </c:pt>
                <c:pt idx="204">
                  <c:v>14.4039</c:v>
                </c:pt>
                <c:pt idx="205">
                  <c:v>14.474299999999999</c:v>
                </c:pt>
                <c:pt idx="206">
                  <c:v>14.5448</c:v>
                </c:pt>
                <c:pt idx="207">
                  <c:v>14.6152</c:v>
                </c:pt>
                <c:pt idx="208">
                  <c:v>14.685700000000001</c:v>
                </c:pt>
                <c:pt idx="209">
                  <c:v>14.7561</c:v>
                </c:pt>
                <c:pt idx="210">
                  <c:v>14.826499999999999</c:v>
                </c:pt>
                <c:pt idx="211">
                  <c:v>14.897</c:v>
                </c:pt>
                <c:pt idx="212">
                  <c:v>14.9674</c:v>
                </c:pt>
                <c:pt idx="213">
                  <c:v>15.037800000000001</c:v>
                </c:pt>
                <c:pt idx="214">
                  <c:v>15.1083</c:v>
                </c:pt>
                <c:pt idx="215">
                  <c:v>15.178699999999999</c:v>
                </c:pt>
                <c:pt idx="216">
                  <c:v>15.2491</c:v>
                </c:pt>
                <c:pt idx="217">
                  <c:v>15.319599999999999</c:v>
                </c:pt>
                <c:pt idx="218">
                  <c:v>15.39</c:v>
                </c:pt>
                <c:pt idx="219">
                  <c:v>15.4604</c:v>
                </c:pt>
                <c:pt idx="220">
                  <c:v>15.530900000000001</c:v>
                </c:pt>
                <c:pt idx="221">
                  <c:v>15.6013</c:v>
                </c:pt>
                <c:pt idx="222">
                  <c:v>15.6717</c:v>
                </c:pt>
                <c:pt idx="223">
                  <c:v>15.7422</c:v>
                </c:pt>
                <c:pt idx="224">
                  <c:v>15.8126</c:v>
                </c:pt>
                <c:pt idx="225">
                  <c:v>15.882999999999999</c:v>
                </c:pt>
                <c:pt idx="226">
                  <c:v>15.9535</c:v>
                </c:pt>
                <c:pt idx="227">
                  <c:v>16.023900000000001</c:v>
                </c:pt>
                <c:pt idx="228">
                  <c:v>16.0943</c:v>
                </c:pt>
                <c:pt idx="229">
                  <c:v>16.1648</c:v>
                </c:pt>
                <c:pt idx="230">
                  <c:v>16.235199999999999</c:v>
                </c:pt>
                <c:pt idx="231">
                  <c:v>16.305700000000002</c:v>
                </c:pt>
                <c:pt idx="232">
                  <c:v>16.376100000000001</c:v>
                </c:pt>
                <c:pt idx="233">
                  <c:v>16.4465</c:v>
                </c:pt>
                <c:pt idx="234">
                  <c:v>16.516999999999999</c:v>
                </c:pt>
                <c:pt idx="235">
                  <c:v>16.587399999999999</c:v>
                </c:pt>
                <c:pt idx="236">
                  <c:v>16.657800000000002</c:v>
                </c:pt>
                <c:pt idx="237">
                  <c:v>16.728300000000001</c:v>
                </c:pt>
                <c:pt idx="238">
                  <c:v>16.7987</c:v>
                </c:pt>
                <c:pt idx="239">
                  <c:v>16.8691</c:v>
                </c:pt>
                <c:pt idx="240">
                  <c:v>16.939599999999999</c:v>
                </c:pt>
                <c:pt idx="241">
                  <c:v>17.010000000000002</c:v>
                </c:pt>
                <c:pt idx="242">
                  <c:v>17.080400000000001</c:v>
                </c:pt>
                <c:pt idx="243">
                  <c:v>17.1509</c:v>
                </c:pt>
                <c:pt idx="244">
                  <c:v>17.221299999999999</c:v>
                </c:pt>
                <c:pt idx="245">
                  <c:v>17.291699999999999</c:v>
                </c:pt>
                <c:pt idx="246">
                  <c:v>17.362200000000001</c:v>
                </c:pt>
                <c:pt idx="247">
                  <c:v>17.432600000000001</c:v>
                </c:pt>
                <c:pt idx="248">
                  <c:v>17.503</c:v>
                </c:pt>
                <c:pt idx="249">
                  <c:v>17.573499999999999</c:v>
                </c:pt>
                <c:pt idx="250">
                  <c:v>17.643899999999999</c:v>
                </c:pt>
                <c:pt idx="251">
                  <c:v>17.714300000000001</c:v>
                </c:pt>
                <c:pt idx="252">
                  <c:v>17.784800000000001</c:v>
                </c:pt>
                <c:pt idx="253">
                  <c:v>17.8552</c:v>
                </c:pt>
                <c:pt idx="254">
                  <c:v>17.925699999999999</c:v>
                </c:pt>
                <c:pt idx="255">
                  <c:v>17.996099999999998</c:v>
                </c:pt>
                <c:pt idx="256">
                  <c:v>18.066500000000001</c:v>
                </c:pt>
                <c:pt idx="257">
                  <c:v>18.137</c:v>
                </c:pt>
                <c:pt idx="258">
                  <c:v>18.2074</c:v>
                </c:pt>
                <c:pt idx="259">
                  <c:v>18.277799999999999</c:v>
                </c:pt>
                <c:pt idx="260">
                  <c:v>18.348299999999998</c:v>
                </c:pt>
                <c:pt idx="261">
                  <c:v>18.418700000000001</c:v>
                </c:pt>
                <c:pt idx="262">
                  <c:v>18.489100000000001</c:v>
                </c:pt>
                <c:pt idx="263">
                  <c:v>18.5596</c:v>
                </c:pt>
                <c:pt idx="264">
                  <c:v>18.63</c:v>
                </c:pt>
                <c:pt idx="265">
                  <c:v>18.700399999999998</c:v>
                </c:pt>
                <c:pt idx="266">
                  <c:v>18.770900000000001</c:v>
                </c:pt>
                <c:pt idx="267">
                  <c:v>18.8413</c:v>
                </c:pt>
                <c:pt idx="268">
                  <c:v>18.9117</c:v>
                </c:pt>
                <c:pt idx="269">
                  <c:v>18.982199999999999</c:v>
                </c:pt>
                <c:pt idx="270">
                  <c:v>19.052600000000002</c:v>
                </c:pt>
                <c:pt idx="271">
                  <c:v>19.123000000000001</c:v>
                </c:pt>
                <c:pt idx="272">
                  <c:v>19.1935</c:v>
                </c:pt>
                <c:pt idx="273">
                  <c:v>19.2639</c:v>
                </c:pt>
                <c:pt idx="274">
                  <c:v>19.334299999999999</c:v>
                </c:pt>
                <c:pt idx="275">
                  <c:v>19.404800000000002</c:v>
                </c:pt>
                <c:pt idx="276">
                  <c:v>19.475200000000001</c:v>
                </c:pt>
                <c:pt idx="277">
                  <c:v>19.5457</c:v>
                </c:pt>
                <c:pt idx="278">
                  <c:v>19.616099999999999</c:v>
                </c:pt>
                <c:pt idx="279">
                  <c:v>19.686499999999999</c:v>
                </c:pt>
                <c:pt idx="280">
                  <c:v>19.757000000000001</c:v>
                </c:pt>
                <c:pt idx="281">
                  <c:v>19.827400000000001</c:v>
                </c:pt>
                <c:pt idx="282">
                  <c:v>19.8978</c:v>
                </c:pt>
                <c:pt idx="283">
                  <c:v>19.968299999999999</c:v>
                </c:pt>
                <c:pt idx="284">
                  <c:v>20.038699999999999</c:v>
                </c:pt>
                <c:pt idx="285">
                  <c:v>20.109100000000002</c:v>
                </c:pt>
                <c:pt idx="286">
                  <c:v>20.179600000000001</c:v>
                </c:pt>
                <c:pt idx="287">
                  <c:v>20.25</c:v>
                </c:pt>
                <c:pt idx="288">
                  <c:v>20.320399999999999</c:v>
                </c:pt>
                <c:pt idx="289">
                  <c:v>20.390899999999998</c:v>
                </c:pt>
                <c:pt idx="290">
                  <c:v>20.461300000000001</c:v>
                </c:pt>
                <c:pt idx="291">
                  <c:v>20.531700000000001</c:v>
                </c:pt>
                <c:pt idx="292">
                  <c:v>20.6022</c:v>
                </c:pt>
                <c:pt idx="293">
                  <c:v>20.672599999999999</c:v>
                </c:pt>
                <c:pt idx="294">
                  <c:v>20.742999999999999</c:v>
                </c:pt>
                <c:pt idx="295">
                  <c:v>20.813500000000001</c:v>
                </c:pt>
                <c:pt idx="296">
                  <c:v>20.883900000000001</c:v>
                </c:pt>
                <c:pt idx="297">
                  <c:v>20.9543</c:v>
                </c:pt>
                <c:pt idx="298">
                  <c:v>21.024799999999999</c:v>
                </c:pt>
                <c:pt idx="299">
                  <c:v>21.095199999999998</c:v>
                </c:pt>
                <c:pt idx="300">
                  <c:v>21.165700000000001</c:v>
                </c:pt>
                <c:pt idx="301">
                  <c:v>21.2361</c:v>
                </c:pt>
                <c:pt idx="302">
                  <c:v>21.3065</c:v>
                </c:pt>
                <c:pt idx="303">
                  <c:v>21.376999999999999</c:v>
                </c:pt>
                <c:pt idx="304">
                  <c:v>21.447399999999998</c:v>
                </c:pt>
                <c:pt idx="305">
                  <c:v>21.517800000000001</c:v>
                </c:pt>
                <c:pt idx="306">
                  <c:v>21.5883</c:v>
                </c:pt>
                <c:pt idx="307">
                  <c:v>21.6587</c:v>
                </c:pt>
                <c:pt idx="308">
                  <c:v>21.729099999999999</c:v>
                </c:pt>
                <c:pt idx="309">
                  <c:v>21.799600000000002</c:v>
                </c:pt>
                <c:pt idx="310">
                  <c:v>21.87</c:v>
                </c:pt>
                <c:pt idx="311">
                  <c:v>21.9404</c:v>
                </c:pt>
                <c:pt idx="312">
                  <c:v>22.010899999999999</c:v>
                </c:pt>
                <c:pt idx="313">
                  <c:v>22.081299999999999</c:v>
                </c:pt>
                <c:pt idx="314">
                  <c:v>22.151700000000002</c:v>
                </c:pt>
                <c:pt idx="315">
                  <c:v>22.222200000000001</c:v>
                </c:pt>
                <c:pt idx="316">
                  <c:v>22.2926</c:v>
                </c:pt>
                <c:pt idx="317">
                  <c:v>22.363</c:v>
                </c:pt>
                <c:pt idx="318">
                  <c:v>22.433499999999999</c:v>
                </c:pt>
                <c:pt idx="319">
                  <c:v>22.503900000000002</c:v>
                </c:pt>
                <c:pt idx="320">
                  <c:v>22.574300000000001</c:v>
                </c:pt>
                <c:pt idx="321">
                  <c:v>22.6448</c:v>
                </c:pt>
                <c:pt idx="322">
                  <c:v>22.715199999999999</c:v>
                </c:pt>
                <c:pt idx="323">
                  <c:v>22.785699999999999</c:v>
                </c:pt>
                <c:pt idx="324">
                  <c:v>22.856100000000001</c:v>
                </c:pt>
                <c:pt idx="325">
                  <c:v>22.926500000000001</c:v>
                </c:pt>
                <c:pt idx="326">
                  <c:v>22.997</c:v>
                </c:pt>
                <c:pt idx="327">
                  <c:v>23.067399999999999</c:v>
                </c:pt>
                <c:pt idx="328">
                  <c:v>23.137799999999999</c:v>
                </c:pt>
                <c:pt idx="329">
                  <c:v>23.208300000000001</c:v>
                </c:pt>
                <c:pt idx="330">
                  <c:v>23.278700000000001</c:v>
                </c:pt>
                <c:pt idx="331">
                  <c:v>23.3491</c:v>
                </c:pt>
                <c:pt idx="332">
                  <c:v>23.419599999999999</c:v>
                </c:pt>
                <c:pt idx="333">
                  <c:v>23.49</c:v>
                </c:pt>
                <c:pt idx="334">
                  <c:v>23.560400000000001</c:v>
                </c:pt>
                <c:pt idx="335">
                  <c:v>23.6309</c:v>
                </c:pt>
                <c:pt idx="336">
                  <c:v>23.7013</c:v>
                </c:pt>
                <c:pt idx="337">
                  <c:v>23.771699999999999</c:v>
                </c:pt>
                <c:pt idx="338">
                  <c:v>23.842199999999998</c:v>
                </c:pt>
                <c:pt idx="339">
                  <c:v>23.912600000000001</c:v>
                </c:pt>
                <c:pt idx="340">
                  <c:v>23.983000000000001</c:v>
                </c:pt>
                <c:pt idx="341">
                  <c:v>24.0535</c:v>
                </c:pt>
                <c:pt idx="342">
                  <c:v>24.123899999999999</c:v>
                </c:pt>
                <c:pt idx="343">
                  <c:v>24.194299999999998</c:v>
                </c:pt>
                <c:pt idx="344">
                  <c:v>24.264800000000001</c:v>
                </c:pt>
                <c:pt idx="345">
                  <c:v>24.3352</c:v>
                </c:pt>
                <c:pt idx="346">
                  <c:v>24.4057</c:v>
                </c:pt>
                <c:pt idx="347">
                  <c:v>24.476099999999999</c:v>
                </c:pt>
                <c:pt idx="348">
                  <c:v>24.546500000000002</c:v>
                </c:pt>
                <c:pt idx="349">
                  <c:v>24.617000000000001</c:v>
                </c:pt>
                <c:pt idx="350">
                  <c:v>24.6874</c:v>
                </c:pt>
                <c:pt idx="351">
                  <c:v>24.7578</c:v>
                </c:pt>
                <c:pt idx="352">
                  <c:v>24.828299999999999</c:v>
                </c:pt>
                <c:pt idx="353">
                  <c:v>24.898700000000002</c:v>
                </c:pt>
                <c:pt idx="354">
                  <c:v>24.969100000000001</c:v>
                </c:pt>
                <c:pt idx="355">
                  <c:v>25.0396</c:v>
                </c:pt>
                <c:pt idx="356">
                  <c:v>25.11</c:v>
                </c:pt>
                <c:pt idx="357">
                  <c:v>25.180399999999999</c:v>
                </c:pt>
                <c:pt idx="358">
                  <c:v>25.250900000000001</c:v>
                </c:pt>
                <c:pt idx="359">
                  <c:v>25.321300000000001</c:v>
                </c:pt>
                <c:pt idx="360">
                  <c:v>25.3917</c:v>
                </c:pt>
                <c:pt idx="361">
                  <c:v>25.462199999999999</c:v>
                </c:pt>
                <c:pt idx="362">
                  <c:v>25.532599999999999</c:v>
                </c:pt>
                <c:pt idx="363">
                  <c:v>25.603000000000002</c:v>
                </c:pt>
                <c:pt idx="364">
                  <c:v>25.673500000000001</c:v>
                </c:pt>
                <c:pt idx="365">
                  <c:v>25.7439</c:v>
                </c:pt>
                <c:pt idx="366">
                  <c:v>25.814299999999999</c:v>
                </c:pt>
                <c:pt idx="367">
                  <c:v>25.884799999999998</c:v>
                </c:pt>
                <c:pt idx="368">
                  <c:v>25.955200000000001</c:v>
                </c:pt>
                <c:pt idx="369">
                  <c:v>26.025700000000001</c:v>
                </c:pt>
                <c:pt idx="370">
                  <c:v>26.0961</c:v>
                </c:pt>
                <c:pt idx="371">
                  <c:v>26.166499999999999</c:v>
                </c:pt>
                <c:pt idx="372">
                  <c:v>26.236999999999998</c:v>
                </c:pt>
                <c:pt idx="373">
                  <c:v>26.307400000000001</c:v>
                </c:pt>
                <c:pt idx="374">
                  <c:v>26.377800000000001</c:v>
                </c:pt>
                <c:pt idx="375">
                  <c:v>26.4483</c:v>
                </c:pt>
                <c:pt idx="376">
                  <c:v>26.518699999999999</c:v>
                </c:pt>
                <c:pt idx="377">
                  <c:v>26.589099999999998</c:v>
                </c:pt>
                <c:pt idx="378">
                  <c:v>26.659600000000001</c:v>
                </c:pt>
                <c:pt idx="379">
                  <c:v>26.73</c:v>
                </c:pt>
                <c:pt idx="380">
                  <c:v>26.8004</c:v>
                </c:pt>
                <c:pt idx="381">
                  <c:v>26.870899999999999</c:v>
                </c:pt>
                <c:pt idx="382">
                  <c:v>26.941299999999998</c:v>
                </c:pt>
                <c:pt idx="383">
                  <c:v>27.011700000000001</c:v>
                </c:pt>
                <c:pt idx="384">
                  <c:v>27.0822</c:v>
                </c:pt>
                <c:pt idx="385">
                  <c:v>27.1526</c:v>
                </c:pt>
                <c:pt idx="386">
                  <c:v>27.222999999999999</c:v>
                </c:pt>
                <c:pt idx="387">
                  <c:v>27.293500000000002</c:v>
                </c:pt>
                <c:pt idx="388">
                  <c:v>27.363900000000001</c:v>
                </c:pt>
                <c:pt idx="389">
                  <c:v>27.4343</c:v>
                </c:pt>
                <c:pt idx="390">
                  <c:v>27.504799999999999</c:v>
                </c:pt>
                <c:pt idx="391">
                  <c:v>27.575199999999999</c:v>
                </c:pt>
                <c:pt idx="392">
                  <c:v>27.645700000000001</c:v>
                </c:pt>
                <c:pt idx="393">
                  <c:v>27.716100000000001</c:v>
                </c:pt>
                <c:pt idx="394">
                  <c:v>27.7865</c:v>
                </c:pt>
                <c:pt idx="395">
                  <c:v>27.856999999999999</c:v>
                </c:pt>
                <c:pt idx="396">
                  <c:v>27.927399999999999</c:v>
                </c:pt>
                <c:pt idx="397">
                  <c:v>27.997800000000002</c:v>
                </c:pt>
                <c:pt idx="398">
                  <c:v>28.068300000000001</c:v>
                </c:pt>
                <c:pt idx="399">
                  <c:v>28.1387</c:v>
                </c:pt>
                <c:pt idx="400">
                  <c:v>28.209099999999999</c:v>
                </c:pt>
                <c:pt idx="401">
                  <c:v>28.279599999999999</c:v>
                </c:pt>
                <c:pt idx="402">
                  <c:v>28.35</c:v>
                </c:pt>
                <c:pt idx="403">
                  <c:v>28.420400000000001</c:v>
                </c:pt>
                <c:pt idx="404">
                  <c:v>28.4909</c:v>
                </c:pt>
                <c:pt idx="405">
                  <c:v>28.561299999999999</c:v>
                </c:pt>
                <c:pt idx="406">
                  <c:v>28.631699999999999</c:v>
                </c:pt>
                <c:pt idx="407">
                  <c:v>28.702200000000001</c:v>
                </c:pt>
                <c:pt idx="408">
                  <c:v>28.772600000000001</c:v>
                </c:pt>
                <c:pt idx="409">
                  <c:v>28.843</c:v>
                </c:pt>
                <c:pt idx="410">
                  <c:v>28.913499999999999</c:v>
                </c:pt>
                <c:pt idx="411">
                  <c:v>28.983899999999998</c:v>
                </c:pt>
                <c:pt idx="412">
                  <c:v>29.054300000000001</c:v>
                </c:pt>
                <c:pt idx="413">
                  <c:v>29.1248</c:v>
                </c:pt>
                <c:pt idx="414">
                  <c:v>29.1952</c:v>
                </c:pt>
                <c:pt idx="415">
                  <c:v>29.265699999999999</c:v>
                </c:pt>
                <c:pt idx="416">
                  <c:v>29.336099999999998</c:v>
                </c:pt>
                <c:pt idx="417">
                  <c:v>29.406500000000001</c:v>
                </c:pt>
                <c:pt idx="418">
                  <c:v>29.477</c:v>
                </c:pt>
                <c:pt idx="419">
                  <c:v>29.5474</c:v>
                </c:pt>
                <c:pt idx="420">
                  <c:v>29.617799999999999</c:v>
                </c:pt>
                <c:pt idx="421">
                  <c:v>29.688300000000002</c:v>
                </c:pt>
                <c:pt idx="422">
                  <c:v>29.758700000000001</c:v>
                </c:pt>
                <c:pt idx="423">
                  <c:v>29.8291</c:v>
                </c:pt>
                <c:pt idx="424">
                  <c:v>29.8996</c:v>
                </c:pt>
                <c:pt idx="425">
                  <c:v>29.97</c:v>
                </c:pt>
                <c:pt idx="426">
                  <c:v>30.040400000000002</c:v>
                </c:pt>
                <c:pt idx="427">
                  <c:v>30.110900000000001</c:v>
                </c:pt>
                <c:pt idx="428">
                  <c:v>30.1813</c:v>
                </c:pt>
                <c:pt idx="429">
                  <c:v>30.2517</c:v>
                </c:pt>
                <c:pt idx="430">
                  <c:v>30.322199999999999</c:v>
                </c:pt>
                <c:pt idx="431">
                  <c:v>30.392600000000002</c:v>
                </c:pt>
                <c:pt idx="432">
                  <c:v>30.463000000000001</c:v>
                </c:pt>
                <c:pt idx="433">
                  <c:v>30.5335</c:v>
                </c:pt>
                <c:pt idx="434">
                  <c:v>30.603899999999999</c:v>
                </c:pt>
                <c:pt idx="435">
                  <c:v>30.674299999999999</c:v>
                </c:pt>
                <c:pt idx="436">
                  <c:v>30.744800000000001</c:v>
                </c:pt>
                <c:pt idx="437">
                  <c:v>30.815200000000001</c:v>
                </c:pt>
                <c:pt idx="438">
                  <c:v>30.8857</c:v>
                </c:pt>
                <c:pt idx="439">
                  <c:v>30.956099999999999</c:v>
                </c:pt>
                <c:pt idx="440">
                  <c:v>31.026499999999999</c:v>
                </c:pt>
                <c:pt idx="441">
                  <c:v>31.097000000000001</c:v>
                </c:pt>
                <c:pt idx="442">
                  <c:v>31.167400000000001</c:v>
                </c:pt>
                <c:pt idx="443">
                  <c:v>31.2378</c:v>
                </c:pt>
                <c:pt idx="444">
                  <c:v>31.308299999999999</c:v>
                </c:pt>
                <c:pt idx="445">
                  <c:v>31.378699999999998</c:v>
                </c:pt>
                <c:pt idx="446">
                  <c:v>31.449100000000001</c:v>
                </c:pt>
                <c:pt idx="447">
                  <c:v>31.519600000000001</c:v>
                </c:pt>
                <c:pt idx="448">
                  <c:v>31.59</c:v>
                </c:pt>
                <c:pt idx="449">
                  <c:v>31.660399999999999</c:v>
                </c:pt>
                <c:pt idx="450">
                  <c:v>31.730899999999998</c:v>
                </c:pt>
                <c:pt idx="451">
                  <c:v>31.801300000000001</c:v>
                </c:pt>
                <c:pt idx="452">
                  <c:v>31.871700000000001</c:v>
                </c:pt>
                <c:pt idx="453">
                  <c:v>31.9422</c:v>
                </c:pt>
                <c:pt idx="454">
                  <c:v>32.012599999999999</c:v>
                </c:pt>
                <c:pt idx="455">
                  <c:v>32.082999999999998</c:v>
                </c:pt>
                <c:pt idx="456">
                  <c:v>32.153500000000001</c:v>
                </c:pt>
                <c:pt idx="457">
                  <c:v>32.2239</c:v>
                </c:pt>
                <c:pt idx="458">
                  <c:v>32.2943</c:v>
                </c:pt>
                <c:pt idx="459">
                  <c:v>32.364800000000002</c:v>
                </c:pt>
                <c:pt idx="460">
                  <c:v>32.435200000000002</c:v>
                </c:pt>
                <c:pt idx="461">
                  <c:v>32.505699999999997</c:v>
                </c:pt>
                <c:pt idx="462">
                  <c:v>32.576099999999997</c:v>
                </c:pt>
                <c:pt idx="463">
                  <c:v>32.646500000000003</c:v>
                </c:pt>
                <c:pt idx="464">
                  <c:v>32.716999999999999</c:v>
                </c:pt>
                <c:pt idx="465">
                  <c:v>32.787399999999998</c:v>
                </c:pt>
                <c:pt idx="466">
                  <c:v>32.857799999999997</c:v>
                </c:pt>
                <c:pt idx="467">
                  <c:v>32.9283</c:v>
                </c:pt>
                <c:pt idx="468">
                  <c:v>32.998699999999999</c:v>
                </c:pt>
                <c:pt idx="469">
                  <c:v>33.069099999999999</c:v>
                </c:pt>
                <c:pt idx="470">
                  <c:v>33.139600000000002</c:v>
                </c:pt>
                <c:pt idx="471">
                  <c:v>33.21</c:v>
                </c:pt>
                <c:pt idx="472">
                  <c:v>33.2804</c:v>
                </c:pt>
                <c:pt idx="473">
                  <c:v>33.350900000000003</c:v>
                </c:pt>
                <c:pt idx="474">
                  <c:v>33.421300000000002</c:v>
                </c:pt>
                <c:pt idx="475">
                  <c:v>33.491700000000002</c:v>
                </c:pt>
                <c:pt idx="476">
                  <c:v>33.562199999999997</c:v>
                </c:pt>
                <c:pt idx="477">
                  <c:v>33.632599999999996</c:v>
                </c:pt>
                <c:pt idx="478">
                  <c:v>33.703000000000003</c:v>
                </c:pt>
                <c:pt idx="479">
                  <c:v>33.773499999999999</c:v>
                </c:pt>
                <c:pt idx="480">
                  <c:v>33.843899999999998</c:v>
                </c:pt>
                <c:pt idx="481">
                  <c:v>33.914299999999997</c:v>
                </c:pt>
                <c:pt idx="482">
                  <c:v>33.9848</c:v>
                </c:pt>
                <c:pt idx="483">
                  <c:v>34.055199999999999</c:v>
                </c:pt>
                <c:pt idx="484">
                  <c:v>34.125700000000002</c:v>
                </c:pt>
                <c:pt idx="485">
                  <c:v>34.196100000000001</c:v>
                </c:pt>
                <c:pt idx="486">
                  <c:v>34.266500000000001</c:v>
                </c:pt>
                <c:pt idx="487">
                  <c:v>34.337000000000003</c:v>
                </c:pt>
                <c:pt idx="488">
                  <c:v>34.407400000000003</c:v>
                </c:pt>
                <c:pt idx="489">
                  <c:v>34.477800000000002</c:v>
                </c:pt>
                <c:pt idx="490">
                  <c:v>34.548299999999998</c:v>
                </c:pt>
                <c:pt idx="491">
                  <c:v>34.618699999999997</c:v>
                </c:pt>
                <c:pt idx="492">
                  <c:v>34.689100000000003</c:v>
                </c:pt>
                <c:pt idx="493">
                  <c:v>34.759599999999999</c:v>
                </c:pt>
                <c:pt idx="494">
                  <c:v>34.83</c:v>
                </c:pt>
                <c:pt idx="495">
                  <c:v>34.900399999999998</c:v>
                </c:pt>
                <c:pt idx="496">
                  <c:v>34.9709</c:v>
                </c:pt>
                <c:pt idx="497">
                  <c:v>35.0413</c:v>
                </c:pt>
                <c:pt idx="498">
                  <c:v>35.111699999999999</c:v>
                </c:pt>
                <c:pt idx="499">
                  <c:v>35.182200000000002</c:v>
                </c:pt>
                <c:pt idx="500">
                  <c:v>35.252600000000001</c:v>
                </c:pt>
                <c:pt idx="501">
                  <c:v>35.323</c:v>
                </c:pt>
                <c:pt idx="502">
                  <c:v>35.393500000000003</c:v>
                </c:pt>
                <c:pt idx="503">
                  <c:v>35.463900000000002</c:v>
                </c:pt>
                <c:pt idx="504">
                  <c:v>35.534300000000002</c:v>
                </c:pt>
                <c:pt idx="505">
                  <c:v>35.604799999999997</c:v>
                </c:pt>
                <c:pt idx="506">
                  <c:v>35.675199999999997</c:v>
                </c:pt>
                <c:pt idx="507">
                  <c:v>35.745699999999999</c:v>
                </c:pt>
                <c:pt idx="508">
                  <c:v>35.816099999999999</c:v>
                </c:pt>
                <c:pt idx="509">
                  <c:v>35.886499999999998</c:v>
                </c:pt>
                <c:pt idx="510">
                  <c:v>35.957000000000001</c:v>
                </c:pt>
                <c:pt idx="511">
                  <c:v>36.0274</c:v>
                </c:pt>
                <c:pt idx="512">
                  <c:v>36.097799999999999</c:v>
                </c:pt>
                <c:pt idx="513">
                  <c:v>36.168300000000002</c:v>
                </c:pt>
                <c:pt idx="514">
                  <c:v>36.238700000000001</c:v>
                </c:pt>
                <c:pt idx="515">
                  <c:v>36.309100000000001</c:v>
                </c:pt>
                <c:pt idx="516">
                  <c:v>36.379600000000003</c:v>
                </c:pt>
                <c:pt idx="517">
                  <c:v>36.450000000000003</c:v>
                </c:pt>
                <c:pt idx="518">
                  <c:v>36.520400000000002</c:v>
                </c:pt>
                <c:pt idx="519">
                  <c:v>36.590899999999998</c:v>
                </c:pt>
                <c:pt idx="520">
                  <c:v>36.661299999999997</c:v>
                </c:pt>
                <c:pt idx="521">
                  <c:v>36.731699999999996</c:v>
                </c:pt>
                <c:pt idx="522">
                  <c:v>36.802199999999999</c:v>
                </c:pt>
                <c:pt idx="523">
                  <c:v>36.872599999999998</c:v>
                </c:pt>
                <c:pt idx="524">
                  <c:v>36.942999999999998</c:v>
                </c:pt>
                <c:pt idx="525">
                  <c:v>37.013500000000001</c:v>
                </c:pt>
                <c:pt idx="526">
                  <c:v>37.0839</c:v>
                </c:pt>
                <c:pt idx="527">
                  <c:v>37.154299999999999</c:v>
                </c:pt>
                <c:pt idx="528">
                  <c:v>37.224800000000002</c:v>
                </c:pt>
                <c:pt idx="529">
                  <c:v>37.295200000000001</c:v>
                </c:pt>
                <c:pt idx="530">
                  <c:v>37.365699999999997</c:v>
                </c:pt>
                <c:pt idx="531">
                  <c:v>37.436100000000003</c:v>
                </c:pt>
                <c:pt idx="532">
                  <c:v>37.506500000000003</c:v>
                </c:pt>
                <c:pt idx="533">
                  <c:v>37.576999999999998</c:v>
                </c:pt>
                <c:pt idx="534">
                  <c:v>37.647399999999998</c:v>
                </c:pt>
                <c:pt idx="535">
                  <c:v>37.717799999999997</c:v>
                </c:pt>
                <c:pt idx="536">
                  <c:v>37.7883</c:v>
                </c:pt>
                <c:pt idx="537">
                  <c:v>37.858699999999999</c:v>
                </c:pt>
                <c:pt idx="538">
                  <c:v>37.929099999999998</c:v>
                </c:pt>
                <c:pt idx="539">
                  <c:v>37.999600000000001</c:v>
                </c:pt>
                <c:pt idx="540">
                  <c:v>38.07</c:v>
                </c:pt>
                <c:pt idx="541">
                  <c:v>38.1404</c:v>
                </c:pt>
                <c:pt idx="542">
                  <c:v>38.210900000000002</c:v>
                </c:pt>
                <c:pt idx="543">
                  <c:v>38.281300000000002</c:v>
                </c:pt>
                <c:pt idx="544">
                  <c:v>38.351700000000001</c:v>
                </c:pt>
                <c:pt idx="545">
                  <c:v>38.422199999999997</c:v>
                </c:pt>
                <c:pt idx="546">
                  <c:v>38.492600000000003</c:v>
                </c:pt>
                <c:pt idx="547">
                  <c:v>38.563000000000002</c:v>
                </c:pt>
                <c:pt idx="548">
                  <c:v>38.633499999999998</c:v>
                </c:pt>
                <c:pt idx="549">
                  <c:v>38.703899999999997</c:v>
                </c:pt>
                <c:pt idx="550">
                  <c:v>38.774299999999997</c:v>
                </c:pt>
                <c:pt idx="551">
                  <c:v>38.844799999999999</c:v>
                </c:pt>
              </c:numCache>
            </c:numRef>
          </c:xVal>
          <c:yVal>
            <c:numRef>
              <c:f>AxialStress!$B$3:$B$554</c:f>
              <c:numCache>
                <c:formatCode>General</c:formatCode>
                <c:ptCount val="552"/>
                <c:pt idx="0">
                  <c:v>-11016538</c:v>
                </c:pt>
                <c:pt idx="1">
                  <c:v>-10918306</c:v>
                </c:pt>
                <c:pt idx="2">
                  <c:v>-11275070</c:v>
                </c:pt>
                <c:pt idx="3">
                  <c:v>-11135580</c:v>
                </c:pt>
                <c:pt idx="4">
                  <c:v>-11244089</c:v>
                </c:pt>
                <c:pt idx="5">
                  <c:v>-11238308</c:v>
                </c:pt>
                <c:pt idx="6">
                  <c:v>-11268304</c:v>
                </c:pt>
                <c:pt idx="7">
                  <c:v>-11280649</c:v>
                </c:pt>
                <c:pt idx="8">
                  <c:v>-11293870</c:v>
                </c:pt>
                <c:pt idx="9">
                  <c:v>-11303518</c:v>
                </c:pt>
                <c:pt idx="10">
                  <c:v>-11311012</c:v>
                </c:pt>
                <c:pt idx="11">
                  <c:v>-11316557</c:v>
                </c:pt>
                <c:pt idx="12">
                  <c:v>-11320282</c:v>
                </c:pt>
                <c:pt idx="13">
                  <c:v>-11322439</c:v>
                </c:pt>
                <c:pt idx="14">
                  <c:v>-11323148</c:v>
                </c:pt>
                <c:pt idx="15">
                  <c:v>-11322594</c:v>
                </c:pt>
                <c:pt idx="16">
                  <c:v>-11320892</c:v>
                </c:pt>
                <c:pt idx="17">
                  <c:v>-11318194</c:v>
                </c:pt>
                <c:pt idx="18">
                  <c:v>-11314613</c:v>
                </c:pt>
                <c:pt idx="19">
                  <c:v>-11310272</c:v>
                </c:pt>
                <c:pt idx="20">
                  <c:v>-11305274</c:v>
                </c:pt>
                <c:pt idx="21">
                  <c:v>-11299724</c:v>
                </c:pt>
                <c:pt idx="22">
                  <c:v>-11293710</c:v>
                </c:pt>
                <c:pt idx="23">
                  <c:v>-11287321</c:v>
                </c:pt>
                <c:pt idx="24">
                  <c:v>-11280634</c:v>
                </c:pt>
                <c:pt idx="25">
                  <c:v>-11273720</c:v>
                </c:pt>
                <c:pt idx="26">
                  <c:v>-11266646</c:v>
                </c:pt>
                <c:pt idx="27">
                  <c:v>-11259469</c:v>
                </c:pt>
                <c:pt idx="28">
                  <c:v>-11252244</c:v>
                </c:pt>
                <c:pt idx="29">
                  <c:v>-11245018</c:v>
                </c:pt>
                <c:pt idx="30">
                  <c:v>-11237834</c:v>
                </c:pt>
                <c:pt idx="31">
                  <c:v>-11230730</c:v>
                </c:pt>
                <c:pt idx="32">
                  <c:v>-11223740</c:v>
                </c:pt>
                <c:pt idx="33">
                  <c:v>-11216892</c:v>
                </c:pt>
                <c:pt idx="34">
                  <c:v>-11210210</c:v>
                </c:pt>
                <c:pt idx="35">
                  <c:v>-11203718</c:v>
                </c:pt>
                <c:pt idx="36">
                  <c:v>-11197430</c:v>
                </c:pt>
                <c:pt idx="37">
                  <c:v>-11191365</c:v>
                </c:pt>
                <c:pt idx="38">
                  <c:v>-11185532</c:v>
                </c:pt>
                <c:pt idx="39">
                  <c:v>-11179942</c:v>
                </c:pt>
                <c:pt idx="40">
                  <c:v>-11174602</c:v>
                </c:pt>
                <c:pt idx="41">
                  <c:v>-11169514</c:v>
                </c:pt>
                <c:pt idx="42">
                  <c:v>-11164682</c:v>
                </c:pt>
                <c:pt idx="43">
                  <c:v>-11160108</c:v>
                </c:pt>
                <c:pt idx="44">
                  <c:v>-11155789</c:v>
                </c:pt>
                <c:pt idx="45">
                  <c:v>-11151724</c:v>
                </c:pt>
                <c:pt idx="46">
                  <c:v>-11147910</c:v>
                </c:pt>
                <c:pt idx="47">
                  <c:v>-11144342</c:v>
                </c:pt>
                <c:pt idx="48">
                  <c:v>-11141014</c:v>
                </c:pt>
                <c:pt idx="49">
                  <c:v>-11137920</c:v>
                </c:pt>
                <c:pt idx="50">
                  <c:v>-11135052</c:v>
                </c:pt>
                <c:pt idx="51">
                  <c:v>-11132404</c:v>
                </c:pt>
                <c:pt idx="52">
                  <c:v>-11129968</c:v>
                </c:pt>
                <c:pt idx="53">
                  <c:v>-11127733</c:v>
                </c:pt>
                <c:pt idx="54">
                  <c:v>-11125693</c:v>
                </c:pt>
                <c:pt idx="55">
                  <c:v>-11123838</c:v>
                </c:pt>
                <c:pt idx="56">
                  <c:v>-11122158</c:v>
                </c:pt>
                <c:pt idx="57">
                  <c:v>-11120646</c:v>
                </c:pt>
                <c:pt idx="58">
                  <c:v>-11119291</c:v>
                </c:pt>
                <c:pt idx="59">
                  <c:v>-11118084</c:v>
                </c:pt>
                <c:pt idx="60">
                  <c:v>-11117018</c:v>
                </c:pt>
                <c:pt idx="61">
                  <c:v>-11116082</c:v>
                </c:pt>
                <c:pt idx="62">
                  <c:v>-11115268</c:v>
                </c:pt>
                <c:pt idx="63">
                  <c:v>-11114569</c:v>
                </c:pt>
                <c:pt idx="64">
                  <c:v>-11113975</c:v>
                </c:pt>
                <c:pt idx="65">
                  <c:v>-11113478</c:v>
                </c:pt>
                <c:pt idx="66">
                  <c:v>-11113072</c:v>
                </c:pt>
                <c:pt idx="67">
                  <c:v>-11112748</c:v>
                </c:pt>
                <c:pt idx="68">
                  <c:v>-11112500</c:v>
                </c:pt>
                <c:pt idx="69">
                  <c:v>-11112322</c:v>
                </c:pt>
                <c:pt idx="70">
                  <c:v>-11112205</c:v>
                </c:pt>
                <c:pt idx="71">
                  <c:v>-11112145</c:v>
                </c:pt>
                <c:pt idx="72">
                  <c:v>-11112136</c:v>
                </c:pt>
                <c:pt idx="73">
                  <c:v>-11112172</c:v>
                </c:pt>
                <c:pt idx="74">
                  <c:v>-11112248</c:v>
                </c:pt>
                <c:pt idx="75">
                  <c:v>-11112360</c:v>
                </c:pt>
                <c:pt idx="76">
                  <c:v>-11112502</c:v>
                </c:pt>
                <c:pt idx="77">
                  <c:v>-11112671</c:v>
                </c:pt>
                <c:pt idx="78">
                  <c:v>-11112863</c:v>
                </c:pt>
                <c:pt idx="79">
                  <c:v>-11113074</c:v>
                </c:pt>
                <c:pt idx="80">
                  <c:v>-11113302</c:v>
                </c:pt>
                <c:pt idx="81">
                  <c:v>-11113542</c:v>
                </c:pt>
                <c:pt idx="82">
                  <c:v>-11113792</c:v>
                </c:pt>
                <c:pt idx="83">
                  <c:v>-11114049</c:v>
                </c:pt>
                <c:pt idx="84">
                  <c:v>-11114312</c:v>
                </c:pt>
                <c:pt idx="85">
                  <c:v>-11114578</c:v>
                </c:pt>
                <c:pt idx="86">
                  <c:v>-11114844</c:v>
                </c:pt>
                <c:pt idx="87">
                  <c:v>-11115110</c:v>
                </c:pt>
                <c:pt idx="88">
                  <c:v>-11115375</c:v>
                </c:pt>
                <c:pt idx="89">
                  <c:v>-11115636</c:v>
                </c:pt>
                <c:pt idx="90">
                  <c:v>-11115892</c:v>
                </c:pt>
                <c:pt idx="91">
                  <c:v>-11116142</c:v>
                </c:pt>
                <c:pt idx="92">
                  <c:v>-11116387</c:v>
                </c:pt>
                <c:pt idx="93">
                  <c:v>-11116624</c:v>
                </c:pt>
                <c:pt idx="94">
                  <c:v>-11116852</c:v>
                </c:pt>
                <c:pt idx="95">
                  <c:v>-11117074</c:v>
                </c:pt>
                <c:pt idx="96">
                  <c:v>-11117286</c:v>
                </c:pt>
                <c:pt idx="97">
                  <c:v>-11117488</c:v>
                </c:pt>
                <c:pt idx="98">
                  <c:v>-11117682</c:v>
                </c:pt>
                <c:pt idx="99">
                  <c:v>-11117867</c:v>
                </c:pt>
                <c:pt idx="100">
                  <c:v>-11118042</c:v>
                </c:pt>
                <c:pt idx="101">
                  <c:v>-11118208</c:v>
                </c:pt>
                <c:pt idx="102">
                  <c:v>-11118364</c:v>
                </c:pt>
                <c:pt idx="103">
                  <c:v>-11118510</c:v>
                </c:pt>
                <c:pt idx="104">
                  <c:v>-11118648</c:v>
                </c:pt>
                <c:pt idx="105">
                  <c:v>-11118776</c:v>
                </c:pt>
                <c:pt idx="106">
                  <c:v>-11118896</c:v>
                </c:pt>
                <c:pt idx="107">
                  <c:v>-11119008</c:v>
                </c:pt>
                <c:pt idx="108">
                  <c:v>-11119110</c:v>
                </c:pt>
                <c:pt idx="109">
                  <c:v>-11119205</c:v>
                </c:pt>
                <c:pt idx="110">
                  <c:v>-11119292</c:v>
                </c:pt>
                <c:pt idx="111">
                  <c:v>-11119372</c:v>
                </c:pt>
                <c:pt idx="112">
                  <c:v>-11119446</c:v>
                </c:pt>
                <c:pt idx="113">
                  <c:v>-11119511</c:v>
                </c:pt>
                <c:pt idx="114">
                  <c:v>-11119572</c:v>
                </c:pt>
                <c:pt idx="115">
                  <c:v>-11119625</c:v>
                </c:pt>
                <c:pt idx="116">
                  <c:v>-11119672</c:v>
                </c:pt>
                <c:pt idx="117">
                  <c:v>-11119716</c:v>
                </c:pt>
                <c:pt idx="118">
                  <c:v>-11119754</c:v>
                </c:pt>
                <c:pt idx="119">
                  <c:v>-11119786</c:v>
                </c:pt>
                <c:pt idx="120">
                  <c:v>-11119814</c:v>
                </c:pt>
                <c:pt idx="121">
                  <c:v>-11119839</c:v>
                </c:pt>
                <c:pt idx="122">
                  <c:v>-11119860</c:v>
                </c:pt>
                <c:pt idx="123">
                  <c:v>-11119876</c:v>
                </c:pt>
                <c:pt idx="124">
                  <c:v>-11119891</c:v>
                </c:pt>
                <c:pt idx="125">
                  <c:v>-11119902</c:v>
                </c:pt>
                <c:pt idx="126">
                  <c:v>-11119910</c:v>
                </c:pt>
                <c:pt idx="127">
                  <c:v>-11119916</c:v>
                </c:pt>
                <c:pt idx="128">
                  <c:v>-11119919</c:v>
                </c:pt>
                <c:pt idx="129">
                  <c:v>-11119920</c:v>
                </c:pt>
                <c:pt idx="130">
                  <c:v>-11119920</c:v>
                </c:pt>
                <c:pt idx="131">
                  <c:v>-11119918</c:v>
                </c:pt>
                <c:pt idx="132">
                  <c:v>-11119916</c:v>
                </c:pt>
                <c:pt idx="133">
                  <c:v>-11119910</c:v>
                </c:pt>
                <c:pt idx="134">
                  <c:v>-11119905</c:v>
                </c:pt>
                <c:pt idx="135">
                  <c:v>-11119898</c:v>
                </c:pt>
                <c:pt idx="136">
                  <c:v>-11119891</c:v>
                </c:pt>
                <c:pt idx="137">
                  <c:v>-11119883</c:v>
                </c:pt>
                <c:pt idx="138">
                  <c:v>-11119874</c:v>
                </c:pt>
                <c:pt idx="139">
                  <c:v>-11119866</c:v>
                </c:pt>
                <c:pt idx="140">
                  <c:v>-11119856</c:v>
                </c:pt>
                <c:pt idx="141">
                  <c:v>-11119846</c:v>
                </c:pt>
                <c:pt idx="142">
                  <c:v>-11119837</c:v>
                </c:pt>
                <c:pt idx="143">
                  <c:v>-11119827</c:v>
                </c:pt>
                <c:pt idx="144">
                  <c:v>-11119817</c:v>
                </c:pt>
                <c:pt idx="145">
                  <c:v>-11119807</c:v>
                </c:pt>
                <c:pt idx="146">
                  <c:v>-11119798</c:v>
                </c:pt>
                <c:pt idx="147">
                  <c:v>-11119788</c:v>
                </c:pt>
                <c:pt idx="148">
                  <c:v>-11119778</c:v>
                </c:pt>
                <c:pt idx="149">
                  <c:v>-11119769</c:v>
                </c:pt>
                <c:pt idx="150">
                  <c:v>-11119760</c:v>
                </c:pt>
                <c:pt idx="151">
                  <c:v>-11119752</c:v>
                </c:pt>
                <c:pt idx="152">
                  <c:v>-11119744</c:v>
                </c:pt>
                <c:pt idx="153">
                  <c:v>-11119736</c:v>
                </c:pt>
                <c:pt idx="154">
                  <c:v>-11119728</c:v>
                </c:pt>
                <c:pt idx="155">
                  <c:v>-11119720</c:v>
                </c:pt>
                <c:pt idx="156">
                  <c:v>-11119714</c:v>
                </c:pt>
                <c:pt idx="157">
                  <c:v>-11119707</c:v>
                </c:pt>
                <c:pt idx="158">
                  <c:v>-11119700</c:v>
                </c:pt>
                <c:pt idx="159">
                  <c:v>-11119694</c:v>
                </c:pt>
                <c:pt idx="160">
                  <c:v>-11119690</c:v>
                </c:pt>
                <c:pt idx="161">
                  <c:v>-11119684</c:v>
                </c:pt>
                <c:pt idx="162">
                  <c:v>-11119678</c:v>
                </c:pt>
                <c:pt idx="163">
                  <c:v>-11119674</c:v>
                </c:pt>
                <c:pt idx="164">
                  <c:v>-11119670</c:v>
                </c:pt>
                <c:pt idx="165">
                  <c:v>-11119666</c:v>
                </c:pt>
                <c:pt idx="166">
                  <c:v>-11119662</c:v>
                </c:pt>
                <c:pt idx="167">
                  <c:v>-11119658</c:v>
                </c:pt>
                <c:pt idx="168">
                  <c:v>-11119655</c:v>
                </c:pt>
                <c:pt idx="169">
                  <c:v>-11119653</c:v>
                </c:pt>
                <c:pt idx="170">
                  <c:v>-11119650</c:v>
                </c:pt>
                <c:pt idx="171">
                  <c:v>-11119648</c:v>
                </c:pt>
                <c:pt idx="172">
                  <c:v>-11119645</c:v>
                </c:pt>
                <c:pt idx="173">
                  <c:v>-11119643</c:v>
                </c:pt>
                <c:pt idx="174">
                  <c:v>-11119642</c:v>
                </c:pt>
                <c:pt idx="175">
                  <c:v>-11119641</c:v>
                </c:pt>
                <c:pt idx="176">
                  <c:v>-11119638</c:v>
                </c:pt>
                <c:pt idx="177">
                  <c:v>-11119638</c:v>
                </c:pt>
                <c:pt idx="178">
                  <c:v>-11119637</c:v>
                </c:pt>
                <c:pt idx="179">
                  <c:v>-11119636</c:v>
                </c:pt>
                <c:pt idx="180">
                  <c:v>-11119636</c:v>
                </c:pt>
                <c:pt idx="181">
                  <c:v>-11119634</c:v>
                </c:pt>
                <c:pt idx="182">
                  <c:v>-11119634</c:v>
                </c:pt>
                <c:pt idx="183">
                  <c:v>-11119634</c:v>
                </c:pt>
                <c:pt idx="184">
                  <c:v>-11119634</c:v>
                </c:pt>
                <c:pt idx="185">
                  <c:v>-11119634</c:v>
                </c:pt>
                <c:pt idx="186">
                  <c:v>-11119633</c:v>
                </c:pt>
                <c:pt idx="187">
                  <c:v>-11119634</c:v>
                </c:pt>
                <c:pt idx="188">
                  <c:v>-11119634</c:v>
                </c:pt>
                <c:pt idx="189">
                  <c:v>-11119634</c:v>
                </c:pt>
                <c:pt idx="190">
                  <c:v>-11119633</c:v>
                </c:pt>
                <c:pt idx="191">
                  <c:v>-11119634</c:v>
                </c:pt>
                <c:pt idx="192">
                  <c:v>-11119634</c:v>
                </c:pt>
                <c:pt idx="193">
                  <c:v>-11119635</c:v>
                </c:pt>
                <c:pt idx="194">
                  <c:v>-11119634</c:v>
                </c:pt>
                <c:pt idx="195">
                  <c:v>-11119634</c:v>
                </c:pt>
                <c:pt idx="196">
                  <c:v>-11119635</c:v>
                </c:pt>
                <c:pt idx="197">
                  <c:v>-11119636</c:v>
                </c:pt>
                <c:pt idx="198">
                  <c:v>-11119636</c:v>
                </c:pt>
                <c:pt idx="199">
                  <c:v>-11119636</c:v>
                </c:pt>
                <c:pt idx="200">
                  <c:v>-11119636</c:v>
                </c:pt>
                <c:pt idx="201">
                  <c:v>-11119636</c:v>
                </c:pt>
                <c:pt idx="202">
                  <c:v>-11119638</c:v>
                </c:pt>
                <c:pt idx="203">
                  <c:v>-11119638</c:v>
                </c:pt>
                <c:pt idx="204">
                  <c:v>-11119638</c:v>
                </c:pt>
                <c:pt idx="205">
                  <c:v>-11119638</c:v>
                </c:pt>
                <c:pt idx="206">
                  <c:v>-11119639</c:v>
                </c:pt>
                <c:pt idx="207">
                  <c:v>-11119640</c:v>
                </c:pt>
                <c:pt idx="208">
                  <c:v>-11119640</c:v>
                </c:pt>
                <c:pt idx="209">
                  <c:v>-11119639</c:v>
                </c:pt>
                <c:pt idx="210">
                  <c:v>-11119640</c:v>
                </c:pt>
                <c:pt idx="211">
                  <c:v>-11119641</c:v>
                </c:pt>
                <c:pt idx="212">
                  <c:v>-11119640</c:v>
                </c:pt>
                <c:pt idx="213">
                  <c:v>-11119640</c:v>
                </c:pt>
                <c:pt idx="214">
                  <c:v>-11119641</c:v>
                </c:pt>
                <c:pt idx="215">
                  <c:v>-11119642</c:v>
                </c:pt>
                <c:pt idx="216">
                  <c:v>-11119642</c:v>
                </c:pt>
                <c:pt idx="217">
                  <c:v>-11119642</c:v>
                </c:pt>
                <c:pt idx="218">
                  <c:v>-11119642</c:v>
                </c:pt>
                <c:pt idx="219">
                  <c:v>-11119642</c:v>
                </c:pt>
                <c:pt idx="220">
                  <c:v>-11119643</c:v>
                </c:pt>
                <c:pt idx="221">
                  <c:v>-11119643</c:v>
                </c:pt>
                <c:pt idx="222">
                  <c:v>-11119642</c:v>
                </c:pt>
                <c:pt idx="223">
                  <c:v>-11119642</c:v>
                </c:pt>
                <c:pt idx="224">
                  <c:v>-11119642</c:v>
                </c:pt>
                <c:pt idx="225">
                  <c:v>-11119644</c:v>
                </c:pt>
                <c:pt idx="226">
                  <c:v>-11119643</c:v>
                </c:pt>
                <c:pt idx="227">
                  <c:v>-11119643</c:v>
                </c:pt>
                <c:pt idx="228">
                  <c:v>-11119644</c:v>
                </c:pt>
                <c:pt idx="229">
                  <c:v>-11119644</c:v>
                </c:pt>
                <c:pt idx="230">
                  <c:v>-11119644</c:v>
                </c:pt>
                <c:pt idx="231">
                  <c:v>-11119644</c:v>
                </c:pt>
                <c:pt idx="232">
                  <c:v>-11119643</c:v>
                </c:pt>
                <c:pt idx="233">
                  <c:v>-11119644</c:v>
                </c:pt>
                <c:pt idx="234">
                  <c:v>-11119644</c:v>
                </c:pt>
                <c:pt idx="235">
                  <c:v>-11119644</c:v>
                </c:pt>
                <c:pt idx="236">
                  <c:v>-11119643</c:v>
                </c:pt>
                <c:pt idx="237">
                  <c:v>-11119644</c:v>
                </c:pt>
                <c:pt idx="238">
                  <c:v>-11119644</c:v>
                </c:pt>
                <c:pt idx="239">
                  <c:v>-11119644</c:v>
                </c:pt>
                <c:pt idx="240">
                  <c:v>-11119644</c:v>
                </c:pt>
                <c:pt idx="241">
                  <c:v>-11119643</c:v>
                </c:pt>
                <c:pt idx="242">
                  <c:v>-11119644</c:v>
                </c:pt>
                <c:pt idx="243">
                  <c:v>-11119644</c:v>
                </c:pt>
                <c:pt idx="244">
                  <c:v>-11119644</c:v>
                </c:pt>
                <c:pt idx="245">
                  <c:v>-11119644</c:v>
                </c:pt>
                <c:pt idx="246">
                  <c:v>-11119643</c:v>
                </c:pt>
                <c:pt idx="247">
                  <c:v>-11119644</c:v>
                </c:pt>
                <c:pt idx="248">
                  <c:v>-11119644</c:v>
                </c:pt>
                <c:pt idx="249">
                  <c:v>-11119644</c:v>
                </c:pt>
                <c:pt idx="250">
                  <c:v>-11119643</c:v>
                </c:pt>
                <c:pt idx="251">
                  <c:v>-11119644</c:v>
                </c:pt>
                <c:pt idx="252">
                  <c:v>-11119644</c:v>
                </c:pt>
                <c:pt idx="253">
                  <c:v>-11119644</c:v>
                </c:pt>
                <c:pt idx="254">
                  <c:v>-11119644</c:v>
                </c:pt>
                <c:pt idx="255">
                  <c:v>-11119643</c:v>
                </c:pt>
                <c:pt idx="256">
                  <c:v>-11119644</c:v>
                </c:pt>
                <c:pt idx="257">
                  <c:v>-11119644</c:v>
                </c:pt>
                <c:pt idx="258">
                  <c:v>-11119644</c:v>
                </c:pt>
                <c:pt idx="259">
                  <c:v>-11119643</c:v>
                </c:pt>
                <c:pt idx="260">
                  <c:v>-11119644</c:v>
                </c:pt>
                <c:pt idx="261">
                  <c:v>-11119644</c:v>
                </c:pt>
                <c:pt idx="262">
                  <c:v>-11119644</c:v>
                </c:pt>
                <c:pt idx="263">
                  <c:v>-11119644</c:v>
                </c:pt>
                <c:pt idx="264">
                  <c:v>-11119643</c:v>
                </c:pt>
                <c:pt idx="265">
                  <c:v>-11119644</c:v>
                </c:pt>
                <c:pt idx="266">
                  <c:v>-11119644</c:v>
                </c:pt>
                <c:pt idx="267">
                  <c:v>-11119644</c:v>
                </c:pt>
                <c:pt idx="268">
                  <c:v>-11119644</c:v>
                </c:pt>
                <c:pt idx="269">
                  <c:v>-11119643</c:v>
                </c:pt>
                <c:pt idx="270">
                  <c:v>-11119644</c:v>
                </c:pt>
                <c:pt idx="271">
                  <c:v>-11119644</c:v>
                </c:pt>
                <c:pt idx="272">
                  <c:v>-11119644</c:v>
                </c:pt>
                <c:pt idx="273">
                  <c:v>-11119643</c:v>
                </c:pt>
                <c:pt idx="274">
                  <c:v>-11119644</c:v>
                </c:pt>
                <c:pt idx="275">
                  <c:v>-11119644</c:v>
                </c:pt>
                <c:pt idx="276">
                  <c:v>-11119644</c:v>
                </c:pt>
                <c:pt idx="277">
                  <c:v>-11119644</c:v>
                </c:pt>
                <c:pt idx="278">
                  <c:v>-11119643</c:v>
                </c:pt>
                <c:pt idx="279">
                  <c:v>-11119644</c:v>
                </c:pt>
                <c:pt idx="280">
                  <c:v>-11119644</c:v>
                </c:pt>
                <c:pt idx="281">
                  <c:v>-11119644</c:v>
                </c:pt>
                <c:pt idx="282">
                  <c:v>-11119643</c:v>
                </c:pt>
                <c:pt idx="283">
                  <c:v>-11119644</c:v>
                </c:pt>
                <c:pt idx="284">
                  <c:v>-11119644</c:v>
                </c:pt>
                <c:pt idx="285">
                  <c:v>-11119644</c:v>
                </c:pt>
                <c:pt idx="286">
                  <c:v>-11119644</c:v>
                </c:pt>
                <c:pt idx="287">
                  <c:v>-11119643</c:v>
                </c:pt>
                <c:pt idx="288">
                  <c:v>-11119644</c:v>
                </c:pt>
                <c:pt idx="289">
                  <c:v>-11119644</c:v>
                </c:pt>
                <c:pt idx="290">
                  <c:v>-11119644</c:v>
                </c:pt>
                <c:pt idx="291">
                  <c:v>-11119644</c:v>
                </c:pt>
                <c:pt idx="292">
                  <c:v>-11119643</c:v>
                </c:pt>
                <c:pt idx="293">
                  <c:v>-11119644</c:v>
                </c:pt>
                <c:pt idx="294">
                  <c:v>-11119644</c:v>
                </c:pt>
                <c:pt idx="295">
                  <c:v>-11119644</c:v>
                </c:pt>
                <c:pt idx="296">
                  <c:v>-11119643</c:v>
                </c:pt>
                <c:pt idx="297">
                  <c:v>-11119644</c:v>
                </c:pt>
                <c:pt idx="298">
                  <c:v>-11119644</c:v>
                </c:pt>
                <c:pt idx="299">
                  <c:v>-11119644</c:v>
                </c:pt>
                <c:pt idx="300">
                  <c:v>-11119644</c:v>
                </c:pt>
                <c:pt idx="301">
                  <c:v>-11119643</c:v>
                </c:pt>
                <c:pt idx="302">
                  <c:v>-11119644</c:v>
                </c:pt>
                <c:pt idx="303">
                  <c:v>-11119644</c:v>
                </c:pt>
                <c:pt idx="304">
                  <c:v>-11119644</c:v>
                </c:pt>
                <c:pt idx="305">
                  <c:v>-11119643</c:v>
                </c:pt>
                <c:pt idx="306">
                  <c:v>-11119644</c:v>
                </c:pt>
                <c:pt idx="307">
                  <c:v>-11119644</c:v>
                </c:pt>
                <c:pt idx="308">
                  <c:v>-11119644</c:v>
                </c:pt>
                <c:pt idx="309">
                  <c:v>-11119644</c:v>
                </c:pt>
                <c:pt idx="310">
                  <c:v>-11119643</c:v>
                </c:pt>
                <c:pt idx="311">
                  <c:v>-11119644</c:v>
                </c:pt>
                <c:pt idx="312">
                  <c:v>-11119644</c:v>
                </c:pt>
                <c:pt idx="313">
                  <c:v>-11119644</c:v>
                </c:pt>
                <c:pt idx="314">
                  <c:v>-11119644</c:v>
                </c:pt>
                <c:pt idx="315">
                  <c:v>-11119643</c:v>
                </c:pt>
                <c:pt idx="316">
                  <c:v>-11119644</c:v>
                </c:pt>
                <c:pt idx="317">
                  <c:v>-11119644</c:v>
                </c:pt>
                <c:pt idx="318">
                  <c:v>-11119644</c:v>
                </c:pt>
                <c:pt idx="319">
                  <c:v>-11119643</c:v>
                </c:pt>
                <c:pt idx="320">
                  <c:v>-11119644</c:v>
                </c:pt>
                <c:pt idx="321">
                  <c:v>-11119644</c:v>
                </c:pt>
                <c:pt idx="322">
                  <c:v>-11119644</c:v>
                </c:pt>
                <c:pt idx="323">
                  <c:v>-11119644</c:v>
                </c:pt>
                <c:pt idx="324">
                  <c:v>-11119643</c:v>
                </c:pt>
                <c:pt idx="325">
                  <c:v>-11119644</c:v>
                </c:pt>
                <c:pt idx="326">
                  <c:v>-11119644</c:v>
                </c:pt>
                <c:pt idx="327">
                  <c:v>-11119644</c:v>
                </c:pt>
                <c:pt idx="328">
                  <c:v>-11119643</c:v>
                </c:pt>
                <c:pt idx="329">
                  <c:v>-11119644</c:v>
                </c:pt>
                <c:pt idx="330">
                  <c:v>-11119644</c:v>
                </c:pt>
                <c:pt idx="331">
                  <c:v>-11119644</c:v>
                </c:pt>
                <c:pt idx="332">
                  <c:v>-11119644</c:v>
                </c:pt>
                <c:pt idx="333">
                  <c:v>-11119643</c:v>
                </c:pt>
                <c:pt idx="334">
                  <c:v>-11119644</c:v>
                </c:pt>
                <c:pt idx="335">
                  <c:v>-11119644</c:v>
                </c:pt>
                <c:pt idx="336">
                  <c:v>-11119644</c:v>
                </c:pt>
                <c:pt idx="337">
                  <c:v>-11119644</c:v>
                </c:pt>
                <c:pt idx="338">
                  <c:v>-11119643</c:v>
                </c:pt>
                <c:pt idx="339">
                  <c:v>-11119644</c:v>
                </c:pt>
                <c:pt idx="340">
                  <c:v>-11119644</c:v>
                </c:pt>
                <c:pt idx="341">
                  <c:v>-11119644</c:v>
                </c:pt>
                <c:pt idx="342">
                  <c:v>-11119643</c:v>
                </c:pt>
                <c:pt idx="343">
                  <c:v>-11119644</c:v>
                </c:pt>
                <c:pt idx="344">
                  <c:v>-11119644</c:v>
                </c:pt>
                <c:pt idx="345">
                  <c:v>-11119644</c:v>
                </c:pt>
                <c:pt idx="346">
                  <c:v>-11119644</c:v>
                </c:pt>
                <c:pt idx="347">
                  <c:v>-11119643</c:v>
                </c:pt>
                <c:pt idx="348">
                  <c:v>-11119644</c:v>
                </c:pt>
                <c:pt idx="349">
                  <c:v>-11119644</c:v>
                </c:pt>
                <c:pt idx="350">
                  <c:v>-11119644</c:v>
                </c:pt>
                <c:pt idx="351">
                  <c:v>-11119643</c:v>
                </c:pt>
                <c:pt idx="352">
                  <c:v>-11119644</c:v>
                </c:pt>
                <c:pt idx="353">
                  <c:v>-11119644</c:v>
                </c:pt>
                <c:pt idx="354">
                  <c:v>-11119644</c:v>
                </c:pt>
                <c:pt idx="355">
                  <c:v>-11119644</c:v>
                </c:pt>
                <c:pt idx="356">
                  <c:v>-11119643</c:v>
                </c:pt>
                <c:pt idx="357">
                  <c:v>-11119644</c:v>
                </c:pt>
                <c:pt idx="358">
                  <c:v>-11119644</c:v>
                </c:pt>
                <c:pt idx="359">
                  <c:v>-11119644</c:v>
                </c:pt>
                <c:pt idx="360">
                  <c:v>-11119644</c:v>
                </c:pt>
                <c:pt idx="361">
                  <c:v>-11119643</c:v>
                </c:pt>
                <c:pt idx="362">
                  <c:v>-11119644</c:v>
                </c:pt>
                <c:pt idx="363">
                  <c:v>-11119644</c:v>
                </c:pt>
                <c:pt idx="364">
                  <c:v>-11119644</c:v>
                </c:pt>
                <c:pt idx="365">
                  <c:v>-11119643</c:v>
                </c:pt>
                <c:pt idx="366">
                  <c:v>-11119644</c:v>
                </c:pt>
                <c:pt idx="367">
                  <c:v>-11119644</c:v>
                </c:pt>
                <c:pt idx="368">
                  <c:v>-11119644</c:v>
                </c:pt>
                <c:pt idx="369">
                  <c:v>-11119644</c:v>
                </c:pt>
                <c:pt idx="370">
                  <c:v>-11119643</c:v>
                </c:pt>
                <c:pt idx="371">
                  <c:v>-11119644</c:v>
                </c:pt>
                <c:pt idx="372">
                  <c:v>-11119644</c:v>
                </c:pt>
                <c:pt idx="373">
                  <c:v>-11119644</c:v>
                </c:pt>
                <c:pt idx="374">
                  <c:v>-11119643</c:v>
                </c:pt>
                <c:pt idx="375">
                  <c:v>-11119644</c:v>
                </c:pt>
                <c:pt idx="376">
                  <c:v>-11119644</c:v>
                </c:pt>
                <c:pt idx="377">
                  <c:v>-11119644</c:v>
                </c:pt>
                <c:pt idx="378">
                  <c:v>-11119644</c:v>
                </c:pt>
                <c:pt idx="379">
                  <c:v>-11119643</c:v>
                </c:pt>
                <c:pt idx="380">
                  <c:v>-11119644</c:v>
                </c:pt>
                <c:pt idx="381">
                  <c:v>-11119644</c:v>
                </c:pt>
                <c:pt idx="382">
                  <c:v>-11119644</c:v>
                </c:pt>
                <c:pt idx="383">
                  <c:v>-11119644</c:v>
                </c:pt>
                <c:pt idx="384">
                  <c:v>-11119643</c:v>
                </c:pt>
                <c:pt idx="385">
                  <c:v>-11119644</c:v>
                </c:pt>
                <c:pt idx="386">
                  <c:v>-11119644</c:v>
                </c:pt>
                <c:pt idx="387">
                  <c:v>-11119644</c:v>
                </c:pt>
                <c:pt idx="388">
                  <c:v>-11119643</c:v>
                </c:pt>
                <c:pt idx="389">
                  <c:v>-11119644</c:v>
                </c:pt>
                <c:pt idx="390">
                  <c:v>-11119644</c:v>
                </c:pt>
                <c:pt idx="391">
                  <c:v>-11119644</c:v>
                </c:pt>
                <c:pt idx="392">
                  <c:v>-11119644</c:v>
                </c:pt>
                <c:pt idx="393">
                  <c:v>-11119643</c:v>
                </c:pt>
                <c:pt idx="394">
                  <c:v>-11119644</c:v>
                </c:pt>
                <c:pt idx="395">
                  <c:v>-11119644</c:v>
                </c:pt>
                <c:pt idx="396">
                  <c:v>-11119644</c:v>
                </c:pt>
                <c:pt idx="397">
                  <c:v>-11119643</c:v>
                </c:pt>
                <c:pt idx="398">
                  <c:v>-11119644</c:v>
                </c:pt>
                <c:pt idx="399">
                  <c:v>-11119644</c:v>
                </c:pt>
                <c:pt idx="400">
                  <c:v>-11119644</c:v>
                </c:pt>
                <c:pt idx="401">
                  <c:v>-11119644</c:v>
                </c:pt>
                <c:pt idx="402">
                  <c:v>-11119643</c:v>
                </c:pt>
                <c:pt idx="403">
                  <c:v>-11119644</c:v>
                </c:pt>
                <c:pt idx="404">
                  <c:v>-11119644</c:v>
                </c:pt>
                <c:pt idx="405">
                  <c:v>-11119644</c:v>
                </c:pt>
                <c:pt idx="406">
                  <c:v>-11119644</c:v>
                </c:pt>
                <c:pt idx="407">
                  <c:v>-11119643</c:v>
                </c:pt>
                <c:pt idx="408">
                  <c:v>-11119644</c:v>
                </c:pt>
                <c:pt idx="409">
                  <c:v>-11119644</c:v>
                </c:pt>
                <c:pt idx="410">
                  <c:v>-11119644</c:v>
                </c:pt>
                <c:pt idx="411">
                  <c:v>-11119643</c:v>
                </c:pt>
                <c:pt idx="412">
                  <c:v>-11119644</c:v>
                </c:pt>
                <c:pt idx="413">
                  <c:v>-11119644</c:v>
                </c:pt>
                <c:pt idx="414">
                  <c:v>-11119644</c:v>
                </c:pt>
                <c:pt idx="415">
                  <c:v>-11119644</c:v>
                </c:pt>
                <c:pt idx="416">
                  <c:v>-11119643</c:v>
                </c:pt>
                <c:pt idx="417">
                  <c:v>-11119644</c:v>
                </c:pt>
                <c:pt idx="418">
                  <c:v>-11119644</c:v>
                </c:pt>
                <c:pt idx="419">
                  <c:v>-11119644</c:v>
                </c:pt>
                <c:pt idx="420">
                  <c:v>-11119643</c:v>
                </c:pt>
                <c:pt idx="421">
                  <c:v>-11119644</c:v>
                </c:pt>
                <c:pt idx="422">
                  <c:v>-11119644</c:v>
                </c:pt>
                <c:pt idx="423">
                  <c:v>-11119644</c:v>
                </c:pt>
                <c:pt idx="424">
                  <c:v>-11119643</c:v>
                </c:pt>
                <c:pt idx="425">
                  <c:v>-11119643</c:v>
                </c:pt>
                <c:pt idx="426">
                  <c:v>-11119643</c:v>
                </c:pt>
                <c:pt idx="427">
                  <c:v>-11119644</c:v>
                </c:pt>
                <c:pt idx="428">
                  <c:v>-11119644</c:v>
                </c:pt>
                <c:pt idx="429">
                  <c:v>-11119643</c:v>
                </c:pt>
                <c:pt idx="430">
                  <c:v>-11119642</c:v>
                </c:pt>
                <c:pt idx="431">
                  <c:v>-11119643</c:v>
                </c:pt>
                <c:pt idx="432">
                  <c:v>-11119644</c:v>
                </c:pt>
                <c:pt idx="433">
                  <c:v>-11119643</c:v>
                </c:pt>
                <c:pt idx="434">
                  <c:v>-11119642</c:v>
                </c:pt>
                <c:pt idx="435">
                  <c:v>-11119643</c:v>
                </c:pt>
                <c:pt idx="436">
                  <c:v>-11119643</c:v>
                </c:pt>
                <c:pt idx="437">
                  <c:v>-11119643</c:v>
                </c:pt>
                <c:pt idx="438">
                  <c:v>-11119642</c:v>
                </c:pt>
                <c:pt idx="439">
                  <c:v>-11119642</c:v>
                </c:pt>
                <c:pt idx="440">
                  <c:v>-11119642</c:v>
                </c:pt>
                <c:pt idx="441">
                  <c:v>-11119643</c:v>
                </c:pt>
                <c:pt idx="442">
                  <c:v>-11119642</c:v>
                </c:pt>
                <c:pt idx="443">
                  <c:v>-11119642</c:v>
                </c:pt>
                <c:pt idx="444">
                  <c:v>-11119642</c:v>
                </c:pt>
                <c:pt idx="445">
                  <c:v>-11119643</c:v>
                </c:pt>
                <c:pt idx="446">
                  <c:v>-11119643</c:v>
                </c:pt>
                <c:pt idx="447">
                  <c:v>-11119642</c:v>
                </c:pt>
                <c:pt idx="448">
                  <c:v>-11119642</c:v>
                </c:pt>
                <c:pt idx="449">
                  <c:v>-11119642</c:v>
                </c:pt>
                <c:pt idx="450">
                  <c:v>-11119643</c:v>
                </c:pt>
                <c:pt idx="451">
                  <c:v>-11119643</c:v>
                </c:pt>
                <c:pt idx="452">
                  <c:v>-11119642</c:v>
                </c:pt>
                <c:pt idx="453">
                  <c:v>-11119642</c:v>
                </c:pt>
                <c:pt idx="454">
                  <c:v>-11119642</c:v>
                </c:pt>
                <c:pt idx="455">
                  <c:v>-11119643</c:v>
                </c:pt>
                <c:pt idx="456">
                  <c:v>-11119642</c:v>
                </c:pt>
                <c:pt idx="457">
                  <c:v>-11119642</c:v>
                </c:pt>
                <c:pt idx="458">
                  <c:v>-11119643</c:v>
                </c:pt>
                <c:pt idx="459">
                  <c:v>-11119644</c:v>
                </c:pt>
                <c:pt idx="460">
                  <c:v>-11119644</c:v>
                </c:pt>
                <c:pt idx="461">
                  <c:v>-11119643</c:v>
                </c:pt>
                <c:pt idx="462">
                  <c:v>-11119643</c:v>
                </c:pt>
                <c:pt idx="463">
                  <c:v>-11119644</c:v>
                </c:pt>
                <c:pt idx="464">
                  <c:v>-11119644</c:v>
                </c:pt>
                <c:pt idx="465">
                  <c:v>-11119644</c:v>
                </c:pt>
                <c:pt idx="466">
                  <c:v>-11119644</c:v>
                </c:pt>
                <c:pt idx="467">
                  <c:v>-11119644</c:v>
                </c:pt>
                <c:pt idx="468">
                  <c:v>-11119645</c:v>
                </c:pt>
                <c:pt idx="469">
                  <c:v>-11119646</c:v>
                </c:pt>
                <c:pt idx="470">
                  <c:v>-11119646</c:v>
                </c:pt>
                <c:pt idx="471">
                  <c:v>-11119645</c:v>
                </c:pt>
                <c:pt idx="472">
                  <c:v>-11119646</c:v>
                </c:pt>
                <c:pt idx="473">
                  <c:v>-11119647</c:v>
                </c:pt>
                <c:pt idx="474">
                  <c:v>-11119648</c:v>
                </c:pt>
                <c:pt idx="475">
                  <c:v>-11119648</c:v>
                </c:pt>
                <c:pt idx="476">
                  <c:v>-11119648</c:v>
                </c:pt>
                <c:pt idx="477">
                  <c:v>-11119648</c:v>
                </c:pt>
                <c:pt idx="478">
                  <c:v>-11119650</c:v>
                </c:pt>
                <c:pt idx="479">
                  <c:v>-11119650</c:v>
                </c:pt>
                <c:pt idx="480">
                  <c:v>-11119650</c:v>
                </c:pt>
                <c:pt idx="481">
                  <c:v>-11119651</c:v>
                </c:pt>
                <c:pt idx="482">
                  <c:v>-11119652</c:v>
                </c:pt>
                <c:pt idx="483">
                  <c:v>-11119653</c:v>
                </c:pt>
                <c:pt idx="484">
                  <c:v>-11119654</c:v>
                </c:pt>
                <c:pt idx="485">
                  <c:v>-11119654</c:v>
                </c:pt>
                <c:pt idx="486">
                  <c:v>-11119655</c:v>
                </c:pt>
                <c:pt idx="487">
                  <c:v>-11119656</c:v>
                </c:pt>
                <c:pt idx="488">
                  <c:v>-11119656</c:v>
                </c:pt>
                <c:pt idx="489">
                  <c:v>-11119657</c:v>
                </c:pt>
                <c:pt idx="490">
                  <c:v>-11119658</c:v>
                </c:pt>
                <c:pt idx="491">
                  <c:v>-11119660</c:v>
                </c:pt>
                <c:pt idx="492">
                  <c:v>-11119661</c:v>
                </c:pt>
                <c:pt idx="493">
                  <c:v>-11119662</c:v>
                </c:pt>
                <c:pt idx="494">
                  <c:v>-11119662</c:v>
                </c:pt>
                <c:pt idx="495">
                  <c:v>-11119664</c:v>
                </c:pt>
                <c:pt idx="496">
                  <c:v>-11119665</c:v>
                </c:pt>
                <c:pt idx="497">
                  <c:v>-11119666</c:v>
                </c:pt>
                <c:pt idx="498">
                  <c:v>-11119666</c:v>
                </c:pt>
                <c:pt idx="499">
                  <c:v>-11119666</c:v>
                </c:pt>
                <c:pt idx="500">
                  <c:v>-11119668</c:v>
                </c:pt>
                <c:pt idx="501">
                  <c:v>-11119669</c:v>
                </c:pt>
                <c:pt idx="502">
                  <c:v>-11119668</c:v>
                </c:pt>
                <c:pt idx="503">
                  <c:v>-11119669</c:v>
                </c:pt>
                <c:pt idx="504">
                  <c:v>-11119670</c:v>
                </c:pt>
                <c:pt idx="505">
                  <c:v>-11119670</c:v>
                </c:pt>
                <c:pt idx="506">
                  <c:v>-11119671</c:v>
                </c:pt>
                <c:pt idx="507">
                  <c:v>-11119670</c:v>
                </c:pt>
                <c:pt idx="508">
                  <c:v>-11119670</c:v>
                </c:pt>
                <c:pt idx="509">
                  <c:v>-11119670</c:v>
                </c:pt>
                <c:pt idx="510">
                  <c:v>-11119670</c:v>
                </c:pt>
                <c:pt idx="511">
                  <c:v>-11119668</c:v>
                </c:pt>
                <c:pt idx="512">
                  <c:v>-11119666</c:v>
                </c:pt>
                <c:pt idx="513">
                  <c:v>-11119666</c:v>
                </c:pt>
                <c:pt idx="514">
                  <c:v>-11119664</c:v>
                </c:pt>
                <c:pt idx="515">
                  <c:v>-11119662</c:v>
                </c:pt>
                <c:pt idx="516">
                  <c:v>-11119659</c:v>
                </c:pt>
                <c:pt idx="517">
                  <c:v>-11119656</c:v>
                </c:pt>
                <c:pt idx="518">
                  <c:v>-11119653</c:v>
                </c:pt>
                <c:pt idx="519">
                  <c:v>-11119650</c:v>
                </c:pt>
                <c:pt idx="520">
                  <c:v>-11119646</c:v>
                </c:pt>
                <c:pt idx="521">
                  <c:v>-11119640</c:v>
                </c:pt>
                <c:pt idx="522">
                  <c:v>-11119634</c:v>
                </c:pt>
                <c:pt idx="523">
                  <c:v>-11119630</c:v>
                </c:pt>
                <c:pt idx="524">
                  <c:v>-11119623</c:v>
                </c:pt>
                <c:pt idx="525">
                  <c:v>-11119616</c:v>
                </c:pt>
                <c:pt idx="526">
                  <c:v>-11119607</c:v>
                </c:pt>
                <c:pt idx="527">
                  <c:v>-11119599</c:v>
                </c:pt>
                <c:pt idx="528">
                  <c:v>-11119590</c:v>
                </c:pt>
                <c:pt idx="529">
                  <c:v>-11119580</c:v>
                </c:pt>
                <c:pt idx="530">
                  <c:v>-11119568</c:v>
                </c:pt>
                <c:pt idx="531">
                  <c:v>-11119556</c:v>
                </c:pt>
                <c:pt idx="532">
                  <c:v>-11119544</c:v>
                </c:pt>
                <c:pt idx="533">
                  <c:v>-11119532</c:v>
                </c:pt>
                <c:pt idx="534">
                  <c:v>-11119516</c:v>
                </c:pt>
                <c:pt idx="535">
                  <c:v>-11119501</c:v>
                </c:pt>
                <c:pt idx="536">
                  <c:v>-11119484</c:v>
                </c:pt>
                <c:pt idx="537">
                  <c:v>-11119469</c:v>
                </c:pt>
                <c:pt idx="538">
                  <c:v>-11119448</c:v>
                </c:pt>
                <c:pt idx="539">
                  <c:v>-11119433</c:v>
                </c:pt>
                <c:pt idx="540">
                  <c:v>-11119404</c:v>
                </c:pt>
                <c:pt idx="541">
                  <c:v>-11119404</c:v>
                </c:pt>
                <c:pt idx="542">
                  <c:v>-11119326</c:v>
                </c:pt>
                <c:pt idx="543">
                  <c:v>-11119467</c:v>
                </c:pt>
                <c:pt idx="544">
                  <c:v>-11118998</c:v>
                </c:pt>
                <c:pt idx="545">
                  <c:v>-11120114</c:v>
                </c:pt>
                <c:pt idx="546">
                  <c:v>-11117506</c:v>
                </c:pt>
                <c:pt idx="547">
                  <c:v>-11122960</c:v>
                </c:pt>
                <c:pt idx="548">
                  <c:v>-11113380</c:v>
                </c:pt>
                <c:pt idx="549">
                  <c:v>-11128224</c:v>
                </c:pt>
                <c:pt idx="550">
                  <c:v>-11117834</c:v>
                </c:pt>
                <c:pt idx="551">
                  <c:v>-11126214</c:v>
                </c:pt>
              </c:numCache>
            </c:numRef>
          </c:yVal>
          <c:smooth val="0"/>
        </c:ser>
        <c:ser>
          <c:idx val="3"/>
          <c:order val="3"/>
          <c:tx>
            <c:v>Plate Bottom</c:v>
          </c:tx>
          <c:spPr>
            <a:ln>
              <a:solidFill>
                <a:srgbClr val="FF0000"/>
              </a:solidFill>
            </a:ln>
          </c:spPr>
          <c:marker>
            <c:symbol val="none"/>
          </c:marker>
          <c:xVal>
            <c:numRef>
              <c:f>AxialStress!$A$3:$A$554</c:f>
              <c:numCache>
                <c:formatCode>General</c:formatCode>
                <c:ptCount val="552"/>
                <c:pt idx="0">
                  <c:v>3.5216999999999998E-2</c:v>
                </c:pt>
                <c:pt idx="1">
                  <c:v>0.10564999999999999</c:v>
                </c:pt>
                <c:pt idx="2">
                  <c:v>0.17609</c:v>
                </c:pt>
                <c:pt idx="3">
                  <c:v>0.24651999999999999</c:v>
                </c:pt>
                <c:pt idx="4">
                  <c:v>0.31696000000000002</c:v>
                </c:pt>
                <c:pt idx="5">
                  <c:v>0.38739000000000001</c:v>
                </c:pt>
                <c:pt idx="6">
                  <c:v>0.45783000000000001</c:v>
                </c:pt>
                <c:pt idx="7">
                  <c:v>0.52825999999999995</c:v>
                </c:pt>
                <c:pt idx="8">
                  <c:v>0.59870000000000001</c:v>
                </c:pt>
                <c:pt idx="9">
                  <c:v>0.66913</c:v>
                </c:pt>
                <c:pt idx="10">
                  <c:v>0.73956999999999995</c:v>
                </c:pt>
                <c:pt idx="11">
                  <c:v>0.81</c:v>
                </c:pt>
                <c:pt idx="12">
                  <c:v>0.88043000000000005</c:v>
                </c:pt>
                <c:pt idx="13">
                  <c:v>0.95086999999999999</c:v>
                </c:pt>
                <c:pt idx="14">
                  <c:v>1.0213000000000001</c:v>
                </c:pt>
                <c:pt idx="15">
                  <c:v>1.0917399999999999</c:v>
                </c:pt>
                <c:pt idx="16">
                  <c:v>1.1621699999999999</c:v>
                </c:pt>
                <c:pt idx="17">
                  <c:v>1.23261</c:v>
                </c:pt>
                <c:pt idx="18">
                  <c:v>1.30304</c:v>
                </c:pt>
                <c:pt idx="19">
                  <c:v>1.37348</c:v>
                </c:pt>
                <c:pt idx="20">
                  <c:v>1.44391</c:v>
                </c:pt>
                <c:pt idx="21">
                  <c:v>1.5143500000000001</c:v>
                </c:pt>
                <c:pt idx="22">
                  <c:v>1.5847800000000001</c:v>
                </c:pt>
                <c:pt idx="23">
                  <c:v>1.6552199999999999</c:v>
                </c:pt>
                <c:pt idx="24">
                  <c:v>1.7256499999999999</c:v>
                </c:pt>
                <c:pt idx="25">
                  <c:v>1.79609</c:v>
                </c:pt>
                <c:pt idx="26">
                  <c:v>1.86652</c:v>
                </c:pt>
                <c:pt idx="27">
                  <c:v>1.93696</c:v>
                </c:pt>
                <c:pt idx="28">
                  <c:v>2.00739</c:v>
                </c:pt>
                <c:pt idx="29">
                  <c:v>2.0778300000000001</c:v>
                </c:pt>
                <c:pt idx="30">
                  <c:v>2.1482600000000001</c:v>
                </c:pt>
                <c:pt idx="31">
                  <c:v>2.2187000000000001</c:v>
                </c:pt>
                <c:pt idx="32">
                  <c:v>2.2891300000000001</c:v>
                </c:pt>
                <c:pt idx="33">
                  <c:v>2.3595700000000002</c:v>
                </c:pt>
                <c:pt idx="34">
                  <c:v>2.4300000000000002</c:v>
                </c:pt>
                <c:pt idx="35">
                  <c:v>2.5004300000000002</c:v>
                </c:pt>
                <c:pt idx="36">
                  <c:v>2.5708700000000002</c:v>
                </c:pt>
                <c:pt idx="37">
                  <c:v>2.6413000000000002</c:v>
                </c:pt>
                <c:pt idx="38">
                  <c:v>2.7117399999999998</c:v>
                </c:pt>
                <c:pt idx="39">
                  <c:v>2.7821699999999998</c:v>
                </c:pt>
                <c:pt idx="40">
                  <c:v>2.8526099999999999</c:v>
                </c:pt>
                <c:pt idx="41">
                  <c:v>2.9230399999999999</c:v>
                </c:pt>
                <c:pt idx="42">
                  <c:v>2.9934799999999999</c:v>
                </c:pt>
                <c:pt idx="43">
                  <c:v>3.0639099999999999</c:v>
                </c:pt>
                <c:pt idx="44">
                  <c:v>3.13435</c:v>
                </c:pt>
                <c:pt idx="45">
                  <c:v>3.20478</c:v>
                </c:pt>
                <c:pt idx="46">
                  <c:v>3.27522</c:v>
                </c:pt>
                <c:pt idx="47">
                  <c:v>3.34565</c:v>
                </c:pt>
                <c:pt idx="48">
                  <c:v>3.4160900000000001</c:v>
                </c:pt>
                <c:pt idx="49">
                  <c:v>3.4865200000000001</c:v>
                </c:pt>
                <c:pt idx="50">
                  <c:v>3.5569600000000001</c:v>
                </c:pt>
                <c:pt idx="51">
                  <c:v>3.6273900000000001</c:v>
                </c:pt>
                <c:pt idx="52">
                  <c:v>3.6978300000000002</c:v>
                </c:pt>
                <c:pt idx="53">
                  <c:v>3.7682600000000002</c:v>
                </c:pt>
                <c:pt idx="54">
                  <c:v>3.8386999999999998</c:v>
                </c:pt>
                <c:pt idx="55">
                  <c:v>3.9091300000000002</c:v>
                </c:pt>
                <c:pt idx="56">
                  <c:v>3.9795699999999998</c:v>
                </c:pt>
                <c:pt idx="57">
                  <c:v>4.05</c:v>
                </c:pt>
                <c:pt idx="58">
                  <c:v>4.1204299999999998</c:v>
                </c:pt>
                <c:pt idx="59">
                  <c:v>4.1908700000000003</c:v>
                </c:pt>
                <c:pt idx="60">
                  <c:v>4.2613000000000003</c:v>
                </c:pt>
                <c:pt idx="61">
                  <c:v>4.3317399999999999</c:v>
                </c:pt>
                <c:pt idx="62">
                  <c:v>4.4021699999999999</c:v>
                </c:pt>
                <c:pt idx="63">
                  <c:v>4.4726100000000004</c:v>
                </c:pt>
                <c:pt idx="64">
                  <c:v>4.5430400000000004</c:v>
                </c:pt>
                <c:pt idx="65">
                  <c:v>4.61348</c:v>
                </c:pt>
                <c:pt idx="66">
                  <c:v>4.68391</c:v>
                </c:pt>
                <c:pt idx="67">
                  <c:v>4.7543499999999996</c:v>
                </c:pt>
                <c:pt idx="68">
                  <c:v>4.8247799999999996</c:v>
                </c:pt>
                <c:pt idx="69">
                  <c:v>4.8952200000000001</c:v>
                </c:pt>
                <c:pt idx="70">
                  <c:v>4.9656500000000001</c:v>
                </c:pt>
                <c:pt idx="71">
                  <c:v>5.0360899999999997</c:v>
                </c:pt>
                <c:pt idx="72">
                  <c:v>5.1065199999999997</c:v>
                </c:pt>
                <c:pt idx="73">
                  <c:v>5.1769600000000002</c:v>
                </c:pt>
                <c:pt idx="74">
                  <c:v>5.2473900000000002</c:v>
                </c:pt>
                <c:pt idx="75">
                  <c:v>5.3178299999999998</c:v>
                </c:pt>
                <c:pt idx="76">
                  <c:v>5.3882599999999998</c:v>
                </c:pt>
                <c:pt idx="77">
                  <c:v>5.4587000000000003</c:v>
                </c:pt>
                <c:pt idx="78">
                  <c:v>5.5291300000000003</c:v>
                </c:pt>
                <c:pt idx="79">
                  <c:v>5.5995699999999999</c:v>
                </c:pt>
                <c:pt idx="80">
                  <c:v>5.67</c:v>
                </c:pt>
                <c:pt idx="81">
                  <c:v>5.7404299999999999</c:v>
                </c:pt>
                <c:pt idx="82">
                  <c:v>5.8108700000000004</c:v>
                </c:pt>
                <c:pt idx="83">
                  <c:v>5.8813000000000004</c:v>
                </c:pt>
                <c:pt idx="84">
                  <c:v>5.95174</c:v>
                </c:pt>
                <c:pt idx="85">
                  <c:v>6.02217</c:v>
                </c:pt>
                <c:pt idx="86">
                  <c:v>6.0926099999999996</c:v>
                </c:pt>
                <c:pt idx="87">
                  <c:v>6.1630399999999996</c:v>
                </c:pt>
                <c:pt idx="88">
                  <c:v>6.2334800000000001</c:v>
                </c:pt>
                <c:pt idx="89">
                  <c:v>6.3039100000000001</c:v>
                </c:pt>
                <c:pt idx="90">
                  <c:v>6.3743499999999997</c:v>
                </c:pt>
                <c:pt idx="91">
                  <c:v>6.4447799999999997</c:v>
                </c:pt>
                <c:pt idx="92">
                  <c:v>6.5152200000000002</c:v>
                </c:pt>
                <c:pt idx="93">
                  <c:v>6.5856500000000002</c:v>
                </c:pt>
                <c:pt idx="94">
                  <c:v>6.6560899999999998</c:v>
                </c:pt>
                <c:pt idx="95">
                  <c:v>6.7265199999999998</c:v>
                </c:pt>
                <c:pt idx="96">
                  <c:v>6.7969600000000003</c:v>
                </c:pt>
                <c:pt idx="97">
                  <c:v>6.8673900000000003</c:v>
                </c:pt>
                <c:pt idx="98">
                  <c:v>6.9378299999999999</c:v>
                </c:pt>
                <c:pt idx="99">
                  <c:v>7.0082599999999999</c:v>
                </c:pt>
                <c:pt idx="100">
                  <c:v>7.0787000000000004</c:v>
                </c:pt>
                <c:pt idx="101">
                  <c:v>7.1491300000000004</c:v>
                </c:pt>
                <c:pt idx="102">
                  <c:v>7.21957</c:v>
                </c:pt>
                <c:pt idx="103">
                  <c:v>7.29</c:v>
                </c:pt>
                <c:pt idx="104">
                  <c:v>7.3604399999999996</c:v>
                </c:pt>
                <c:pt idx="105">
                  <c:v>7.4308699999999996</c:v>
                </c:pt>
                <c:pt idx="106">
                  <c:v>7.5012999999999996</c:v>
                </c:pt>
                <c:pt idx="107">
                  <c:v>7.5717400000000001</c:v>
                </c:pt>
                <c:pt idx="108">
                  <c:v>7.6421700000000001</c:v>
                </c:pt>
                <c:pt idx="109">
                  <c:v>7.7126099999999997</c:v>
                </c:pt>
                <c:pt idx="110">
                  <c:v>7.7830399999999997</c:v>
                </c:pt>
                <c:pt idx="111">
                  <c:v>7.8534800000000002</c:v>
                </c:pt>
                <c:pt idx="112">
                  <c:v>7.9239100000000002</c:v>
                </c:pt>
                <c:pt idx="113">
                  <c:v>7.9943499999999998</c:v>
                </c:pt>
                <c:pt idx="114">
                  <c:v>8.0647800000000007</c:v>
                </c:pt>
                <c:pt idx="115">
                  <c:v>8.1352200000000003</c:v>
                </c:pt>
                <c:pt idx="116">
                  <c:v>8.2056500000000003</c:v>
                </c:pt>
                <c:pt idx="117">
                  <c:v>8.2760899999999999</c:v>
                </c:pt>
                <c:pt idx="118">
                  <c:v>8.3465199999999999</c:v>
                </c:pt>
                <c:pt idx="119">
                  <c:v>8.4169599999999996</c:v>
                </c:pt>
                <c:pt idx="120">
                  <c:v>8.4873899999999995</c:v>
                </c:pt>
                <c:pt idx="121">
                  <c:v>8.5578299999999992</c:v>
                </c:pt>
                <c:pt idx="122">
                  <c:v>8.6282599999999992</c:v>
                </c:pt>
                <c:pt idx="123">
                  <c:v>8.6987000000000005</c:v>
                </c:pt>
                <c:pt idx="124">
                  <c:v>8.7691300000000005</c:v>
                </c:pt>
                <c:pt idx="125">
                  <c:v>8.8395700000000001</c:v>
                </c:pt>
                <c:pt idx="126">
                  <c:v>8.91</c:v>
                </c:pt>
                <c:pt idx="127">
                  <c:v>8.9804300000000001</c:v>
                </c:pt>
                <c:pt idx="128">
                  <c:v>9.0508699999999997</c:v>
                </c:pt>
                <c:pt idx="129">
                  <c:v>9.1212999999999997</c:v>
                </c:pt>
                <c:pt idx="130">
                  <c:v>9.1917399999999994</c:v>
                </c:pt>
                <c:pt idx="131">
                  <c:v>9.2621699999999993</c:v>
                </c:pt>
                <c:pt idx="132">
                  <c:v>9.3326100000000007</c:v>
                </c:pt>
                <c:pt idx="133">
                  <c:v>9.4030400000000007</c:v>
                </c:pt>
                <c:pt idx="134">
                  <c:v>9.4734800000000003</c:v>
                </c:pt>
                <c:pt idx="135">
                  <c:v>9.5439100000000003</c:v>
                </c:pt>
                <c:pt idx="136">
                  <c:v>9.61435</c:v>
                </c:pt>
                <c:pt idx="137">
                  <c:v>9.6847799999999999</c:v>
                </c:pt>
                <c:pt idx="138">
                  <c:v>9.7552199999999996</c:v>
                </c:pt>
                <c:pt idx="139">
                  <c:v>9.8256499999999996</c:v>
                </c:pt>
                <c:pt idx="140">
                  <c:v>9.8960899999999992</c:v>
                </c:pt>
                <c:pt idx="141">
                  <c:v>9.9665199999999992</c:v>
                </c:pt>
                <c:pt idx="142">
                  <c:v>10.037000000000001</c:v>
                </c:pt>
                <c:pt idx="143">
                  <c:v>10.1074</c:v>
                </c:pt>
                <c:pt idx="144">
                  <c:v>10.1778</c:v>
                </c:pt>
                <c:pt idx="145">
                  <c:v>10.2483</c:v>
                </c:pt>
                <c:pt idx="146">
                  <c:v>10.3187</c:v>
                </c:pt>
                <c:pt idx="147">
                  <c:v>10.389099999999999</c:v>
                </c:pt>
                <c:pt idx="148">
                  <c:v>10.4596</c:v>
                </c:pt>
                <c:pt idx="149">
                  <c:v>10.53</c:v>
                </c:pt>
                <c:pt idx="150">
                  <c:v>10.6004</c:v>
                </c:pt>
                <c:pt idx="151">
                  <c:v>10.6709</c:v>
                </c:pt>
                <c:pt idx="152">
                  <c:v>10.741300000000001</c:v>
                </c:pt>
                <c:pt idx="153">
                  <c:v>10.8117</c:v>
                </c:pt>
                <c:pt idx="154">
                  <c:v>10.882199999999999</c:v>
                </c:pt>
                <c:pt idx="155">
                  <c:v>10.9526</c:v>
                </c:pt>
                <c:pt idx="156">
                  <c:v>11.023</c:v>
                </c:pt>
                <c:pt idx="157">
                  <c:v>11.093500000000001</c:v>
                </c:pt>
                <c:pt idx="158">
                  <c:v>11.1639</c:v>
                </c:pt>
                <c:pt idx="159">
                  <c:v>11.234299999999999</c:v>
                </c:pt>
                <c:pt idx="160">
                  <c:v>11.3048</c:v>
                </c:pt>
                <c:pt idx="161">
                  <c:v>11.3752</c:v>
                </c:pt>
                <c:pt idx="162">
                  <c:v>11.4457</c:v>
                </c:pt>
                <c:pt idx="163">
                  <c:v>11.5161</c:v>
                </c:pt>
                <c:pt idx="164">
                  <c:v>11.586499999999999</c:v>
                </c:pt>
                <c:pt idx="165">
                  <c:v>11.657</c:v>
                </c:pt>
                <c:pt idx="166">
                  <c:v>11.727399999999999</c:v>
                </c:pt>
                <c:pt idx="167">
                  <c:v>11.797800000000001</c:v>
                </c:pt>
                <c:pt idx="168">
                  <c:v>11.8683</c:v>
                </c:pt>
                <c:pt idx="169">
                  <c:v>11.938700000000001</c:v>
                </c:pt>
                <c:pt idx="170">
                  <c:v>12.0091</c:v>
                </c:pt>
                <c:pt idx="171">
                  <c:v>12.079599999999999</c:v>
                </c:pt>
                <c:pt idx="172">
                  <c:v>12.15</c:v>
                </c:pt>
                <c:pt idx="173">
                  <c:v>12.2204</c:v>
                </c:pt>
                <c:pt idx="174">
                  <c:v>12.290900000000001</c:v>
                </c:pt>
                <c:pt idx="175">
                  <c:v>12.3613</c:v>
                </c:pt>
                <c:pt idx="176">
                  <c:v>12.431699999999999</c:v>
                </c:pt>
                <c:pt idx="177">
                  <c:v>12.5022</c:v>
                </c:pt>
                <c:pt idx="178">
                  <c:v>12.5726</c:v>
                </c:pt>
                <c:pt idx="179">
                  <c:v>12.643000000000001</c:v>
                </c:pt>
                <c:pt idx="180">
                  <c:v>12.7135</c:v>
                </c:pt>
                <c:pt idx="181">
                  <c:v>12.783899999999999</c:v>
                </c:pt>
                <c:pt idx="182">
                  <c:v>12.8543</c:v>
                </c:pt>
                <c:pt idx="183">
                  <c:v>12.924799999999999</c:v>
                </c:pt>
                <c:pt idx="184">
                  <c:v>12.995200000000001</c:v>
                </c:pt>
                <c:pt idx="185">
                  <c:v>13.0657</c:v>
                </c:pt>
                <c:pt idx="186">
                  <c:v>13.136100000000001</c:v>
                </c:pt>
                <c:pt idx="187">
                  <c:v>13.2065</c:v>
                </c:pt>
                <c:pt idx="188">
                  <c:v>13.276999999999999</c:v>
                </c:pt>
                <c:pt idx="189">
                  <c:v>13.3474</c:v>
                </c:pt>
                <c:pt idx="190">
                  <c:v>13.4178</c:v>
                </c:pt>
                <c:pt idx="191">
                  <c:v>13.488300000000001</c:v>
                </c:pt>
                <c:pt idx="192">
                  <c:v>13.5587</c:v>
                </c:pt>
                <c:pt idx="193">
                  <c:v>13.629099999999999</c:v>
                </c:pt>
                <c:pt idx="194">
                  <c:v>13.6996</c:v>
                </c:pt>
                <c:pt idx="195">
                  <c:v>13.77</c:v>
                </c:pt>
                <c:pt idx="196">
                  <c:v>13.840400000000001</c:v>
                </c:pt>
                <c:pt idx="197">
                  <c:v>13.9109</c:v>
                </c:pt>
                <c:pt idx="198">
                  <c:v>13.981299999999999</c:v>
                </c:pt>
                <c:pt idx="199">
                  <c:v>14.0517</c:v>
                </c:pt>
                <c:pt idx="200">
                  <c:v>14.122199999999999</c:v>
                </c:pt>
                <c:pt idx="201">
                  <c:v>14.192600000000001</c:v>
                </c:pt>
                <c:pt idx="202">
                  <c:v>14.263</c:v>
                </c:pt>
                <c:pt idx="203">
                  <c:v>14.333500000000001</c:v>
                </c:pt>
                <c:pt idx="204">
                  <c:v>14.4039</c:v>
                </c:pt>
                <c:pt idx="205">
                  <c:v>14.474299999999999</c:v>
                </c:pt>
                <c:pt idx="206">
                  <c:v>14.5448</c:v>
                </c:pt>
                <c:pt idx="207">
                  <c:v>14.6152</c:v>
                </c:pt>
                <c:pt idx="208">
                  <c:v>14.685700000000001</c:v>
                </c:pt>
                <c:pt idx="209">
                  <c:v>14.7561</c:v>
                </c:pt>
                <c:pt idx="210">
                  <c:v>14.826499999999999</c:v>
                </c:pt>
                <c:pt idx="211">
                  <c:v>14.897</c:v>
                </c:pt>
                <c:pt idx="212">
                  <c:v>14.9674</c:v>
                </c:pt>
                <c:pt idx="213">
                  <c:v>15.037800000000001</c:v>
                </c:pt>
                <c:pt idx="214">
                  <c:v>15.1083</c:v>
                </c:pt>
                <c:pt idx="215">
                  <c:v>15.178699999999999</c:v>
                </c:pt>
                <c:pt idx="216">
                  <c:v>15.2491</c:v>
                </c:pt>
                <c:pt idx="217">
                  <c:v>15.319599999999999</c:v>
                </c:pt>
                <c:pt idx="218">
                  <c:v>15.39</c:v>
                </c:pt>
                <c:pt idx="219">
                  <c:v>15.4604</c:v>
                </c:pt>
                <c:pt idx="220">
                  <c:v>15.530900000000001</c:v>
                </c:pt>
                <c:pt idx="221">
                  <c:v>15.6013</c:v>
                </c:pt>
                <c:pt idx="222">
                  <c:v>15.6717</c:v>
                </c:pt>
                <c:pt idx="223">
                  <c:v>15.7422</c:v>
                </c:pt>
                <c:pt idx="224">
                  <c:v>15.8126</c:v>
                </c:pt>
                <c:pt idx="225">
                  <c:v>15.882999999999999</c:v>
                </c:pt>
                <c:pt idx="226">
                  <c:v>15.9535</c:v>
                </c:pt>
                <c:pt idx="227">
                  <c:v>16.023900000000001</c:v>
                </c:pt>
                <c:pt idx="228">
                  <c:v>16.0943</c:v>
                </c:pt>
                <c:pt idx="229">
                  <c:v>16.1648</c:v>
                </c:pt>
                <c:pt idx="230">
                  <c:v>16.235199999999999</c:v>
                </c:pt>
                <c:pt idx="231">
                  <c:v>16.305700000000002</c:v>
                </c:pt>
                <c:pt idx="232">
                  <c:v>16.376100000000001</c:v>
                </c:pt>
                <c:pt idx="233">
                  <c:v>16.4465</c:v>
                </c:pt>
                <c:pt idx="234">
                  <c:v>16.516999999999999</c:v>
                </c:pt>
                <c:pt idx="235">
                  <c:v>16.587399999999999</c:v>
                </c:pt>
                <c:pt idx="236">
                  <c:v>16.657800000000002</c:v>
                </c:pt>
                <c:pt idx="237">
                  <c:v>16.728300000000001</c:v>
                </c:pt>
                <c:pt idx="238">
                  <c:v>16.7987</c:v>
                </c:pt>
                <c:pt idx="239">
                  <c:v>16.8691</c:v>
                </c:pt>
                <c:pt idx="240">
                  <c:v>16.939599999999999</c:v>
                </c:pt>
                <c:pt idx="241">
                  <c:v>17.010000000000002</c:v>
                </c:pt>
                <c:pt idx="242">
                  <c:v>17.080400000000001</c:v>
                </c:pt>
                <c:pt idx="243">
                  <c:v>17.1509</c:v>
                </c:pt>
                <c:pt idx="244">
                  <c:v>17.221299999999999</c:v>
                </c:pt>
                <c:pt idx="245">
                  <c:v>17.291699999999999</c:v>
                </c:pt>
                <c:pt idx="246">
                  <c:v>17.362200000000001</c:v>
                </c:pt>
                <c:pt idx="247">
                  <c:v>17.432600000000001</c:v>
                </c:pt>
                <c:pt idx="248">
                  <c:v>17.503</c:v>
                </c:pt>
                <c:pt idx="249">
                  <c:v>17.573499999999999</c:v>
                </c:pt>
                <c:pt idx="250">
                  <c:v>17.643899999999999</c:v>
                </c:pt>
                <c:pt idx="251">
                  <c:v>17.714300000000001</c:v>
                </c:pt>
                <c:pt idx="252">
                  <c:v>17.784800000000001</c:v>
                </c:pt>
                <c:pt idx="253">
                  <c:v>17.8552</c:v>
                </c:pt>
                <c:pt idx="254">
                  <c:v>17.925699999999999</c:v>
                </c:pt>
                <c:pt idx="255">
                  <c:v>17.996099999999998</c:v>
                </c:pt>
                <c:pt idx="256">
                  <c:v>18.066500000000001</c:v>
                </c:pt>
                <c:pt idx="257">
                  <c:v>18.137</c:v>
                </c:pt>
                <c:pt idx="258">
                  <c:v>18.2074</c:v>
                </c:pt>
                <c:pt idx="259">
                  <c:v>18.277799999999999</c:v>
                </c:pt>
                <c:pt idx="260">
                  <c:v>18.348299999999998</c:v>
                </c:pt>
                <c:pt idx="261">
                  <c:v>18.418700000000001</c:v>
                </c:pt>
                <c:pt idx="262">
                  <c:v>18.489100000000001</c:v>
                </c:pt>
                <c:pt idx="263">
                  <c:v>18.5596</c:v>
                </c:pt>
                <c:pt idx="264">
                  <c:v>18.63</c:v>
                </c:pt>
                <c:pt idx="265">
                  <c:v>18.700399999999998</c:v>
                </c:pt>
                <c:pt idx="266">
                  <c:v>18.770900000000001</c:v>
                </c:pt>
                <c:pt idx="267">
                  <c:v>18.8413</c:v>
                </c:pt>
                <c:pt idx="268">
                  <c:v>18.9117</c:v>
                </c:pt>
                <c:pt idx="269">
                  <c:v>18.982199999999999</c:v>
                </c:pt>
                <c:pt idx="270">
                  <c:v>19.052600000000002</c:v>
                </c:pt>
                <c:pt idx="271">
                  <c:v>19.123000000000001</c:v>
                </c:pt>
                <c:pt idx="272">
                  <c:v>19.1935</c:v>
                </c:pt>
                <c:pt idx="273">
                  <c:v>19.2639</c:v>
                </c:pt>
                <c:pt idx="274">
                  <c:v>19.334299999999999</c:v>
                </c:pt>
                <c:pt idx="275">
                  <c:v>19.404800000000002</c:v>
                </c:pt>
                <c:pt idx="276">
                  <c:v>19.475200000000001</c:v>
                </c:pt>
                <c:pt idx="277">
                  <c:v>19.5457</c:v>
                </c:pt>
                <c:pt idx="278">
                  <c:v>19.616099999999999</c:v>
                </c:pt>
                <c:pt idx="279">
                  <c:v>19.686499999999999</c:v>
                </c:pt>
                <c:pt idx="280">
                  <c:v>19.757000000000001</c:v>
                </c:pt>
                <c:pt idx="281">
                  <c:v>19.827400000000001</c:v>
                </c:pt>
                <c:pt idx="282">
                  <c:v>19.8978</c:v>
                </c:pt>
                <c:pt idx="283">
                  <c:v>19.968299999999999</c:v>
                </c:pt>
                <c:pt idx="284">
                  <c:v>20.038699999999999</c:v>
                </c:pt>
                <c:pt idx="285">
                  <c:v>20.109100000000002</c:v>
                </c:pt>
                <c:pt idx="286">
                  <c:v>20.179600000000001</c:v>
                </c:pt>
                <c:pt idx="287">
                  <c:v>20.25</c:v>
                </c:pt>
                <c:pt idx="288">
                  <c:v>20.320399999999999</c:v>
                </c:pt>
                <c:pt idx="289">
                  <c:v>20.390899999999998</c:v>
                </c:pt>
                <c:pt idx="290">
                  <c:v>20.461300000000001</c:v>
                </c:pt>
                <c:pt idx="291">
                  <c:v>20.531700000000001</c:v>
                </c:pt>
                <c:pt idx="292">
                  <c:v>20.6022</c:v>
                </c:pt>
                <c:pt idx="293">
                  <c:v>20.672599999999999</c:v>
                </c:pt>
                <c:pt idx="294">
                  <c:v>20.742999999999999</c:v>
                </c:pt>
                <c:pt idx="295">
                  <c:v>20.813500000000001</c:v>
                </c:pt>
                <c:pt idx="296">
                  <c:v>20.883900000000001</c:v>
                </c:pt>
                <c:pt idx="297">
                  <c:v>20.9543</c:v>
                </c:pt>
                <c:pt idx="298">
                  <c:v>21.024799999999999</c:v>
                </c:pt>
                <c:pt idx="299">
                  <c:v>21.095199999999998</c:v>
                </c:pt>
                <c:pt idx="300">
                  <c:v>21.165700000000001</c:v>
                </c:pt>
                <c:pt idx="301">
                  <c:v>21.2361</c:v>
                </c:pt>
                <c:pt idx="302">
                  <c:v>21.3065</c:v>
                </c:pt>
                <c:pt idx="303">
                  <c:v>21.376999999999999</c:v>
                </c:pt>
                <c:pt idx="304">
                  <c:v>21.447399999999998</c:v>
                </c:pt>
                <c:pt idx="305">
                  <c:v>21.517800000000001</c:v>
                </c:pt>
                <c:pt idx="306">
                  <c:v>21.5883</c:v>
                </c:pt>
                <c:pt idx="307">
                  <c:v>21.6587</c:v>
                </c:pt>
                <c:pt idx="308">
                  <c:v>21.729099999999999</c:v>
                </c:pt>
                <c:pt idx="309">
                  <c:v>21.799600000000002</c:v>
                </c:pt>
                <c:pt idx="310">
                  <c:v>21.87</c:v>
                </c:pt>
                <c:pt idx="311">
                  <c:v>21.9404</c:v>
                </c:pt>
                <c:pt idx="312">
                  <c:v>22.010899999999999</c:v>
                </c:pt>
                <c:pt idx="313">
                  <c:v>22.081299999999999</c:v>
                </c:pt>
                <c:pt idx="314">
                  <c:v>22.151700000000002</c:v>
                </c:pt>
                <c:pt idx="315">
                  <c:v>22.222200000000001</c:v>
                </c:pt>
                <c:pt idx="316">
                  <c:v>22.2926</c:v>
                </c:pt>
                <c:pt idx="317">
                  <c:v>22.363</c:v>
                </c:pt>
                <c:pt idx="318">
                  <c:v>22.433499999999999</c:v>
                </c:pt>
                <c:pt idx="319">
                  <c:v>22.503900000000002</c:v>
                </c:pt>
                <c:pt idx="320">
                  <c:v>22.574300000000001</c:v>
                </c:pt>
                <c:pt idx="321">
                  <c:v>22.6448</c:v>
                </c:pt>
                <c:pt idx="322">
                  <c:v>22.715199999999999</c:v>
                </c:pt>
                <c:pt idx="323">
                  <c:v>22.785699999999999</c:v>
                </c:pt>
                <c:pt idx="324">
                  <c:v>22.856100000000001</c:v>
                </c:pt>
                <c:pt idx="325">
                  <c:v>22.926500000000001</c:v>
                </c:pt>
                <c:pt idx="326">
                  <c:v>22.997</c:v>
                </c:pt>
                <c:pt idx="327">
                  <c:v>23.067399999999999</c:v>
                </c:pt>
                <c:pt idx="328">
                  <c:v>23.137799999999999</c:v>
                </c:pt>
                <c:pt idx="329">
                  <c:v>23.208300000000001</c:v>
                </c:pt>
                <c:pt idx="330">
                  <c:v>23.278700000000001</c:v>
                </c:pt>
                <c:pt idx="331">
                  <c:v>23.3491</c:v>
                </c:pt>
                <c:pt idx="332">
                  <c:v>23.419599999999999</c:v>
                </c:pt>
                <c:pt idx="333">
                  <c:v>23.49</c:v>
                </c:pt>
                <c:pt idx="334">
                  <c:v>23.560400000000001</c:v>
                </c:pt>
                <c:pt idx="335">
                  <c:v>23.6309</c:v>
                </c:pt>
                <c:pt idx="336">
                  <c:v>23.7013</c:v>
                </c:pt>
                <c:pt idx="337">
                  <c:v>23.771699999999999</c:v>
                </c:pt>
                <c:pt idx="338">
                  <c:v>23.842199999999998</c:v>
                </c:pt>
                <c:pt idx="339">
                  <c:v>23.912600000000001</c:v>
                </c:pt>
                <c:pt idx="340">
                  <c:v>23.983000000000001</c:v>
                </c:pt>
                <c:pt idx="341">
                  <c:v>24.0535</c:v>
                </c:pt>
                <c:pt idx="342">
                  <c:v>24.123899999999999</c:v>
                </c:pt>
                <c:pt idx="343">
                  <c:v>24.194299999999998</c:v>
                </c:pt>
                <c:pt idx="344">
                  <c:v>24.264800000000001</c:v>
                </c:pt>
                <c:pt idx="345">
                  <c:v>24.3352</c:v>
                </c:pt>
                <c:pt idx="346">
                  <c:v>24.4057</c:v>
                </c:pt>
                <c:pt idx="347">
                  <c:v>24.476099999999999</c:v>
                </c:pt>
                <c:pt idx="348">
                  <c:v>24.546500000000002</c:v>
                </c:pt>
                <c:pt idx="349">
                  <c:v>24.617000000000001</c:v>
                </c:pt>
                <c:pt idx="350">
                  <c:v>24.6874</c:v>
                </c:pt>
                <c:pt idx="351">
                  <c:v>24.7578</c:v>
                </c:pt>
                <c:pt idx="352">
                  <c:v>24.828299999999999</c:v>
                </c:pt>
                <c:pt idx="353">
                  <c:v>24.898700000000002</c:v>
                </c:pt>
                <c:pt idx="354">
                  <c:v>24.969100000000001</c:v>
                </c:pt>
                <c:pt idx="355">
                  <c:v>25.0396</c:v>
                </c:pt>
                <c:pt idx="356">
                  <c:v>25.11</c:v>
                </c:pt>
                <c:pt idx="357">
                  <c:v>25.180399999999999</c:v>
                </c:pt>
                <c:pt idx="358">
                  <c:v>25.250900000000001</c:v>
                </c:pt>
                <c:pt idx="359">
                  <c:v>25.321300000000001</c:v>
                </c:pt>
                <c:pt idx="360">
                  <c:v>25.3917</c:v>
                </c:pt>
                <c:pt idx="361">
                  <c:v>25.462199999999999</c:v>
                </c:pt>
                <c:pt idx="362">
                  <c:v>25.532599999999999</c:v>
                </c:pt>
                <c:pt idx="363">
                  <c:v>25.603000000000002</c:v>
                </c:pt>
                <c:pt idx="364">
                  <c:v>25.673500000000001</c:v>
                </c:pt>
                <c:pt idx="365">
                  <c:v>25.7439</c:v>
                </c:pt>
                <c:pt idx="366">
                  <c:v>25.814299999999999</c:v>
                </c:pt>
                <c:pt idx="367">
                  <c:v>25.884799999999998</c:v>
                </c:pt>
                <c:pt idx="368">
                  <c:v>25.955200000000001</c:v>
                </c:pt>
                <c:pt idx="369">
                  <c:v>26.025700000000001</c:v>
                </c:pt>
                <c:pt idx="370">
                  <c:v>26.0961</c:v>
                </c:pt>
                <c:pt idx="371">
                  <c:v>26.166499999999999</c:v>
                </c:pt>
                <c:pt idx="372">
                  <c:v>26.236999999999998</c:v>
                </c:pt>
                <c:pt idx="373">
                  <c:v>26.307400000000001</c:v>
                </c:pt>
                <c:pt idx="374">
                  <c:v>26.377800000000001</c:v>
                </c:pt>
                <c:pt idx="375">
                  <c:v>26.4483</c:v>
                </c:pt>
                <c:pt idx="376">
                  <c:v>26.518699999999999</c:v>
                </c:pt>
                <c:pt idx="377">
                  <c:v>26.589099999999998</c:v>
                </c:pt>
                <c:pt idx="378">
                  <c:v>26.659600000000001</c:v>
                </c:pt>
                <c:pt idx="379">
                  <c:v>26.73</c:v>
                </c:pt>
                <c:pt idx="380">
                  <c:v>26.8004</c:v>
                </c:pt>
                <c:pt idx="381">
                  <c:v>26.870899999999999</c:v>
                </c:pt>
                <c:pt idx="382">
                  <c:v>26.941299999999998</c:v>
                </c:pt>
                <c:pt idx="383">
                  <c:v>27.011700000000001</c:v>
                </c:pt>
                <c:pt idx="384">
                  <c:v>27.0822</c:v>
                </c:pt>
                <c:pt idx="385">
                  <c:v>27.1526</c:v>
                </c:pt>
                <c:pt idx="386">
                  <c:v>27.222999999999999</c:v>
                </c:pt>
                <c:pt idx="387">
                  <c:v>27.293500000000002</c:v>
                </c:pt>
                <c:pt idx="388">
                  <c:v>27.363900000000001</c:v>
                </c:pt>
                <c:pt idx="389">
                  <c:v>27.4343</c:v>
                </c:pt>
                <c:pt idx="390">
                  <c:v>27.504799999999999</c:v>
                </c:pt>
                <c:pt idx="391">
                  <c:v>27.575199999999999</c:v>
                </c:pt>
                <c:pt idx="392">
                  <c:v>27.645700000000001</c:v>
                </c:pt>
                <c:pt idx="393">
                  <c:v>27.716100000000001</c:v>
                </c:pt>
                <c:pt idx="394">
                  <c:v>27.7865</c:v>
                </c:pt>
                <c:pt idx="395">
                  <c:v>27.856999999999999</c:v>
                </c:pt>
                <c:pt idx="396">
                  <c:v>27.927399999999999</c:v>
                </c:pt>
                <c:pt idx="397">
                  <c:v>27.997800000000002</c:v>
                </c:pt>
                <c:pt idx="398">
                  <c:v>28.068300000000001</c:v>
                </c:pt>
                <c:pt idx="399">
                  <c:v>28.1387</c:v>
                </c:pt>
                <c:pt idx="400">
                  <c:v>28.209099999999999</c:v>
                </c:pt>
                <c:pt idx="401">
                  <c:v>28.279599999999999</c:v>
                </c:pt>
                <c:pt idx="402">
                  <c:v>28.35</c:v>
                </c:pt>
                <c:pt idx="403">
                  <c:v>28.420400000000001</c:v>
                </c:pt>
                <c:pt idx="404">
                  <c:v>28.4909</c:v>
                </c:pt>
                <c:pt idx="405">
                  <c:v>28.561299999999999</c:v>
                </c:pt>
                <c:pt idx="406">
                  <c:v>28.631699999999999</c:v>
                </c:pt>
                <c:pt idx="407">
                  <c:v>28.702200000000001</c:v>
                </c:pt>
                <c:pt idx="408">
                  <c:v>28.772600000000001</c:v>
                </c:pt>
                <c:pt idx="409">
                  <c:v>28.843</c:v>
                </c:pt>
                <c:pt idx="410">
                  <c:v>28.913499999999999</c:v>
                </c:pt>
                <c:pt idx="411">
                  <c:v>28.983899999999998</c:v>
                </c:pt>
                <c:pt idx="412">
                  <c:v>29.054300000000001</c:v>
                </c:pt>
                <c:pt idx="413">
                  <c:v>29.1248</c:v>
                </c:pt>
                <c:pt idx="414">
                  <c:v>29.1952</c:v>
                </c:pt>
                <c:pt idx="415">
                  <c:v>29.265699999999999</c:v>
                </c:pt>
                <c:pt idx="416">
                  <c:v>29.336099999999998</c:v>
                </c:pt>
                <c:pt idx="417">
                  <c:v>29.406500000000001</c:v>
                </c:pt>
                <c:pt idx="418">
                  <c:v>29.477</c:v>
                </c:pt>
                <c:pt idx="419">
                  <c:v>29.5474</c:v>
                </c:pt>
                <c:pt idx="420">
                  <c:v>29.617799999999999</c:v>
                </c:pt>
                <c:pt idx="421">
                  <c:v>29.688300000000002</c:v>
                </c:pt>
                <c:pt idx="422">
                  <c:v>29.758700000000001</c:v>
                </c:pt>
                <c:pt idx="423">
                  <c:v>29.8291</c:v>
                </c:pt>
                <c:pt idx="424">
                  <c:v>29.8996</c:v>
                </c:pt>
                <c:pt idx="425">
                  <c:v>29.97</c:v>
                </c:pt>
                <c:pt idx="426">
                  <c:v>30.040400000000002</c:v>
                </c:pt>
                <c:pt idx="427">
                  <c:v>30.110900000000001</c:v>
                </c:pt>
                <c:pt idx="428">
                  <c:v>30.1813</c:v>
                </c:pt>
                <c:pt idx="429">
                  <c:v>30.2517</c:v>
                </c:pt>
                <c:pt idx="430">
                  <c:v>30.322199999999999</c:v>
                </c:pt>
                <c:pt idx="431">
                  <c:v>30.392600000000002</c:v>
                </c:pt>
                <c:pt idx="432">
                  <c:v>30.463000000000001</c:v>
                </c:pt>
                <c:pt idx="433">
                  <c:v>30.5335</c:v>
                </c:pt>
                <c:pt idx="434">
                  <c:v>30.603899999999999</c:v>
                </c:pt>
                <c:pt idx="435">
                  <c:v>30.674299999999999</c:v>
                </c:pt>
                <c:pt idx="436">
                  <c:v>30.744800000000001</c:v>
                </c:pt>
                <c:pt idx="437">
                  <c:v>30.815200000000001</c:v>
                </c:pt>
                <c:pt idx="438">
                  <c:v>30.8857</c:v>
                </c:pt>
                <c:pt idx="439">
                  <c:v>30.956099999999999</c:v>
                </c:pt>
                <c:pt idx="440">
                  <c:v>31.026499999999999</c:v>
                </c:pt>
                <c:pt idx="441">
                  <c:v>31.097000000000001</c:v>
                </c:pt>
                <c:pt idx="442">
                  <c:v>31.167400000000001</c:v>
                </c:pt>
                <c:pt idx="443">
                  <c:v>31.2378</c:v>
                </c:pt>
                <c:pt idx="444">
                  <c:v>31.308299999999999</c:v>
                </c:pt>
                <c:pt idx="445">
                  <c:v>31.378699999999998</c:v>
                </c:pt>
                <c:pt idx="446">
                  <c:v>31.449100000000001</c:v>
                </c:pt>
                <c:pt idx="447">
                  <c:v>31.519600000000001</c:v>
                </c:pt>
                <c:pt idx="448">
                  <c:v>31.59</c:v>
                </c:pt>
                <c:pt idx="449">
                  <c:v>31.660399999999999</c:v>
                </c:pt>
                <c:pt idx="450">
                  <c:v>31.730899999999998</c:v>
                </c:pt>
                <c:pt idx="451">
                  <c:v>31.801300000000001</c:v>
                </c:pt>
                <c:pt idx="452">
                  <c:v>31.871700000000001</c:v>
                </c:pt>
                <c:pt idx="453">
                  <c:v>31.9422</c:v>
                </c:pt>
                <c:pt idx="454">
                  <c:v>32.012599999999999</c:v>
                </c:pt>
                <c:pt idx="455">
                  <c:v>32.082999999999998</c:v>
                </c:pt>
                <c:pt idx="456">
                  <c:v>32.153500000000001</c:v>
                </c:pt>
                <c:pt idx="457">
                  <c:v>32.2239</c:v>
                </c:pt>
                <c:pt idx="458">
                  <c:v>32.2943</c:v>
                </c:pt>
                <c:pt idx="459">
                  <c:v>32.364800000000002</c:v>
                </c:pt>
                <c:pt idx="460">
                  <c:v>32.435200000000002</c:v>
                </c:pt>
                <c:pt idx="461">
                  <c:v>32.505699999999997</c:v>
                </c:pt>
                <c:pt idx="462">
                  <c:v>32.576099999999997</c:v>
                </c:pt>
                <c:pt idx="463">
                  <c:v>32.646500000000003</c:v>
                </c:pt>
                <c:pt idx="464">
                  <c:v>32.716999999999999</c:v>
                </c:pt>
                <c:pt idx="465">
                  <c:v>32.787399999999998</c:v>
                </c:pt>
                <c:pt idx="466">
                  <c:v>32.857799999999997</c:v>
                </c:pt>
                <c:pt idx="467">
                  <c:v>32.9283</c:v>
                </c:pt>
                <c:pt idx="468">
                  <c:v>32.998699999999999</c:v>
                </c:pt>
                <c:pt idx="469">
                  <c:v>33.069099999999999</c:v>
                </c:pt>
                <c:pt idx="470">
                  <c:v>33.139600000000002</c:v>
                </c:pt>
                <c:pt idx="471">
                  <c:v>33.21</c:v>
                </c:pt>
                <c:pt idx="472">
                  <c:v>33.2804</c:v>
                </c:pt>
                <c:pt idx="473">
                  <c:v>33.350900000000003</c:v>
                </c:pt>
                <c:pt idx="474">
                  <c:v>33.421300000000002</c:v>
                </c:pt>
                <c:pt idx="475">
                  <c:v>33.491700000000002</c:v>
                </c:pt>
                <c:pt idx="476">
                  <c:v>33.562199999999997</c:v>
                </c:pt>
                <c:pt idx="477">
                  <c:v>33.632599999999996</c:v>
                </c:pt>
                <c:pt idx="478">
                  <c:v>33.703000000000003</c:v>
                </c:pt>
                <c:pt idx="479">
                  <c:v>33.773499999999999</c:v>
                </c:pt>
                <c:pt idx="480">
                  <c:v>33.843899999999998</c:v>
                </c:pt>
                <c:pt idx="481">
                  <c:v>33.914299999999997</c:v>
                </c:pt>
                <c:pt idx="482">
                  <c:v>33.9848</c:v>
                </c:pt>
                <c:pt idx="483">
                  <c:v>34.055199999999999</c:v>
                </c:pt>
                <c:pt idx="484">
                  <c:v>34.125700000000002</c:v>
                </c:pt>
                <c:pt idx="485">
                  <c:v>34.196100000000001</c:v>
                </c:pt>
                <c:pt idx="486">
                  <c:v>34.266500000000001</c:v>
                </c:pt>
                <c:pt idx="487">
                  <c:v>34.337000000000003</c:v>
                </c:pt>
                <c:pt idx="488">
                  <c:v>34.407400000000003</c:v>
                </c:pt>
                <c:pt idx="489">
                  <c:v>34.477800000000002</c:v>
                </c:pt>
                <c:pt idx="490">
                  <c:v>34.548299999999998</c:v>
                </c:pt>
                <c:pt idx="491">
                  <c:v>34.618699999999997</c:v>
                </c:pt>
                <c:pt idx="492">
                  <c:v>34.689100000000003</c:v>
                </c:pt>
                <c:pt idx="493">
                  <c:v>34.759599999999999</c:v>
                </c:pt>
                <c:pt idx="494">
                  <c:v>34.83</c:v>
                </c:pt>
                <c:pt idx="495">
                  <c:v>34.900399999999998</c:v>
                </c:pt>
                <c:pt idx="496">
                  <c:v>34.9709</c:v>
                </c:pt>
                <c:pt idx="497">
                  <c:v>35.0413</c:v>
                </c:pt>
                <c:pt idx="498">
                  <c:v>35.111699999999999</c:v>
                </c:pt>
                <c:pt idx="499">
                  <c:v>35.182200000000002</c:v>
                </c:pt>
                <c:pt idx="500">
                  <c:v>35.252600000000001</c:v>
                </c:pt>
                <c:pt idx="501">
                  <c:v>35.323</c:v>
                </c:pt>
                <c:pt idx="502">
                  <c:v>35.393500000000003</c:v>
                </c:pt>
                <c:pt idx="503">
                  <c:v>35.463900000000002</c:v>
                </c:pt>
                <c:pt idx="504">
                  <c:v>35.534300000000002</c:v>
                </c:pt>
                <c:pt idx="505">
                  <c:v>35.604799999999997</c:v>
                </c:pt>
                <c:pt idx="506">
                  <c:v>35.675199999999997</c:v>
                </c:pt>
                <c:pt idx="507">
                  <c:v>35.745699999999999</c:v>
                </c:pt>
                <c:pt idx="508">
                  <c:v>35.816099999999999</c:v>
                </c:pt>
                <c:pt idx="509">
                  <c:v>35.886499999999998</c:v>
                </c:pt>
                <c:pt idx="510">
                  <c:v>35.957000000000001</c:v>
                </c:pt>
                <c:pt idx="511">
                  <c:v>36.0274</c:v>
                </c:pt>
                <c:pt idx="512">
                  <c:v>36.097799999999999</c:v>
                </c:pt>
                <c:pt idx="513">
                  <c:v>36.168300000000002</c:v>
                </c:pt>
                <c:pt idx="514">
                  <c:v>36.238700000000001</c:v>
                </c:pt>
                <c:pt idx="515">
                  <c:v>36.309100000000001</c:v>
                </c:pt>
                <c:pt idx="516">
                  <c:v>36.379600000000003</c:v>
                </c:pt>
                <c:pt idx="517">
                  <c:v>36.450000000000003</c:v>
                </c:pt>
                <c:pt idx="518">
                  <c:v>36.520400000000002</c:v>
                </c:pt>
                <c:pt idx="519">
                  <c:v>36.590899999999998</c:v>
                </c:pt>
                <c:pt idx="520">
                  <c:v>36.661299999999997</c:v>
                </c:pt>
                <c:pt idx="521">
                  <c:v>36.731699999999996</c:v>
                </c:pt>
                <c:pt idx="522">
                  <c:v>36.802199999999999</c:v>
                </c:pt>
                <c:pt idx="523">
                  <c:v>36.872599999999998</c:v>
                </c:pt>
                <c:pt idx="524">
                  <c:v>36.942999999999998</c:v>
                </c:pt>
                <c:pt idx="525">
                  <c:v>37.013500000000001</c:v>
                </c:pt>
                <c:pt idx="526">
                  <c:v>37.0839</c:v>
                </c:pt>
                <c:pt idx="527">
                  <c:v>37.154299999999999</c:v>
                </c:pt>
                <c:pt idx="528">
                  <c:v>37.224800000000002</c:v>
                </c:pt>
                <c:pt idx="529">
                  <c:v>37.295200000000001</c:v>
                </c:pt>
                <c:pt idx="530">
                  <c:v>37.365699999999997</c:v>
                </c:pt>
                <c:pt idx="531">
                  <c:v>37.436100000000003</c:v>
                </c:pt>
                <c:pt idx="532">
                  <c:v>37.506500000000003</c:v>
                </c:pt>
                <c:pt idx="533">
                  <c:v>37.576999999999998</c:v>
                </c:pt>
                <c:pt idx="534">
                  <c:v>37.647399999999998</c:v>
                </c:pt>
                <c:pt idx="535">
                  <c:v>37.717799999999997</c:v>
                </c:pt>
                <c:pt idx="536">
                  <c:v>37.7883</c:v>
                </c:pt>
                <c:pt idx="537">
                  <c:v>37.858699999999999</c:v>
                </c:pt>
                <c:pt idx="538">
                  <c:v>37.929099999999998</c:v>
                </c:pt>
                <c:pt idx="539">
                  <c:v>37.999600000000001</c:v>
                </c:pt>
                <c:pt idx="540">
                  <c:v>38.07</c:v>
                </c:pt>
                <c:pt idx="541">
                  <c:v>38.1404</c:v>
                </c:pt>
                <c:pt idx="542">
                  <c:v>38.210900000000002</c:v>
                </c:pt>
                <c:pt idx="543">
                  <c:v>38.281300000000002</c:v>
                </c:pt>
                <c:pt idx="544">
                  <c:v>38.351700000000001</c:v>
                </c:pt>
                <c:pt idx="545">
                  <c:v>38.422199999999997</c:v>
                </c:pt>
                <c:pt idx="546">
                  <c:v>38.492600000000003</c:v>
                </c:pt>
                <c:pt idx="547">
                  <c:v>38.563000000000002</c:v>
                </c:pt>
                <c:pt idx="548">
                  <c:v>38.633499999999998</c:v>
                </c:pt>
                <c:pt idx="549">
                  <c:v>38.703899999999997</c:v>
                </c:pt>
                <c:pt idx="550">
                  <c:v>38.774299999999997</c:v>
                </c:pt>
                <c:pt idx="551">
                  <c:v>38.844799999999999</c:v>
                </c:pt>
              </c:numCache>
            </c:numRef>
          </c:xVal>
          <c:yVal>
            <c:numRef>
              <c:f>AxialStress!$D$3:$D$554</c:f>
              <c:numCache>
                <c:formatCode>General</c:formatCode>
                <c:ptCount val="552"/>
                <c:pt idx="0">
                  <c:v>-12495932</c:v>
                </c:pt>
                <c:pt idx="1">
                  <c:v>-13572944</c:v>
                </c:pt>
                <c:pt idx="2">
                  <c:v>-13077226</c:v>
                </c:pt>
                <c:pt idx="3">
                  <c:v>-13102176</c:v>
                </c:pt>
                <c:pt idx="4">
                  <c:v>-13027536</c:v>
                </c:pt>
                <c:pt idx="5">
                  <c:v>-12991208</c:v>
                </c:pt>
                <c:pt idx="6">
                  <c:v>-12952117</c:v>
                </c:pt>
                <c:pt idx="7">
                  <c:v>-12915490</c:v>
                </c:pt>
                <c:pt idx="8">
                  <c:v>-12882488</c:v>
                </c:pt>
                <c:pt idx="9">
                  <c:v>-12850204</c:v>
                </c:pt>
                <c:pt idx="10">
                  <c:v>-12820086</c:v>
                </c:pt>
                <c:pt idx="11">
                  <c:v>-12791399</c:v>
                </c:pt>
                <c:pt idx="12">
                  <c:v>-12764274</c:v>
                </c:pt>
                <c:pt idx="13">
                  <c:v>-12738733</c:v>
                </c:pt>
                <c:pt idx="14">
                  <c:v>-12714680</c:v>
                </c:pt>
                <c:pt idx="15">
                  <c:v>-12692150</c:v>
                </c:pt>
                <c:pt idx="16">
                  <c:v>-12671082</c:v>
                </c:pt>
                <c:pt idx="17">
                  <c:v>-12651454</c:v>
                </c:pt>
                <c:pt idx="18">
                  <c:v>-12633224</c:v>
                </c:pt>
                <c:pt idx="19">
                  <c:v>-12616347</c:v>
                </c:pt>
                <c:pt idx="20">
                  <c:v>-12600778</c:v>
                </c:pt>
                <c:pt idx="21">
                  <c:v>-12586467</c:v>
                </c:pt>
                <c:pt idx="22">
                  <c:v>-12573362</c:v>
                </c:pt>
                <c:pt idx="23">
                  <c:v>-12561410</c:v>
                </c:pt>
                <c:pt idx="24">
                  <c:v>-12550556</c:v>
                </c:pt>
                <c:pt idx="25">
                  <c:v>-12540747</c:v>
                </c:pt>
                <c:pt idx="26">
                  <c:v>-12531926</c:v>
                </c:pt>
                <c:pt idx="27">
                  <c:v>-12524040</c:v>
                </c:pt>
                <c:pt idx="28">
                  <c:v>-12517033</c:v>
                </c:pt>
                <c:pt idx="29">
                  <c:v>-12510852</c:v>
                </c:pt>
                <c:pt idx="30">
                  <c:v>-12505443</c:v>
                </c:pt>
                <c:pt idx="31">
                  <c:v>-12500756</c:v>
                </c:pt>
                <c:pt idx="32">
                  <c:v>-12496739</c:v>
                </c:pt>
                <c:pt idx="33">
                  <c:v>-12493344</c:v>
                </c:pt>
                <c:pt idx="34">
                  <c:v>-12490524</c:v>
                </c:pt>
                <c:pt idx="35">
                  <c:v>-12488233</c:v>
                </c:pt>
                <c:pt idx="36">
                  <c:v>-12486428</c:v>
                </c:pt>
                <c:pt idx="37">
                  <c:v>-12485066</c:v>
                </c:pt>
                <c:pt idx="38">
                  <c:v>-12484108</c:v>
                </c:pt>
                <c:pt idx="39">
                  <c:v>-12483515</c:v>
                </c:pt>
                <c:pt idx="40">
                  <c:v>-12483252</c:v>
                </c:pt>
                <c:pt idx="41">
                  <c:v>-12483284</c:v>
                </c:pt>
                <c:pt idx="42">
                  <c:v>-12483580</c:v>
                </c:pt>
                <c:pt idx="43">
                  <c:v>-12484108</c:v>
                </c:pt>
                <c:pt idx="44">
                  <c:v>-12484842</c:v>
                </c:pt>
                <c:pt idx="45">
                  <c:v>-12485754</c:v>
                </c:pt>
                <c:pt idx="46">
                  <c:v>-12486820</c:v>
                </c:pt>
                <c:pt idx="47">
                  <c:v>-12488016</c:v>
                </c:pt>
                <c:pt idx="48">
                  <c:v>-12489322</c:v>
                </c:pt>
                <c:pt idx="49">
                  <c:v>-12490718</c:v>
                </c:pt>
                <c:pt idx="50">
                  <c:v>-12492186</c:v>
                </c:pt>
                <c:pt idx="51">
                  <c:v>-12493708</c:v>
                </c:pt>
                <c:pt idx="52">
                  <c:v>-12495273</c:v>
                </c:pt>
                <c:pt idx="53">
                  <c:v>-12496864</c:v>
                </c:pt>
                <c:pt idx="54">
                  <c:v>-12498470</c:v>
                </c:pt>
                <c:pt idx="55">
                  <c:v>-12500078</c:v>
                </c:pt>
                <c:pt idx="56">
                  <c:v>-12501682</c:v>
                </c:pt>
                <c:pt idx="57">
                  <c:v>-12503269</c:v>
                </c:pt>
                <c:pt idx="58">
                  <c:v>-12504834</c:v>
                </c:pt>
                <c:pt idx="59">
                  <c:v>-12506370</c:v>
                </c:pt>
                <c:pt idx="60">
                  <c:v>-12507870</c:v>
                </c:pt>
                <c:pt idx="61">
                  <c:v>-12509330</c:v>
                </c:pt>
                <c:pt idx="62">
                  <c:v>-12510744</c:v>
                </c:pt>
                <c:pt idx="63">
                  <c:v>-12512112</c:v>
                </c:pt>
                <c:pt idx="64">
                  <c:v>-12513427</c:v>
                </c:pt>
                <c:pt idx="65">
                  <c:v>-12514690</c:v>
                </c:pt>
                <c:pt idx="66">
                  <c:v>-12515897</c:v>
                </c:pt>
                <c:pt idx="67">
                  <c:v>-12517049</c:v>
                </c:pt>
                <c:pt idx="68">
                  <c:v>-12518143</c:v>
                </c:pt>
                <c:pt idx="69">
                  <c:v>-12519180</c:v>
                </c:pt>
                <c:pt idx="70">
                  <c:v>-12520160</c:v>
                </c:pt>
                <c:pt idx="71">
                  <c:v>-12521084</c:v>
                </c:pt>
                <c:pt idx="72">
                  <c:v>-12521952</c:v>
                </c:pt>
                <c:pt idx="73">
                  <c:v>-12522764</c:v>
                </c:pt>
                <c:pt idx="74">
                  <c:v>-12523523</c:v>
                </c:pt>
                <c:pt idx="75">
                  <c:v>-12524229</c:v>
                </c:pt>
                <c:pt idx="76">
                  <c:v>-12524884</c:v>
                </c:pt>
                <c:pt idx="77">
                  <c:v>-12525490</c:v>
                </c:pt>
                <c:pt idx="78">
                  <c:v>-12526048</c:v>
                </c:pt>
                <c:pt idx="79">
                  <c:v>-12526560</c:v>
                </c:pt>
                <c:pt idx="80">
                  <c:v>-12527028</c:v>
                </c:pt>
                <c:pt idx="81">
                  <c:v>-12527454</c:v>
                </c:pt>
                <c:pt idx="82">
                  <c:v>-12527842</c:v>
                </c:pt>
                <c:pt idx="83">
                  <c:v>-12528190</c:v>
                </c:pt>
                <c:pt idx="84">
                  <c:v>-12528504</c:v>
                </c:pt>
                <c:pt idx="85">
                  <c:v>-12528783</c:v>
                </c:pt>
                <c:pt idx="86">
                  <c:v>-12529030</c:v>
                </c:pt>
                <c:pt idx="87">
                  <c:v>-12529248</c:v>
                </c:pt>
                <c:pt idx="88">
                  <c:v>-12529438</c:v>
                </c:pt>
                <c:pt idx="89">
                  <c:v>-12529602</c:v>
                </c:pt>
                <c:pt idx="90">
                  <c:v>-12529742</c:v>
                </c:pt>
                <c:pt idx="91">
                  <c:v>-12529860</c:v>
                </c:pt>
                <c:pt idx="92">
                  <c:v>-12529957</c:v>
                </c:pt>
                <c:pt idx="93">
                  <c:v>-12530035</c:v>
                </c:pt>
                <c:pt idx="94">
                  <c:v>-12530096</c:v>
                </c:pt>
                <c:pt idx="95">
                  <c:v>-12530141</c:v>
                </c:pt>
                <c:pt idx="96">
                  <c:v>-12530171</c:v>
                </c:pt>
                <c:pt idx="97">
                  <c:v>-12530188</c:v>
                </c:pt>
                <c:pt idx="98">
                  <c:v>-12530194</c:v>
                </c:pt>
                <c:pt idx="99">
                  <c:v>-12530190</c:v>
                </c:pt>
                <c:pt idx="100">
                  <c:v>-12530176</c:v>
                </c:pt>
                <c:pt idx="101">
                  <c:v>-12530153</c:v>
                </c:pt>
                <c:pt idx="102">
                  <c:v>-12530124</c:v>
                </c:pt>
                <c:pt idx="103">
                  <c:v>-12530088</c:v>
                </c:pt>
                <c:pt idx="104">
                  <c:v>-12530046</c:v>
                </c:pt>
                <c:pt idx="105">
                  <c:v>-12530001</c:v>
                </c:pt>
                <c:pt idx="106">
                  <c:v>-12529952</c:v>
                </c:pt>
                <c:pt idx="107">
                  <c:v>-12529899</c:v>
                </c:pt>
                <c:pt idx="108">
                  <c:v>-12529844</c:v>
                </c:pt>
                <c:pt idx="109">
                  <c:v>-12529788</c:v>
                </c:pt>
                <c:pt idx="110">
                  <c:v>-12529729</c:v>
                </c:pt>
                <c:pt idx="111">
                  <c:v>-12529670</c:v>
                </c:pt>
                <c:pt idx="112">
                  <c:v>-12529611</c:v>
                </c:pt>
                <c:pt idx="113">
                  <c:v>-12529552</c:v>
                </c:pt>
                <c:pt idx="114">
                  <c:v>-12529492</c:v>
                </c:pt>
                <c:pt idx="115">
                  <c:v>-12529434</c:v>
                </c:pt>
                <c:pt idx="116">
                  <c:v>-12529376</c:v>
                </c:pt>
                <c:pt idx="117">
                  <c:v>-12529321</c:v>
                </c:pt>
                <c:pt idx="118">
                  <c:v>-12529266</c:v>
                </c:pt>
                <c:pt idx="119">
                  <c:v>-12529212</c:v>
                </c:pt>
                <c:pt idx="120">
                  <c:v>-12529160</c:v>
                </c:pt>
                <c:pt idx="121">
                  <c:v>-12529111</c:v>
                </c:pt>
                <c:pt idx="122">
                  <c:v>-12529063</c:v>
                </c:pt>
                <c:pt idx="123">
                  <c:v>-12529018</c:v>
                </c:pt>
                <c:pt idx="124">
                  <c:v>-12528974</c:v>
                </c:pt>
                <c:pt idx="125">
                  <c:v>-12528932</c:v>
                </c:pt>
                <c:pt idx="126">
                  <c:v>-12528892</c:v>
                </c:pt>
                <c:pt idx="127">
                  <c:v>-12528854</c:v>
                </c:pt>
                <c:pt idx="128">
                  <c:v>-12528819</c:v>
                </c:pt>
                <c:pt idx="129">
                  <c:v>-12528786</c:v>
                </c:pt>
                <c:pt idx="130">
                  <c:v>-12528754</c:v>
                </c:pt>
                <c:pt idx="131">
                  <c:v>-12528725</c:v>
                </c:pt>
                <c:pt idx="132">
                  <c:v>-12528698</c:v>
                </c:pt>
                <c:pt idx="133">
                  <c:v>-12528672</c:v>
                </c:pt>
                <c:pt idx="134">
                  <c:v>-12528649</c:v>
                </c:pt>
                <c:pt idx="135">
                  <c:v>-12528627</c:v>
                </c:pt>
                <c:pt idx="136">
                  <c:v>-12528607</c:v>
                </c:pt>
                <c:pt idx="137">
                  <c:v>-12528589</c:v>
                </c:pt>
                <c:pt idx="138">
                  <c:v>-12528572</c:v>
                </c:pt>
                <c:pt idx="139">
                  <c:v>-12528557</c:v>
                </c:pt>
                <c:pt idx="140">
                  <c:v>-12528544</c:v>
                </c:pt>
                <c:pt idx="141">
                  <c:v>-12528531</c:v>
                </c:pt>
                <c:pt idx="142">
                  <c:v>-12528520</c:v>
                </c:pt>
                <c:pt idx="143">
                  <c:v>-12528510</c:v>
                </c:pt>
                <c:pt idx="144">
                  <c:v>-12528502</c:v>
                </c:pt>
                <c:pt idx="145">
                  <c:v>-12528494</c:v>
                </c:pt>
                <c:pt idx="146">
                  <c:v>-12528486</c:v>
                </c:pt>
                <c:pt idx="147">
                  <c:v>-12528480</c:v>
                </c:pt>
                <c:pt idx="148">
                  <c:v>-12528476</c:v>
                </c:pt>
                <c:pt idx="149">
                  <c:v>-12528472</c:v>
                </c:pt>
                <c:pt idx="150">
                  <c:v>-12528469</c:v>
                </c:pt>
                <c:pt idx="151">
                  <c:v>-12528466</c:v>
                </c:pt>
                <c:pt idx="152">
                  <c:v>-12528464</c:v>
                </c:pt>
                <c:pt idx="153">
                  <c:v>-12528462</c:v>
                </c:pt>
                <c:pt idx="154">
                  <c:v>-12528462</c:v>
                </c:pt>
                <c:pt idx="155">
                  <c:v>-12528461</c:v>
                </c:pt>
                <c:pt idx="156">
                  <c:v>-12528460</c:v>
                </c:pt>
                <c:pt idx="157">
                  <c:v>-12528462</c:v>
                </c:pt>
                <c:pt idx="158">
                  <c:v>-12528462</c:v>
                </c:pt>
                <c:pt idx="159">
                  <c:v>-12528463</c:v>
                </c:pt>
                <c:pt idx="160">
                  <c:v>-12528464</c:v>
                </c:pt>
                <c:pt idx="161">
                  <c:v>-12528466</c:v>
                </c:pt>
                <c:pt idx="162">
                  <c:v>-12528467</c:v>
                </c:pt>
                <c:pt idx="163">
                  <c:v>-12528470</c:v>
                </c:pt>
                <c:pt idx="164">
                  <c:v>-12528471</c:v>
                </c:pt>
                <c:pt idx="165">
                  <c:v>-12528472</c:v>
                </c:pt>
                <c:pt idx="166">
                  <c:v>-12528475</c:v>
                </c:pt>
                <c:pt idx="167">
                  <c:v>-12528478</c:v>
                </c:pt>
                <c:pt idx="168">
                  <c:v>-12528479</c:v>
                </c:pt>
                <c:pt idx="169">
                  <c:v>-12528480</c:v>
                </c:pt>
                <c:pt idx="170">
                  <c:v>-12528483</c:v>
                </c:pt>
                <c:pt idx="171">
                  <c:v>-12528486</c:v>
                </c:pt>
                <c:pt idx="172">
                  <c:v>-12528488</c:v>
                </c:pt>
                <c:pt idx="173">
                  <c:v>-12528490</c:v>
                </c:pt>
                <c:pt idx="174">
                  <c:v>-12528492</c:v>
                </c:pt>
                <c:pt idx="175">
                  <c:v>-12528494</c:v>
                </c:pt>
                <c:pt idx="176">
                  <c:v>-12528496</c:v>
                </c:pt>
                <c:pt idx="177">
                  <c:v>-12528498</c:v>
                </c:pt>
                <c:pt idx="178">
                  <c:v>-12528500</c:v>
                </c:pt>
                <c:pt idx="179">
                  <c:v>-12528501</c:v>
                </c:pt>
                <c:pt idx="180">
                  <c:v>-12528504</c:v>
                </c:pt>
                <c:pt idx="181">
                  <c:v>-12528506</c:v>
                </c:pt>
                <c:pt idx="182">
                  <c:v>-12528507</c:v>
                </c:pt>
                <c:pt idx="183">
                  <c:v>-12528508</c:v>
                </c:pt>
                <c:pt idx="184">
                  <c:v>-12528509</c:v>
                </c:pt>
                <c:pt idx="185">
                  <c:v>-12528511</c:v>
                </c:pt>
                <c:pt idx="186">
                  <c:v>-12528513</c:v>
                </c:pt>
                <c:pt idx="187">
                  <c:v>-12528514</c:v>
                </c:pt>
                <c:pt idx="188">
                  <c:v>-12528514</c:v>
                </c:pt>
                <c:pt idx="189">
                  <c:v>-12528516</c:v>
                </c:pt>
                <c:pt idx="190">
                  <c:v>-12528517</c:v>
                </c:pt>
                <c:pt idx="191">
                  <c:v>-12528518</c:v>
                </c:pt>
                <c:pt idx="192">
                  <c:v>-12528518</c:v>
                </c:pt>
                <c:pt idx="193">
                  <c:v>-12528519</c:v>
                </c:pt>
                <c:pt idx="194">
                  <c:v>-12528520</c:v>
                </c:pt>
                <c:pt idx="195">
                  <c:v>-12528521</c:v>
                </c:pt>
                <c:pt idx="196">
                  <c:v>-12528522</c:v>
                </c:pt>
                <c:pt idx="197">
                  <c:v>-12528521</c:v>
                </c:pt>
                <c:pt idx="198">
                  <c:v>-12528522</c:v>
                </c:pt>
                <c:pt idx="199">
                  <c:v>-12528522</c:v>
                </c:pt>
                <c:pt idx="200">
                  <c:v>-12528524</c:v>
                </c:pt>
                <c:pt idx="201">
                  <c:v>-12528524</c:v>
                </c:pt>
                <c:pt idx="202">
                  <c:v>-12528523</c:v>
                </c:pt>
                <c:pt idx="203">
                  <c:v>-12528524</c:v>
                </c:pt>
                <c:pt idx="204">
                  <c:v>-12528525</c:v>
                </c:pt>
                <c:pt idx="205">
                  <c:v>-12528524</c:v>
                </c:pt>
                <c:pt idx="206">
                  <c:v>-12528524</c:v>
                </c:pt>
                <c:pt idx="207">
                  <c:v>-12528524</c:v>
                </c:pt>
                <c:pt idx="208">
                  <c:v>-12528525</c:v>
                </c:pt>
                <c:pt idx="209">
                  <c:v>-12528525</c:v>
                </c:pt>
                <c:pt idx="210">
                  <c:v>-12528525</c:v>
                </c:pt>
                <c:pt idx="211">
                  <c:v>-12528524</c:v>
                </c:pt>
                <c:pt idx="212">
                  <c:v>-12528526</c:v>
                </c:pt>
                <c:pt idx="213">
                  <c:v>-12528526</c:v>
                </c:pt>
                <c:pt idx="214">
                  <c:v>-12528525</c:v>
                </c:pt>
                <c:pt idx="215">
                  <c:v>-12528525</c:v>
                </c:pt>
                <c:pt idx="216">
                  <c:v>-12528525</c:v>
                </c:pt>
                <c:pt idx="217">
                  <c:v>-12528525</c:v>
                </c:pt>
                <c:pt idx="218">
                  <c:v>-12528525</c:v>
                </c:pt>
                <c:pt idx="219">
                  <c:v>-12528525</c:v>
                </c:pt>
                <c:pt idx="220">
                  <c:v>-12528524</c:v>
                </c:pt>
                <c:pt idx="221">
                  <c:v>-12528524</c:v>
                </c:pt>
                <c:pt idx="222">
                  <c:v>-12528524</c:v>
                </c:pt>
                <c:pt idx="223">
                  <c:v>-12528525</c:v>
                </c:pt>
                <c:pt idx="224">
                  <c:v>-12528524</c:v>
                </c:pt>
                <c:pt idx="225">
                  <c:v>-12528524</c:v>
                </c:pt>
                <c:pt idx="226">
                  <c:v>-12528524</c:v>
                </c:pt>
                <c:pt idx="227">
                  <c:v>-12528525</c:v>
                </c:pt>
                <c:pt idx="228">
                  <c:v>-12528524</c:v>
                </c:pt>
                <c:pt idx="229">
                  <c:v>-12528524</c:v>
                </c:pt>
                <c:pt idx="230">
                  <c:v>-12528524</c:v>
                </c:pt>
                <c:pt idx="231">
                  <c:v>-12528524</c:v>
                </c:pt>
                <c:pt idx="232">
                  <c:v>-12528524</c:v>
                </c:pt>
                <c:pt idx="233">
                  <c:v>-12528524</c:v>
                </c:pt>
                <c:pt idx="234">
                  <c:v>-12528523</c:v>
                </c:pt>
                <c:pt idx="235">
                  <c:v>-12528524</c:v>
                </c:pt>
                <c:pt idx="236">
                  <c:v>-12528524</c:v>
                </c:pt>
                <c:pt idx="237">
                  <c:v>-12528524</c:v>
                </c:pt>
                <c:pt idx="238">
                  <c:v>-12528523</c:v>
                </c:pt>
                <c:pt idx="239">
                  <c:v>-12528523</c:v>
                </c:pt>
                <c:pt idx="240">
                  <c:v>-12528524</c:v>
                </c:pt>
                <c:pt idx="241">
                  <c:v>-12528524</c:v>
                </c:pt>
                <c:pt idx="242">
                  <c:v>-12528524</c:v>
                </c:pt>
                <c:pt idx="243">
                  <c:v>-12528523</c:v>
                </c:pt>
                <c:pt idx="244">
                  <c:v>-12528523</c:v>
                </c:pt>
                <c:pt idx="245">
                  <c:v>-12528523</c:v>
                </c:pt>
                <c:pt idx="246">
                  <c:v>-12528524</c:v>
                </c:pt>
                <c:pt idx="247">
                  <c:v>-12528524</c:v>
                </c:pt>
                <c:pt idx="248">
                  <c:v>-12528522</c:v>
                </c:pt>
                <c:pt idx="249">
                  <c:v>-12528523</c:v>
                </c:pt>
                <c:pt idx="250">
                  <c:v>-12528524</c:v>
                </c:pt>
                <c:pt idx="251">
                  <c:v>-12528523</c:v>
                </c:pt>
                <c:pt idx="252">
                  <c:v>-12528522</c:v>
                </c:pt>
                <c:pt idx="253">
                  <c:v>-12528522</c:v>
                </c:pt>
                <c:pt idx="254">
                  <c:v>-12528523</c:v>
                </c:pt>
                <c:pt idx="255">
                  <c:v>-12528523</c:v>
                </c:pt>
                <c:pt idx="256">
                  <c:v>-12528522</c:v>
                </c:pt>
                <c:pt idx="257">
                  <c:v>-12528522</c:v>
                </c:pt>
                <c:pt idx="258">
                  <c:v>-12528522</c:v>
                </c:pt>
                <c:pt idx="259">
                  <c:v>-12528523</c:v>
                </c:pt>
                <c:pt idx="260">
                  <c:v>-12528523</c:v>
                </c:pt>
                <c:pt idx="261">
                  <c:v>-12528522</c:v>
                </c:pt>
                <c:pt idx="262">
                  <c:v>-12528522</c:v>
                </c:pt>
                <c:pt idx="263">
                  <c:v>-12528523</c:v>
                </c:pt>
                <c:pt idx="264">
                  <c:v>-12528523</c:v>
                </c:pt>
                <c:pt idx="265">
                  <c:v>-12528523</c:v>
                </c:pt>
                <c:pt idx="266">
                  <c:v>-12528522</c:v>
                </c:pt>
                <c:pt idx="267">
                  <c:v>-12528522</c:v>
                </c:pt>
                <c:pt idx="268">
                  <c:v>-12528522</c:v>
                </c:pt>
                <c:pt idx="269">
                  <c:v>-12528523</c:v>
                </c:pt>
                <c:pt idx="270">
                  <c:v>-12528522</c:v>
                </c:pt>
                <c:pt idx="271">
                  <c:v>-12528522</c:v>
                </c:pt>
                <c:pt idx="272">
                  <c:v>-12528522</c:v>
                </c:pt>
                <c:pt idx="273">
                  <c:v>-12528523</c:v>
                </c:pt>
                <c:pt idx="274">
                  <c:v>-12528522</c:v>
                </c:pt>
                <c:pt idx="275">
                  <c:v>-12528522</c:v>
                </c:pt>
                <c:pt idx="276">
                  <c:v>-12528522</c:v>
                </c:pt>
                <c:pt idx="277">
                  <c:v>-12528522</c:v>
                </c:pt>
                <c:pt idx="278">
                  <c:v>-12528523</c:v>
                </c:pt>
                <c:pt idx="279">
                  <c:v>-12528522</c:v>
                </c:pt>
                <c:pt idx="280">
                  <c:v>-12528522</c:v>
                </c:pt>
                <c:pt idx="281">
                  <c:v>-12528522</c:v>
                </c:pt>
                <c:pt idx="282">
                  <c:v>-12528523</c:v>
                </c:pt>
                <c:pt idx="283">
                  <c:v>-12528523</c:v>
                </c:pt>
                <c:pt idx="284">
                  <c:v>-12528522</c:v>
                </c:pt>
                <c:pt idx="285">
                  <c:v>-12528522</c:v>
                </c:pt>
                <c:pt idx="286">
                  <c:v>-12528523</c:v>
                </c:pt>
                <c:pt idx="287">
                  <c:v>-12528523</c:v>
                </c:pt>
                <c:pt idx="288">
                  <c:v>-12528523</c:v>
                </c:pt>
                <c:pt idx="289">
                  <c:v>-12528522</c:v>
                </c:pt>
                <c:pt idx="290">
                  <c:v>-12528522</c:v>
                </c:pt>
                <c:pt idx="291">
                  <c:v>-12528523</c:v>
                </c:pt>
                <c:pt idx="292">
                  <c:v>-12528523</c:v>
                </c:pt>
                <c:pt idx="293">
                  <c:v>-12528522</c:v>
                </c:pt>
                <c:pt idx="294">
                  <c:v>-12528522</c:v>
                </c:pt>
                <c:pt idx="295">
                  <c:v>-12528522</c:v>
                </c:pt>
                <c:pt idx="296">
                  <c:v>-12528523</c:v>
                </c:pt>
                <c:pt idx="297">
                  <c:v>-12528523</c:v>
                </c:pt>
                <c:pt idx="298">
                  <c:v>-12528522</c:v>
                </c:pt>
                <c:pt idx="299">
                  <c:v>-12528522</c:v>
                </c:pt>
                <c:pt idx="300">
                  <c:v>-12528523</c:v>
                </c:pt>
                <c:pt idx="301">
                  <c:v>-12528523</c:v>
                </c:pt>
                <c:pt idx="302">
                  <c:v>-12528522</c:v>
                </c:pt>
                <c:pt idx="303">
                  <c:v>-12528522</c:v>
                </c:pt>
                <c:pt idx="304">
                  <c:v>-12528522</c:v>
                </c:pt>
                <c:pt idx="305">
                  <c:v>-12528523</c:v>
                </c:pt>
                <c:pt idx="306">
                  <c:v>-12528523</c:v>
                </c:pt>
                <c:pt idx="307">
                  <c:v>-12528522</c:v>
                </c:pt>
                <c:pt idx="308">
                  <c:v>-12528522</c:v>
                </c:pt>
                <c:pt idx="309">
                  <c:v>-12528523</c:v>
                </c:pt>
                <c:pt idx="310">
                  <c:v>-12528523</c:v>
                </c:pt>
                <c:pt idx="311">
                  <c:v>-12528523</c:v>
                </c:pt>
                <c:pt idx="312">
                  <c:v>-12528522</c:v>
                </c:pt>
                <c:pt idx="313">
                  <c:v>-12528522</c:v>
                </c:pt>
                <c:pt idx="314">
                  <c:v>-12528523</c:v>
                </c:pt>
                <c:pt idx="315">
                  <c:v>-12528523</c:v>
                </c:pt>
                <c:pt idx="316">
                  <c:v>-12528522</c:v>
                </c:pt>
                <c:pt idx="317">
                  <c:v>-12528522</c:v>
                </c:pt>
                <c:pt idx="318">
                  <c:v>-12528522</c:v>
                </c:pt>
                <c:pt idx="319">
                  <c:v>-12528523</c:v>
                </c:pt>
                <c:pt idx="320">
                  <c:v>-12528523</c:v>
                </c:pt>
                <c:pt idx="321">
                  <c:v>-12528522</c:v>
                </c:pt>
                <c:pt idx="322">
                  <c:v>-12528522</c:v>
                </c:pt>
                <c:pt idx="323">
                  <c:v>-12528523</c:v>
                </c:pt>
                <c:pt idx="324">
                  <c:v>-12528523</c:v>
                </c:pt>
                <c:pt idx="325">
                  <c:v>-12528522</c:v>
                </c:pt>
                <c:pt idx="326">
                  <c:v>-12528522</c:v>
                </c:pt>
                <c:pt idx="327">
                  <c:v>-12528522</c:v>
                </c:pt>
                <c:pt idx="328">
                  <c:v>-12528523</c:v>
                </c:pt>
                <c:pt idx="329">
                  <c:v>-12528523</c:v>
                </c:pt>
                <c:pt idx="330">
                  <c:v>-12528522</c:v>
                </c:pt>
                <c:pt idx="331">
                  <c:v>-12528522</c:v>
                </c:pt>
                <c:pt idx="332">
                  <c:v>-12528523</c:v>
                </c:pt>
                <c:pt idx="333">
                  <c:v>-12528523</c:v>
                </c:pt>
                <c:pt idx="334">
                  <c:v>-12528523</c:v>
                </c:pt>
                <c:pt idx="335">
                  <c:v>-12528522</c:v>
                </c:pt>
                <c:pt idx="336">
                  <c:v>-12528522</c:v>
                </c:pt>
                <c:pt idx="337">
                  <c:v>-12528523</c:v>
                </c:pt>
                <c:pt idx="338">
                  <c:v>-12528523</c:v>
                </c:pt>
                <c:pt idx="339">
                  <c:v>-12528522</c:v>
                </c:pt>
                <c:pt idx="340">
                  <c:v>-12528522</c:v>
                </c:pt>
                <c:pt idx="341">
                  <c:v>-12528522</c:v>
                </c:pt>
                <c:pt idx="342">
                  <c:v>-12528523</c:v>
                </c:pt>
                <c:pt idx="343">
                  <c:v>-12528523</c:v>
                </c:pt>
                <c:pt idx="344">
                  <c:v>-12528522</c:v>
                </c:pt>
                <c:pt idx="345">
                  <c:v>-12528522</c:v>
                </c:pt>
                <c:pt idx="346">
                  <c:v>-12528523</c:v>
                </c:pt>
                <c:pt idx="347">
                  <c:v>-12528523</c:v>
                </c:pt>
                <c:pt idx="348">
                  <c:v>-12528522</c:v>
                </c:pt>
                <c:pt idx="349">
                  <c:v>-12528522</c:v>
                </c:pt>
                <c:pt idx="350">
                  <c:v>-12528522</c:v>
                </c:pt>
                <c:pt idx="351">
                  <c:v>-12528523</c:v>
                </c:pt>
                <c:pt idx="352">
                  <c:v>-12528523</c:v>
                </c:pt>
                <c:pt idx="353">
                  <c:v>-12528522</c:v>
                </c:pt>
                <c:pt idx="354">
                  <c:v>-12528522</c:v>
                </c:pt>
                <c:pt idx="355">
                  <c:v>-12528523</c:v>
                </c:pt>
                <c:pt idx="356">
                  <c:v>-12528523</c:v>
                </c:pt>
                <c:pt idx="357">
                  <c:v>-12528523</c:v>
                </c:pt>
                <c:pt idx="358">
                  <c:v>-12528522</c:v>
                </c:pt>
                <c:pt idx="359">
                  <c:v>-12528522</c:v>
                </c:pt>
                <c:pt idx="360">
                  <c:v>-12528523</c:v>
                </c:pt>
                <c:pt idx="361">
                  <c:v>-12528523</c:v>
                </c:pt>
                <c:pt idx="362">
                  <c:v>-12528522</c:v>
                </c:pt>
                <c:pt idx="363">
                  <c:v>-12528522</c:v>
                </c:pt>
                <c:pt idx="364">
                  <c:v>-12528522</c:v>
                </c:pt>
                <c:pt idx="365">
                  <c:v>-12528523</c:v>
                </c:pt>
                <c:pt idx="366">
                  <c:v>-12528523</c:v>
                </c:pt>
                <c:pt idx="367">
                  <c:v>-12528522</c:v>
                </c:pt>
                <c:pt idx="368">
                  <c:v>-12528522</c:v>
                </c:pt>
                <c:pt idx="369">
                  <c:v>-12528523</c:v>
                </c:pt>
                <c:pt idx="370">
                  <c:v>-12528523</c:v>
                </c:pt>
                <c:pt idx="371">
                  <c:v>-12528522</c:v>
                </c:pt>
                <c:pt idx="372">
                  <c:v>-12528522</c:v>
                </c:pt>
                <c:pt idx="373">
                  <c:v>-12528522</c:v>
                </c:pt>
                <c:pt idx="374">
                  <c:v>-12528523</c:v>
                </c:pt>
                <c:pt idx="375">
                  <c:v>-12528523</c:v>
                </c:pt>
                <c:pt idx="376">
                  <c:v>-12528522</c:v>
                </c:pt>
                <c:pt idx="377">
                  <c:v>-12528522</c:v>
                </c:pt>
                <c:pt idx="378">
                  <c:v>-12528523</c:v>
                </c:pt>
                <c:pt idx="379">
                  <c:v>-12528523</c:v>
                </c:pt>
                <c:pt idx="380">
                  <c:v>-12528523</c:v>
                </c:pt>
                <c:pt idx="381">
                  <c:v>-12528522</c:v>
                </c:pt>
                <c:pt idx="382">
                  <c:v>-12528522</c:v>
                </c:pt>
                <c:pt idx="383">
                  <c:v>-12528523</c:v>
                </c:pt>
                <c:pt idx="384">
                  <c:v>-12528523</c:v>
                </c:pt>
                <c:pt idx="385">
                  <c:v>-12528522</c:v>
                </c:pt>
                <c:pt idx="386">
                  <c:v>-12528522</c:v>
                </c:pt>
                <c:pt idx="387">
                  <c:v>-12528522</c:v>
                </c:pt>
                <c:pt idx="388">
                  <c:v>-12528523</c:v>
                </c:pt>
                <c:pt idx="389">
                  <c:v>-12528523</c:v>
                </c:pt>
                <c:pt idx="390">
                  <c:v>-12528522</c:v>
                </c:pt>
                <c:pt idx="391">
                  <c:v>-12528522</c:v>
                </c:pt>
                <c:pt idx="392">
                  <c:v>-12528523</c:v>
                </c:pt>
                <c:pt idx="393">
                  <c:v>-12528523</c:v>
                </c:pt>
                <c:pt idx="394">
                  <c:v>-12528522</c:v>
                </c:pt>
                <c:pt idx="395">
                  <c:v>-12528522</c:v>
                </c:pt>
                <c:pt idx="396">
                  <c:v>-12528523</c:v>
                </c:pt>
                <c:pt idx="397">
                  <c:v>-12528523</c:v>
                </c:pt>
                <c:pt idx="398">
                  <c:v>-12528523</c:v>
                </c:pt>
                <c:pt idx="399">
                  <c:v>-12528522</c:v>
                </c:pt>
                <c:pt idx="400">
                  <c:v>-12528522</c:v>
                </c:pt>
                <c:pt idx="401">
                  <c:v>-12528523</c:v>
                </c:pt>
                <c:pt idx="402">
                  <c:v>-12528523</c:v>
                </c:pt>
                <c:pt idx="403">
                  <c:v>-12528523</c:v>
                </c:pt>
                <c:pt idx="404">
                  <c:v>-12528522</c:v>
                </c:pt>
                <c:pt idx="405">
                  <c:v>-12528522</c:v>
                </c:pt>
                <c:pt idx="406">
                  <c:v>-12528523</c:v>
                </c:pt>
                <c:pt idx="407">
                  <c:v>-12528524</c:v>
                </c:pt>
                <c:pt idx="408">
                  <c:v>-12528523</c:v>
                </c:pt>
                <c:pt idx="409">
                  <c:v>-12528522</c:v>
                </c:pt>
                <c:pt idx="410">
                  <c:v>-12528523</c:v>
                </c:pt>
                <c:pt idx="411">
                  <c:v>-12528524</c:v>
                </c:pt>
                <c:pt idx="412">
                  <c:v>-12528523</c:v>
                </c:pt>
                <c:pt idx="413">
                  <c:v>-12528522</c:v>
                </c:pt>
                <c:pt idx="414">
                  <c:v>-12528522</c:v>
                </c:pt>
                <c:pt idx="415">
                  <c:v>-12528523</c:v>
                </c:pt>
                <c:pt idx="416">
                  <c:v>-12528524</c:v>
                </c:pt>
                <c:pt idx="417">
                  <c:v>-12528523</c:v>
                </c:pt>
                <c:pt idx="418">
                  <c:v>-12528522</c:v>
                </c:pt>
                <c:pt idx="419">
                  <c:v>-12528523</c:v>
                </c:pt>
                <c:pt idx="420">
                  <c:v>-12528524</c:v>
                </c:pt>
                <c:pt idx="421">
                  <c:v>-12528523</c:v>
                </c:pt>
                <c:pt idx="422">
                  <c:v>-12528523</c:v>
                </c:pt>
                <c:pt idx="423">
                  <c:v>-12528523</c:v>
                </c:pt>
                <c:pt idx="424">
                  <c:v>-12528523</c:v>
                </c:pt>
                <c:pt idx="425">
                  <c:v>-12528523</c:v>
                </c:pt>
                <c:pt idx="426">
                  <c:v>-12528523</c:v>
                </c:pt>
                <c:pt idx="427">
                  <c:v>-12528523</c:v>
                </c:pt>
                <c:pt idx="428">
                  <c:v>-12528523</c:v>
                </c:pt>
                <c:pt idx="429">
                  <c:v>-12528523</c:v>
                </c:pt>
                <c:pt idx="430">
                  <c:v>-12528524</c:v>
                </c:pt>
                <c:pt idx="431">
                  <c:v>-12528523</c:v>
                </c:pt>
                <c:pt idx="432">
                  <c:v>-12528522</c:v>
                </c:pt>
                <c:pt idx="433">
                  <c:v>-12528523</c:v>
                </c:pt>
                <c:pt idx="434">
                  <c:v>-12528523</c:v>
                </c:pt>
                <c:pt idx="435">
                  <c:v>-12528523</c:v>
                </c:pt>
                <c:pt idx="436">
                  <c:v>-12528522</c:v>
                </c:pt>
                <c:pt idx="437">
                  <c:v>-12528522</c:v>
                </c:pt>
                <c:pt idx="438">
                  <c:v>-12528523</c:v>
                </c:pt>
                <c:pt idx="439">
                  <c:v>-12528523</c:v>
                </c:pt>
                <c:pt idx="440">
                  <c:v>-12528522</c:v>
                </c:pt>
                <c:pt idx="441">
                  <c:v>-12528522</c:v>
                </c:pt>
                <c:pt idx="442">
                  <c:v>-12528522</c:v>
                </c:pt>
                <c:pt idx="443">
                  <c:v>-12528523</c:v>
                </c:pt>
                <c:pt idx="444">
                  <c:v>-12528522</c:v>
                </c:pt>
                <c:pt idx="445">
                  <c:v>-12528522</c:v>
                </c:pt>
                <c:pt idx="446">
                  <c:v>-12528522</c:v>
                </c:pt>
                <c:pt idx="447">
                  <c:v>-12528522</c:v>
                </c:pt>
                <c:pt idx="448">
                  <c:v>-12528522</c:v>
                </c:pt>
                <c:pt idx="449">
                  <c:v>-12528522</c:v>
                </c:pt>
                <c:pt idx="450">
                  <c:v>-12528521</c:v>
                </c:pt>
                <c:pt idx="451">
                  <c:v>-12528521</c:v>
                </c:pt>
                <c:pt idx="452">
                  <c:v>-12528522</c:v>
                </c:pt>
                <c:pt idx="453">
                  <c:v>-12528522</c:v>
                </c:pt>
                <c:pt idx="454">
                  <c:v>-12528522</c:v>
                </c:pt>
                <c:pt idx="455">
                  <c:v>-12528521</c:v>
                </c:pt>
                <c:pt idx="456">
                  <c:v>-12528521</c:v>
                </c:pt>
                <c:pt idx="457">
                  <c:v>-12528521</c:v>
                </c:pt>
                <c:pt idx="458">
                  <c:v>-12528520</c:v>
                </c:pt>
                <c:pt idx="459">
                  <c:v>-12528520</c:v>
                </c:pt>
                <c:pt idx="460">
                  <c:v>-12528520</c:v>
                </c:pt>
                <c:pt idx="461">
                  <c:v>-12528520</c:v>
                </c:pt>
                <c:pt idx="462">
                  <c:v>-12528520</c:v>
                </c:pt>
                <c:pt idx="463">
                  <c:v>-12528520</c:v>
                </c:pt>
                <c:pt idx="464">
                  <c:v>-12528519</c:v>
                </c:pt>
                <c:pt idx="465">
                  <c:v>-12528520</c:v>
                </c:pt>
                <c:pt idx="466">
                  <c:v>-12528520</c:v>
                </c:pt>
                <c:pt idx="467">
                  <c:v>-12528518</c:v>
                </c:pt>
                <c:pt idx="468">
                  <c:v>-12528518</c:v>
                </c:pt>
                <c:pt idx="469">
                  <c:v>-12528518</c:v>
                </c:pt>
                <c:pt idx="470">
                  <c:v>-12528518</c:v>
                </c:pt>
                <c:pt idx="471">
                  <c:v>-12528518</c:v>
                </c:pt>
                <c:pt idx="472">
                  <c:v>-12528518</c:v>
                </c:pt>
                <c:pt idx="473">
                  <c:v>-12528517</c:v>
                </c:pt>
                <c:pt idx="474">
                  <c:v>-12528517</c:v>
                </c:pt>
                <c:pt idx="475">
                  <c:v>-12528518</c:v>
                </c:pt>
                <c:pt idx="476">
                  <c:v>-12528518</c:v>
                </c:pt>
                <c:pt idx="477">
                  <c:v>-12528518</c:v>
                </c:pt>
                <c:pt idx="478">
                  <c:v>-12528516</c:v>
                </c:pt>
                <c:pt idx="479">
                  <c:v>-12528517</c:v>
                </c:pt>
                <c:pt idx="480">
                  <c:v>-12528517</c:v>
                </c:pt>
                <c:pt idx="481">
                  <c:v>-12528517</c:v>
                </c:pt>
                <c:pt idx="482">
                  <c:v>-12528516</c:v>
                </c:pt>
                <c:pt idx="483">
                  <c:v>-12528517</c:v>
                </c:pt>
                <c:pt idx="484">
                  <c:v>-12528518</c:v>
                </c:pt>
                <c:pt idx="485">
                  <c:v>-12528518</c:v>
                </c:pt>
                <c:pt idx="486">
                  <c:v>-12528518</c:v>
                </c:pt>
                <c:pt idx="487">
                  <c:v>-12528518</c:v>
                </c:pt>
                <c:pt idx="488">
                  <c:v>-12528518</c:v>
                </c:pt>
                <c:pt idx="489">
                  <c:v>-12528520</c:v>
                </c:pt>
                <c:pt idx="490">
                  <c:v>-12528520</c:v>
                </c:pt>
                <c:pt idx="491">
                  <c:v>-12528520</c:v>
                </c:pt>
                <c:pt idx="492">
                  <c:v>-12528520</c:v>
                </c:pt>
                <c:pt idx="493">
                  <c:v>-12528522</c:v>
                </c:pt>
                <c:pt idx="494">
                  <c:v>-12528523</c:v>
                </c:pt>
                <c:pt idx="495">
                  <c:v>-12528524</c:v>
                </c:pt>
                <c:pt idx="496">
                  <c:v>-12528525</c:v>
                </c:pt>
                <c:pt idx="497">
                  <c:v>-12528526</c:v>
                </c:pt>
                <c:pt idx="498">
                  <c:v>-12528528</c:v>
                </c:pt>
                <c:pt idx="499">
                  <c:v>-12528530</c:v>
                </c:pt>
                <c:pt idx="500">
                  <c:v>-12528532</c:v>
                </c:pt>
                <c:pt idx="501">
                  <c:v>-12528533</c:v>
                </c:pt>
                <c:pt idx="502">
                  <c:v>-12528536</c:v>
                </c:pt>
                <c:pt idx="503">
                  <c:v>-12528538</c:v>
                </c:pt>
                <c:pt idx="504">
                  <c:v>-12528540</c:v>
                </c:pt>
                <c:pt idx="505">
                  <c:v>-12528542</c:v>
                </c:pt>
                <c:pt idx="506">
                  <c:v>-12528546</c:v>
                </c:pt>
                <c:pt idx="507">
                  <c:v>-12528550</c:v>
                </c:pt>
                <c:pt idx="508">
                  <c:v>-12528552</c:v>
                </c:pt>
                <c:pt idx="509">
                  <c:v>-12528556</c:v>
                </c:pt>
                <c:pt idx="510">
                  <c:v>-12528559</c:v>
                </c:pt>
                <c:pt idx="511">
                  <c:v>-12528564</c:v>
                </c:pt>
                <c:pt idx="512">
                  <c:v>-12528568</c:v>
                </c:pt>
                <c:pt idx="513">
                  <c:v>-12528572</c:v>
                </c:pt>
                <c:pt idx="514">
                  <c:v>-12528576</c:v>
                </c:pt>
                <c:pt idx="515">
                  <c:v>-12528580</c:v>
                </c:pt>
                <c:pt idx="516">
                  <c:v>-12528586</c:v>
                </c:pt>
                <c:pt idx="517">
                  <c:v>-12528592</c:v>
                </c:pt>
                <c:pt idx="518">
                  <c:v>-12528596</c:v>
                </c:pt>
                <c:pt idx="519">
                  <c:v>-12528600</c:v>
                </c:pt>
                <c:pt idx="520">
                  <c:v>-12528606</c:v>
                </c:pt>
                <c:pt idx="521">
                  <c:v>-12528612</c:v>
                </c:pt>
                <c:pt idx="522">
                  <c:v>-12528618</c:v>
                </c:pt>
                <c:pt idx="523">
                  <c:v>-12528624</c:v>
                </c:pt>
                <c:pt idx="524">
                  <c:v>-12528629</c:v>
                </c:pt>
                <c:pt idx="525">
                  <c:v>-12528635</c:v>
                </c:pt>
                <c:pt idx="526">
                  <c:v>-12528641</c:v>
                </c:pt>
                <c:pt idx="527">
                  <c:v>-12528646</c:v>
                </c:pt>
                <c:pt idx="528">
                  <c:v>-12528651</c:v>
                </c:pt>
                <c:pt idx="529">
                  <c:v>-12528656</c:v>
                </c:pt>
                <c:pt idx="530">
                  <c:v>-12528662</c:v>
                </c:pt>
                <c:pt idx="531">
                  <c:v>-12528667</c:v>
                </c:pt>
                <c:pt idx="532">
                  <c:v>-12528671</c:v>
                </c:pt>
                <c:pt idx="533">
                  <c:v>-12528674</c:v>
                </c:pt>
                <c:pt idx="534">
                  <c:v>-12528678</c:v>
                </c:pt>
                <c:pt idx="535">
                  <c:v>-12528681</c:v>
                </c:pt>
                <c:pt idx="536">
                  <c:v>-12528684</c:v>
                </c:pt>
                <c:pt idx="537">
                  <c:v>-12528682</c:v>
                </c:pt>
                <c:pt idx="538">
                  <c:v>-12528686</c:v>
                </c:pt>
                <c:pt idx="539">
                  <c:v>-12528679</c:v>
                </c:pt>
                <c:pt idx="540">
                  <c:v>-12528690</c:v>
                </c:pt>
                <c:pt idx="541">
                  <c:v>-12528660</c:v>
                </c:pt>
                <c:pt idx="542">
                  <c:v>-12528722</c:v>
                </c:pt>
                <c:pt idx="543">
                  <c:v>-12528532</c:v>
                </c:pt>
                <c:pt idx="544">
                  <c:v>-12529011</c:v>
                </c:pt>
                <c:pt idx="545">
                  <c:v>-12527766</c:v>
                </c:pt>
                <c:pt idx="546">
                  <c:v>-12530495</c:v>
                </c:pt>
                <c:pt idx="547">
                  <c:v>-12524696</c:v>
                </c:pt>
                <c:pt idx="548">
                  <c:v>-12534523</c:v>
                </c:pt>
                <c:pt idx="549">
                  <c:v>-12519280</c:v>
                </c:pt>
                <c:pt idx="550">
                  <c:v>-12529350</c:v>
                </c:pt>
                <c:pt idx="551">
                  <c:v>-12523536</c:v>
                </c:pt>
              </c:numCache>
            </c:numRef>
          </c:yVal>
          <c:smooth val="0"/>
        </c:ser>
        <c:dLbls>
          <c:showLegendKey val="0"/>
          <c:showVal val="0"/>
          <c:showCatName val="0"/>
          <c:showSerName val="0"/>
          <c:showPercent val="0"/>
          <c:showBubbleSize val="0"/>
        </c:dLbls>
        <c:axId val="107887232"/>
        <c:axId val="107905792"/>
      </c:scatterChart>
      <c:valAx>
        <c:axId val="107887232"/>
        <c:scaling>
          <c:orientation val="minMax"/>
          <c:max val="40"/>
          <c:min val="0"/>
        </c:scaling>
        <c:delete val="0"/>
        <c:axPos val="b"/>
        <c:title>
          <c:tx>
            <c:rich>
              <a:bodyPr/>
              <a:lstStyle/>
              <a:p>
                <a:pPr>
                  <a:defRPr/>
                </a:pPr>
                <a:r>
                  <a:rPr lang="en-US"/>
                  <a:t>Beam Position</a:t>
                </a:r>
                <a:r>
                  <a:rPr lang="en-US" baseline="0"/>
                  <a:t> (m)</a:t>
                </a:r>
                <a:endParaRPr lang="en-US"/>
              </a:p>
            </c:rich>
          </c:tx>
          <c:layout/>
          <c:overlay val="0"/>
        </c:title>
        <c:numFmt formatCode="General" sourceLinked="1"/>
        <c:majorTickMark val="out"/>
        <c:minorTickMark val="none"/>
        <c:tickLblPos val="nextTo"/>
        <c:txPr>
          <a:bodyPr rot="0" vert="horz"/>
          <a:lstStyle/>
          <a:p>
            <a:pPr>
              <a:defRPr/>
            </a:pPr>
            <a:endParaRPr lang="en-US"/>
          </a:p>
        </c:txPr>
        <c:crossAx val="107905792"/>
        <c:crossesAt val="-16000000"/>
        <c:crossBetween val="midCat"/>
      </c:valAx>
      <c:valAx>
        <c:axId val="107905792"/>
        <c:scaling>
          <c:orientation val="minMax"/>
          <c:max val="0"/>
          <c:min val="-14000000"/>
        </c:scaling>
        <c:delete val="0"/>
        <c:axPos val="l"/>
        <c:majorGridlines/>
        <c:title>
          <c:tx>
            <c:rich>
              <a:bodyPr rot="-5400000" vert="horz"/>
              <a:lstStyle/>
              <a:p>
                <a:pPr>
                  <a:defRPr/>
                </a:pPr>
                <a:r>
                  <a:rPr lang="en-US"/>
                  <a:t>Shear Stress (Pa)</a:t>
                </a:r>
              </a:p>
            </c:rich>
          </c:tx>
          <c:layout/>
          <c:overlay val="0"/>
        </c:title>
        <c:numFmt formatCode="0.0E+0" sourceLinked="0"/>
        <c:majorTickMark val="out"/>
        <c:minorTickMark val="none"/>
        <c:tickLblPos val="nextTo"/>
        <c:crossAx val="107887232"/>
        <c:crosses val="autoZero"/>
        <c:crossBetween val="midCat"/>
      </c:valAx>
    </c:plotArea>
    <c:legend>
      <c:legendPos val="r"/>
      <c:legendEntry>
        <c:idx val="1"/>
        <c:delete val="1"/>
      </c:legendEntry>
      <c:layout>
        <c:manualLayout>
          <c:xMode val="edge"/>
          <c:yMode val="edge"/>
          <c:x val="0.57935755189692195"/>
          <c:y val="0.2897451239104864"/>
          <c:w val="0.19074172250207855"/>
          <c:h val="0.23650724215028676"/>
        </c:manualLayout>
      </c:layout>
      <c:overlay val="0"/>
    </c:legend>
    <c:plotVisOnly val="1"/>
    <c:dispBlanksAs val="gap"/>
    <c:showDLblsOverMax val="0"/>
  </c:chart>
  <c:txPr>
    <a:bodyPr/>
    <a:lstStyle/>
    <a:p>
      <a:pPr>
        <a:defRPr sz="1200">
          <a:latin typeface="Times New Roman" pitchFamily="18" charset="0"/>
          <a:cs typeface="Times New Roman" pitchFamily="18"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34677-B9C2-46BE-BEAA-8FB42E769FB4}" type="datetimeFigureOut">
              <a:rPr lang="en-US" smtClean="0"/>
              <a:t>3/28/2012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9AA72A-D3FF-46D9-B6EA-3067BBCEB3FF}" type="slidenum">
              <a:rPr lang="en-US" smtClean="0"/>
              <a:t>‹#›</a:t>
            </a:fld>
            <a:endParaRPr lang="en-US"/>
          </a:p>
        </p:txBody>
      </p:sp>
    </p:spTree>
    <p:extLst>
      <p:ext uri="{BB962C8B-B14F-4D97-AF65-F5344CB8AC3E}">
        <p14:creationId xmlns:p14="http://schemas.microsoft.com/office/powerpoint/2010/main" val="1923336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3/27/2012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70BC3-B43E-4D2A-B9FD-FB713B22711D}" type="slidenum">
              <a:rPr lang="en-US" smtClean="0"/>
              <a:t>‹#›</a:t>
            </a:fld>
            <a:endParaRPr lang="en-US"/>
          </a:p>
        </p:txBody>
      </p:sp>
    </p:spTree>
    <p:extLst>
      <p:ext uri="{BB962C8B-B14F-4D97-AF65-F5344CB8AC3E}">
        <p14:creationId xmlns:p14="http://schemas.microsoft.com/office/powerpoint/2010/main" val="1362386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3/27/2012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70BC3-B43E-4D2A-B9FD-FB713B22711D}" type="slidenum">
              <a:rPr lang="en-US" smtClean="0"/>
              <a:t>‹#›</a:t>
            </a:fld>
            <a:endParaRPr lang="en-US"/>
          </a:p>
        </p:txBody>
      </p:sp>
    </p:spTree>
    <p:extLst>
      <p:ext uri="{BB962C8B-B14F-4D97-AF65-F5344CB8AC3E}">
        <p14:creationId xmlns:p14="http://schemas.microsoft.com/office/powerpoint/2010/main" val="323981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3/27/2012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70BC3-B43E-4D2A-B9FD-FB713B22711D}" type="slidenum">
              <a:rPr lang="en-US" smtClean="0"/>
              <a:t>‹#›</a:t>
            </a:fld>
            <a:endParaRPr lang="en-US"/>
          </a:p>
        </p:txBody>
      </p:sp>
    </p:spTree>
    <p:extLst>
      <p:ext uri="{BB962C8B-B14F-4D97-AF65-F5344CB8AC3E}">
        <p14:creationId xmlns:p14="http://schemas.microsoft.com/office/powerpoint/2010/main" val="2516066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3/27/2012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70BC3-B43E-4D2A-B9FD-FB713B22711D}" type="slidenum">
              <a:rPr lang="en-US" smtClean="0"/>
              <a:t>‹#›</a:t>
            </a:fld>
            <a:endParaRPr lang="en-US"/>
          </a:p>
        </p:txBody>
      </p:sp>
    </p:spTree>
    <p:extLst>
      <p:ext uri="{BB962C8B-B14F-4D97-AF65-F5344CB8AC3E}">
        <p14:creationId xmlns:p14="http://schemas.microsoft.com/office/powerpoint/2010/main" val="3075871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3/27/2012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70BC3-B43E-4D2A-B9FD-FB713B22711D}" type="slidenum">
              <a:rPr lang="en-US" smtClean="0"/>
              <a:t>‹#›</a:t>
            </a:fld>
            <a:endParaRPr lang="en-US"/>
          </a:p>
        </p:txBody>
      </p:sp>
    </p:spTree>
    <p:extLst>
      <p:ext uri="{BB962C8B-B14F-4D97-AF65-F5344CB8AC3E}">
        <p14:creationId xmlns:p14="http://schemas.microsoft.com/office/powerpoint/2010/main" val="143827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3/27/2012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70BC3-B43E-4D2A-B9FD-FB713B22711D}" type="slidenum">
              <a:rPr lang="en-US" smtClean="0"/>
              <a:t>‹#›</a:t>
            </a:fld>
            <a:endParaRPr lang="en-US"/>
          </a:p>
        </p:txBody>
      </p:sp>
    </p:spTree>
    <p:extLst>
      <p:ext uri="{BB962C8B-B14F-4D97-AF65-F5344CB8AC3E}">
        <p14:creationId xmlns:p14="http://schemas.microsoft.com/office/powerpoint/2010/main" val="158377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3/27/2012</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370BC3-B43E-4D2A-B9FD-FB713B22711D}" type="slidenum">
              <a:rPr lang="en-US" smtClean="0"/>
              <a:t>‹#›</a:t>
            </a:fld>
            <a:endParaRPr lang="en-US"/>
          </a:p>
        </p:txBody>
      </p:sp>
    </p:spTree>
    <p:extLst>
      <p:ext uri="{BB962C8B-B14F-4D97-AF65-F5344CB8AC3E}">
        <p14:creationId xmlns:p14="http://schemas.microsoft.com/office/powerpoint/2010/main" val="3705209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3/27/2012</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370BC3-B43E-4D2A-B9FD-FB713B22711D}" type="slidenum">
              <a:rPr lang="en-US" smtClean="0"/>
              <a:t>‹#›</a:t>
            </a:fld>
            <a:endParaRPr lang="en-US"/>
          </a:p>
        </p:txBody>
      </p:sp>
    </p:spTree>
    <p:extLst>
      <p:ext uri="{BB962C8B-B14F-4D97-AF65-F5344CB8AC3E}">
        <p14:creationId xmlns:p14="http://schemas.microsoft.com/office/powerpoint/2010/main" val="14480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3/27/2012</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370BC3-B43E-4D2A-B9FD-FB713B22711D}" type="slidenum">
              <a:rPr lang="en-US" smtClean="0"/>
              <a:t>‹#›</a:t>
            </a:fld>
            <a:endParaRPr lang="en-US"/>
          </a:p>
        </p:txBody>
      </p:sp>
    </p:spTree>
    <p:extLst>
      <p:ext uri="{BB962C8B-B14F-4D97-AF65-F5344CB8AC3E}">
        <p14:creationId xmlns:p14="http://schemas.microsoft.com/office/powerpoint/2010/main" val="297135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3/27/2012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70BC3-B43E-4D2A-B9FD-FB713B22711D}" type="slidenum">
              <a:rPr lang="en-US" smtClean="0"/>
              <a:t>‹#›</a:t>
            </a:fld>
            <a:endParaRPr lang="en-US"/>
          </a:p>
        </p:txBody>
      </p:sp>
    </p:spTree>
    <p:extLst>
      <p:ext uri="{BB962C8B-B14F-4D97-AF65-F5344CB8AC3E}">
        <p14:creationId xmlns:p14="http://schemas.microsoft.com/office/powerpoint/2010/main" val="284962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3/27/2012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70BC3-B43E-4D2A-B9FD-FB713B22711D}" type="slidenum">
              <a:rPr lang="en-US" smtClean="0"/>
              <a:t>‹#›</a:t>
            </a:fld>
            <a:endParaRPr lang="en-US"/>
          </a:p>
        </p:txBody>
      </p:sp>
    </p:spTree>
    <p:extLst>
      <p:ext uri="{BB962C8B-B14F-4D97-AF65-F5344CB8AC3E}">
        <p14:creationId xmlns:p14="http://schemas.microsoft.com/office/powerpoint/2010/main" val="3666832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3/27/2012</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70BC3-B43E-4D2A-B9FD-FB713B22711D}" type="slidenum">
              <a:rPr lang="en-US" smtClean="0"/>
              <a:t>‹#›</a:t>
            </a:fld>
            <a:endParaRPr lang="en-US"/>
          </a:p>
        </p:txBody>
      </p:sp>
    </p:spTree>
    <p:extLst>
      <p:ext uri="{BB962C8B-B14F-4D97-AF65-F5344CB8AC3E}">
        <p14:creationId xmlns:p14="http://schemas.microsoft.com/office/powerpoint/2010/main" val="214436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r>
              <a:rPr lang="en-US" dirty="0" smtClean="0">
                <a:latin typeface="Times New Roman" pitchFamily="18" charset="0"/>
                <a:cs typeface="Times New Roman" pitchFamily="18" charset="0"/>
              </a:rPr>
              <a:t>FE Project #3</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2819400"/>
            <a:ext cx="8305800" cy="2362200"/>
          </a:xfrm>
        </p:spPr>
        <p:txBody>
          <a:bodyPr/>
          <a:lstStyle/>
          <a:p>
            <a:r>
              <a:rPr lang="en-US" dirty="0" smtClean="0">
                <a:solidFill>
                  <a:schemeClr val="tx1"/>
                </a:solidFill>
                <a:latin typeface="Times New Roman" pitchFamily="18" charset="0"/>
                <a:cs typeface="Times New Roman" pitchFamily="18" charset="0"/>
              </a:rPr>
              <a:t>PowerPoint Report</a:t>
            </a:r>
          </a:p>
          <a:p>
            <a:r>
              <a:rPr lang="en-US" dirty="0" smtClean="0">
                <a:solidFill>
                  <a:schemeClr val="tx1"/>
                </a:solidFill>
                <a:latin typeface="Times New Roman" pitchFamily="18" charset="0"/>
                <a:cs typeface="Times New Roman" pitchFamily="18" charset="0"/>
              </a:rPr>
              <a:t>Josh Bevan</a:t>
            </a:r>
          </a:p>
          <a:p>
            <a:r>
              <a:rPr lang="en-US" dirty="0" smtClean="0">
                <a:solidFill>
                  <a:schemeClr val="tx1"/>
                </a:solidFill>
                <a:latin typeface="Times New Roman" pitchFamily="18" charset="0"/>
                <a:cs typeface="Times New Roman" pitchFamily="18" charset="0"/>
              </a:rPr>
              <a:t>3/27/12</a:t>
            </a:r>
            <a:endParaRPr lang="en-US" dirty="0">
              <a:solidFill>
                <a:schemeClr val="tx1"/>
              </a:solidFill>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Josh Bevan	3/27/2012</a:t>
            </a:r>
            <a:endParaRPr lang="en-US" dirty="0"/>
          </a:p>
        </p:txBody>
      </p:sp>
      <p:sp>
        <p:nvSpPr>
          <p:cNvPr id="6" name="Footer Placeholder 5"/>
          <p:cNvSpPr>
            <a:spLocks noGrp="1"/>
          </p:cNvSpPr>
          <p:nvPr>
            <p:ph type="ftr" sz="quarter" idx="11"/>
          </p:nvPr>
        </p:nvSpPr>
        <p:spPr/>
        <p:txBody>
          <a:bodyPr/>
          <a:lstStyle/>
          <a:p>
            <a:r>
              <a:rPr lang="en-US" dirty="0" smtClean="0"/>
              <a:t>Project #</a:t>
            </a:r>
            <a:r>
              <a:rPr lang="en-US" dirty="0" smtClean="0"/>
              <a:t>3</a:t>
            </a:r>
            <a:r>
              <a:rPr lang="en-US" dirty="0"/>
              <a:t> </a:t>
            </a:r>
            <a:r>
              <a:rPr lang="en-US" dirty="0" smtClean="0"/>
              <a:t>22.311 Sec. 202</a:t>
            </a:r>
            <a:endParaRPr lang="en-US" dirty="0"/>
          </a:p>
        </p:txBody>
      </p:sp>
      <p:sp>
        <p:nvSpPr>
          <p:cNvPr id="7" name="Slide Number Placeholder 6"/>
          <p:cNvSpPr>
            <a:spLocks noGrp="1"/>
          </p:cNvSpPr>
          <p:nvPr>
            <p:ph type="sldNum" sz="quarter" idx="12"/>
          </p:nvPr>
        </p:nvSpPr>
        <p:spPr/>
        <p:txBody>
          <a:bodyPr/>
          <a:lstStyle/>
          <a:p>
            <a:fld id="{36370BC3-B43E-4D2A-B9FD-FB713B22711D}" type="slidenum">
              <a:rPr lang="en-US" smtClean="0"/>
              <a:t>1</a:t>
            </a:fld>
            <a:endParaRPr lang="en-US"/>
          </a:p>
        </p:txBody>
      </p:sp>
    </p:spTree>
    <p:extLst>
      <p:ext uri="{BB962C8B-B14F-4D97-AF65-F5344CB8AC3E}">
        <p14:creationId xmlns:p14="http://schemas.microsoft.com/office/powerpoint/2010/main" val="249285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Josh Bevan	3/27/2012</a:t>
            </a:r>
            <a:endParaRPr lang="en-US" dirty="0"/>
          </a:p>
        </p:txBody>
      </p:sp>
      <p:sp>
        <p:nvSpPr>
          <p:cNvPr id="5" name="Footer Placeholder 4"/>
          <p:cNvSpPr>
            <a:spLocks noGrp="1"/>
          </p:cNvSpPr>
          <p:nvPr>
            <p:ph type="ftr" sz="quarter" idx="11"/>
          </p:nvPr>
        </p:nvSpPr>
        <p:spPr/>
        <p:txBody>
          <a:bodyPr/>
          <a:lstStyle/>
          <a:p>
            <a:r>
              <a:rPr lang="en-US" dirty="0" smtClean="0">
                <a:latin typeface="Times New Roman" pitchFamily="18" charset="0"/>
                <a:cs typeface="Times New Roman" pitchFamily="18" charset="0"/>
              </a:rPr>
              <a:t>Project #3	Bending (FEA)</a:t>
            </a:r>
            <a:endParaRPr lang="en-US" dirty="0"/>
          </a:p>
        </p:txBody>
      </p:sp>
      <p:sp>
        <p:nvSpPr>
          <p:cNvPr id="6" name="Slide Number Placeholder 5"/>
          <p:cNvSpPr>
            <a:spLocks noGrp="1"/>
          </p:cNvSpPr>
          <p:nvPr>
            <p:ph type="sldNum" sz="quarter" idx="12"/>
          </p:nvPr>
        </p:nvSpPr>
        <p:spPr/>
        <p:txBody>
          <a:bodyPr/>
          <a:lstStyle/>
          <a:p>
            <a:fld id="{36370BC3-B43E-4D2A-B9FD-FB713B22711D}" type="slidenum">
              <a:rPr lang="en-US" smtClean="0"/>
              <a:t>10</a:t>
            </a:fld>
            <a:endParaRPr lang="en-US"/>
          </a:p>
        </p:txBody>
      </p:sp>
      <p:sp>
        <p:nvSpPr>
          <p:cNvPr id="8" name="Title 1"/>
          <p:cNvSpPr txBox="1">
            <a:spLocks/>
          </p:cNvSpPr>
          <p:nvPr/>
        </p:nvSpPr>
        <p:spPr>
          <a:xfrm>
            <a:off x="685800" y="152401"/>
            <a:ext cx="7772400" cy="838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itchFamily="18" charset="0"/>
                <a:cs typeface="Times New Roman" pitchFamily="18" charset="0"/>
              </a:rPr>
              <a:t>Bending (FEA)</a:t>
            </a:r>
            <a:endParaRPr lang="en-US" dirty="0">
              <a:latin typeface="Times New Roman" pitchFamily="18" charset="0"/>
              <a:cs typeface="Times New Roman" pitchFamily="18" charset="0"/>
            </a:endParaRPr>
          </a:p>
        </p:txBody>
      </p:sp>
      <p:sp>
        <p:nvSpPr>
          <p:cNvPr id="10" name="Rectangle 9"/>
          <p:cNvSpPr/>
          <p:nvPr/>
        </p:nvSpPr>
        <p:spPr>
          <a:xfrm>
            <a:off x="2741973" y="5637312"/>
            <a:ext cx="4029949" cy="307777"/>
          </a:xfrm>
          <a:prstGeom prst="rect">
            <a:avLst/>
          </a:prstGeom>
        </p:spPr>
        <p:txBody>
          <a:bodyPr wrap="none">
            <a:spAutoFit/>
          </a:bodyPr>
          <a:lstStyle/>
          <a:p>
            <a:pPr algn="ctr"/>
            <a:r>
              <a:rPr lang="en-US" sz="1400" i="1" dirty="0" smtClean="0">
                <a:latin typeface="Times New Roman" pitchFamily="18" charset="0"/>
                <a:cs typeface="Times New Roman" pitchFamily="18" charset="0"/>
              </a:rPr>
              <a:t>Figure 8: Deformed bending FEA model </a:t>
            </a:r>
            <a:r>
              <a:rPr lang="en-US" sz="1400" i="1" dirty="0">
                <a:latin typeface="Times New Roman" pitchFamily="18" charset="0"/>
                <a:cs typeface="Times New Roman" pitchFamily="18" charset="0"/>
              </a:rPr>
              <a:t>c</a:t>
            </a:r>
            <a:r>
              <a:rPr lang="en-US" sz="1400" i="1" dirty="0" smtClean="0">
                <a:latin typeface="Times New Roman" pitchFamily="18" charset="0"/>
                <a:cs typeface="Times New Roman" pitchFamily="18" charset="0"/>
              </a:rPr>
              <a:t>ontour plot</a:t>
            </a:r>
            <a:endParaRPr lang="en-US" sz="1400" i="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148762"/>
            <a:ext cx="8106658" cy="448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200400" y="1295400"/>
            <a:ext cx="4935967" cy="1754326"/>
          </a:xfrm>
          <a:prstGeom prst="rect">
            <a:avLst/>
          </a:prstGeom>
        </p:spPr>
        <p:txBody>
          <a:bodyPr wrap="none">
            <a:spAutoFit/>
          </a:bodyPr>
          <a:lstStyle/>
          <a:p>
            <a:r>
              <a:rPr lang="en-US" dirty="0" smtClean="0">
                <a:latin typeface="Times New Roman" pitchFamily="18" charset="0"/>
                <a:cs typeface="Times New Roman" pitchFamily="18" charset="0"/>
              </a:rPr>
              <a:t>-Contour: Plate Top X Normal Stress</a:t>
            </a:r>
          </a:p>
          <a:p>
            <a:r>
              <a:rPr lang="en-US" dirty="0" smtClean="0">
                <a:latin typeface="Times New Roman" pitchFamily="18" charset="0"/>
                <a:cs typeface="Times New Roman" pitchFamily="18" charset="0"/>
              </a:rPr>
              <a:t>-Deformation: Total Translation</a:t>
            </a:r>
          </a:p>
          <a:p>
            <a:r>
              <a:rPr lang="en-US" dirty="0" smtClean="0">
                <a:latin typeface="Times New Roman" pitchFamily="18" charset="0"/>
                <a:cs typeface="Times New Roman" pitchFamily="18" charset="0"/>
              </a:rPr>
              <a:t>-Deformed Style: Scale 10%</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*NOTE: Minimum </a:t>
            </a:r>
            <a:r>
              <a:rPr lang="en-US" dirty="0" smtClean="0">
                <a:latin typeface="Times New Roman" pitchFamily="18" charset="0"/>
                <a:cs typeface="Times New Roman" pitchFamily="18" charset="0"/>
              </a:rPr>
              <a:t>value of colored</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legend </a:t>
            </a:r>
            <a:r>
              <a:rPr lang="en-US" dirty="0" smtClean="0">
                <a:latin typeface="Times New Roman" pitchFamily="18" charset="0"/>
                <a:cs typeface="Times New Roman" pitchFamily="18" charset="0"/>
              </a:rPr>
              <a:t>chosen </a:t>
            </a:r>
            <a:r>
              <a:rPr lang="en-US" dirty="0" smtClean="0">
                <a:latin typeface="Times New Roman" pitchFamily="18" charset="0"/>
                <a:cs typeface="Times New Roman" pitchFamily="18" charset="0"/>
              </a:rPr>
              <a:t>to </a:t>
            </a:r>
            <a:r>
              <a:rPr lang="en-US" dirty="0" smtClean="0">
                <a:latin typeface="Times New Roman" pitchFamily="18" charset="0"/>
                <a:cs typeface="Times New Roman" pitchFamily="18" charset="0"/>
              </a:rPr>
              <a:t>reveal maximum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detail in </a:t>
            </a:r>
            <a:r>
              <a:rPr lang="en-US" dirty="0" smtClean="0">
                <a:latin typeface="Times New Roman" pitchFamily="18" charset="0"/>
                <a:cs typeface="Times New Roman" pitchFamily="18" charset="0"/>
              </a:rPr>
              <a:t>mirror component above NA</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13958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Josh Bevan	3/27/2012</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smtClean="0">
                <a:latin typeface="Times New Roman" pitchFamily="18" charset="0"/>
                <a:cs typeface="Times New Roman" pitchFamily="18" charset="0"/>
              </a:rPr>
              <a:t>Project #3	Bending (FEA)</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6370BC3-B43E-4D2A-B9FD-FB713B22711D}" type="slidenum">
              <a:rPr lang="en-US" smtClean="0">
                <a:latin typeface="Times New Roman" pitchFamily="18" charset="0"/>
                <a:cs typeface="Times New Roman" pitchFamily="18" charset="0"/>
              </a:rPr>
              <a:t>11</a:t>
            </a:fld>
            <a:endParaRPr lang="en-US">
              <a:latin typeface="Times New Roman" pitchFamily="18" charset="0"/>
              <a:cs typeface="Times New Roman" pitchFamily="18" charset="0"/>
            </a:endParaRPr>
          </a:p>
        </p:txBody>
      </p:sp>
      <p:sp>
        <p:nvSpPr>
          <p:cNvPr id="8" name="Title 1"/>
          <p:cNvSpPr txBox="1">
            <a:spLocks/>
          </p:cNvSpPr>
          <p:nvPr/>
        </p:nvSpPr>
        <p:spPr>
          <a:xfrm>
            <a:off x="685800" y="152401"/>
            <a:ext cx="7772400" cy="838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itchFamily="18" charset="0"/>
                <a:cs typeface="Times New Roman" pitchFamily="18" charset="0"/>
              </a:rPr>
              <a:t>Bending FEA Output Data</a:t>
            </a:r>
            <a:endParaRPr lang="en-US" dirty="0">
              <a:latin typeface="Times New Roman" pitchFamily="18" charset="0"/>
              <a:cs typeface="Times New Roman" pitchFamily="18" charset="0"/>
            </a:endParaRPr>
          </a:p>
        </p:txBody>
      </p:sp>
      <p:sp>
        <p:nvSpPr>
          <p:cNvPr id="10" name="Rectangle 9"/>
          <p:cNvSpPr/>
          <p:nvPr/>
        </p:nvSpPr>
        <p:spPr>
          <a:xfrm>
            <a:off x="1878866" y="5915026"/>
            <a:ext cx="5756191" cy="307777"/>
          </a:xfrm>
          <a:prstGeom prst="rect">
            <a:avLst/>
          </a:prstGeom>
        </p:spPr>
        <p:txBody>
          <a:bodyPr wrap="none">
            <a:spAutoFit/>
          </a:bodyPr>
          <a:lstStyle/>
          <a:p>
            <a:pPr algn="ctr"/>
            <a:r>
              <a:rPr lang="en-US" sz="1400" i="1" dirty="0" smtClean="0">
                <a:latin typeface="Times New Roman" pitchFamily="18" charset="0"/>
                <a:cs typeface="Times New Roman" pitchFamily="18" charset="0"/>
              </a:rPr>
              <a:t>Figure 9: Normal stress along beam length at midpoint element of top flange </a:t>
            </a:r>
            <a:endParaRPr lang="en-US" sz="1400" i="1" dirty="0">
              <a:latin typeface="Times New Roman" pitchFamily="18" charset="0"/>
              <a:cs typeface="Times New Roman" pitchFamily="18" charset="0"/>
            </a:endParaRPr>
          </a:p>
        </p:txBody>
      </p:sp>
      <p:cxnSp>
        <p:nvCxnSpPr>
          <p:cNvPr id="3" name="Straight Arrow Connector 2"/>
          <p:cNvCxnSpPr/>
          <p:nvPr/>
        </p:nvCxnSpPr>
        <p:spPr>
          <a:xfrm flipH="1">
            <a:off x="4229100" y="2667000"/>
            <a:ext cx="571500" cy="381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Chart 12"/>
          <p:cNvGraphicFramePr>
            <a:graphicFrameLocks/>
          </p:cNvGraphicFramePr>
          <p:nvPr>
            <p:extLst>
              <p:ext uri="{D42A27DB-BD31-4B8C-83A1-F6EECF244321}">
                <p14:modId xmlns:p14="http://schemas.microsoft.com/office/powerpoint/2010/main" val="1374887007"/>
              </p:ext>
            </p:extLst>
          </p:nvPr>
        </p:nvGraphicFramePr>
        <p:xfrm>
          <a:off x="685800" y="1004887"/>
          <a:ext cx="7696200" cy="50640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871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Josh Bevan	3/27/2012</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124200" y="6356350"/>
            <a:ext cx="3505200" cy="365125"/>
          </a:xfrm>
        </p:spPr>
        <p:txBody>
          <a:bodyPr/>
          <a:lstStyle/>
          <a:p>
            <a:r>
              <a:rPr lang="en-US" dirty="0" smtClean="0">
                <a:latin typeface="Times New Roman" pitchFamily="18" charset="0"/>
                <a:cs typeface="Times New Roman" pitchFamily="18" charset="0"/>
              </a:rPr>
              <a:t>Project #3	Bending Results Comparison</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6370BC3-B43E-4D2A-B9FD-FB713B22711D}" type="slidenum">
              <a:rPr lang="en-US" smtClean="0">
                <a:latin typeface="Times New Roman" pitchFamily="18" charset="0"/>
                <a:cs typeface="Times New Roman" pitchFamily="18" charset="0"/>
              </a:rPr>
              <a:t>12</a:t>
            </a:fld>
            <a:endParaRPr lang="en-US">
              <a:latin typeface="Times New Roman" pitchFamily="18" charset="0"/>
              <a:cs typeface="Times New Roman" pitchFamily="18" charset="0"/>
            </a:endParaRPr>
          </a:p>
        </p:txBody>
      </p:sp>
      <p:sp>
        <p:nvSpPr>
          <p:cNvPr id="8" name="Title 1"/>
          <p:cNvSpPr txBox="1">
            <a:spLocks/>
          </p:cNvSpPr>
          <p:nvPr/>
        </p:nvSpPr>
        <p:spPr>
          <a:xfrm>
            <a:off x="685800" y="600076"/>
            <a:ext cx="7772400" cy="838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itchFamily="18" charset="0"/>
                <a:cs typeface="Times New Roman" pitchFamily="18" charset="0"/>
              </a:rPr>
              <a:t>Bending Results Comparison</a:t>
            </a:r>
            <a:endParaRPr lang="en-US" dirty="0">
              <a:latin typeface="Times New Roman" pitchFamily="18" charset="0"/>
              <a:cs typeface="Times New Roman" pitchFamily="18" charset="0"/>
            </a:endParaRPr>
          </a:p>
        </p:txBody>
      </p:sp>
      <p:sp>
        <p:nvSpPr>
          <p:cNvPr id="11" name="Subtitle 2"/>
          <p:cNvSpPr txBox="1">
            <a:spLocks/>
          </p:cNvSpPr>
          <p:nvPr/>
        </p:nvSpPr>
        <p:spPr>
          <a:xfrm>
            <a:off x="1981200" y="2362200"/>
            <a:ext cx="5181600" cy="228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latin typeface="Times New Roman" pitchFamily="18" charset="0"/>
                <a:cs typeface="Times New Roman" pitchFamily="18" charset="0"/>
              </a:rPr>
              <a:t>Analytical: </a:t>
            </a:r>
            <a:r>
              <a:rPr lang="el-GR" dirty="0" smtClean="0"/>
              <a:t>σ</a:t>
            </a:r>
            <a:r>
              <a:rPr lang="en-US" dirty="0" smtClean="0"/>
              <a:t> = </a:t>
            </a:r>
            <a:r>
              <a:rPr lang="en-US" dirty="0" smtClean="0">
                <a:latin typeface="Times New Roman" pitchFamily="18" charset="0"/>
                <a:cs typeface="Times New Roman" pitchFamily="18" charset="0"/>
              </a:rPr>
              <a:t>7.641 </a:t>
            </a:r>
            <a:r>
              <a:rPr lang="en-US" dirty="0" err="1" smtClean="0">
                <a:latin typeface="Times New Roman" pitchFamily="18" charset="0"/>
                <a:cs typeface="Times New Roman" pitchFamily="18" charset="0"/>
              </a:rPr>
              <a:t>MPa</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FEA:</a:t>
            </a:r>
            <a:r>
              <a:rPr lang="en-US" dirty="0">
                <a:latin typeface="Times New Roman" pitchFamily="18" charset="0"/>
                <a:cs typeface="Times New Roman" pitchFamily="18" charset="0"/>
              </a:rPr>
              <a:t> </a:t>
            </a:r>
            <a:r>
              <a:rPr lang="el-GR" dirty="0" smtClean="0"/>
              <a:t>σ</a:t>
            </a:r>
            <a:r>
              <a:rPr lang="en-US" dirty="0" smtClean="0"/>
              <a:t> = </a:t>
            </a:r>
            <a:r>
              <a:rPr lang="en-US" dirty="0" smtClean="0">
                <a:latin typeface="Times New Roman" pitchFamily="18" charset="0"/>
                <a:cs typeface="Times New Roman" pitchFamily="18" charset="0"/>
              </a:rPr>
              <a:t>7.643 </a:t>
            </a:r>
            <a:r>
              <a:rPr lang="en-US" dirty="0" err="1" smtClean="0">
                <a:latin typeface="Times New Roman" pitchFamily="18" charset="0"/>
                <a:cs typeface="Times New Roman" pitchFamily="18" charset="0"/>
              </a:rPr>
              <a:t>MPa</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Percent Difference: 0.034%</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26086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199"/>
          </a:xfrm>
        </p:spPr>
        <p:txBody>
          <a:bodyPr/>
          <a:lstStyle/>
          <a:p>
            <a:r>
              <a:rPr lang="en-US" dirty="0" smtClean="0">
                <a:latin typeface="Times New Roman" pitchFamily="18" charset="0"/>
                <a:cs typeface="Times New Roman" pitchFamily="18" charset="0"/>
              </a:rPr>
              <a:t>Torsion (Analytical)</a:t>
            </a:r>
            <a:endParaRPr lang="en-US"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Josh Bevan	3/27/2012</a:t>
            </a:r>
            <a:endParaRPr lang="en-US" dirty="0"/>
          </a:p>
        </p:txBody>
      </p:sp>
      <p:sp>
        <p:nvSpPr>
          <p:cNvPr id="6" name="Footer Placeholder 5"/>
          <p:cNvSpPr>
            <a:spLocks noGrp="1"/>
          </p:cNvSpPr>
          <p:nvPr>
            <p:ph type="ftr" sz="quarter" idx="11"/>
          </p:nvPr>
        </p:nvSpPr>
        <p:spPr/>
        <p:txBody>
          <a:bodyPr/>
          <a:lstStyle/>
          <a:p>
            <a:r>
              <a:rPr lang="en-US" dirty="0" smtClean="0"/>
              <a:t>Project #3	Torsion (Analytical)</a:t>
            </a:r>
            <a:endParaRPr lang="en-US" dirty="0"/>
          </a:p>
        </p:txBody>
      </p:sp>
      <p:sp>
        <p:nvSpPr>
          <p:cNvPr id="7" name="Slide Number Placeholder 6"/>
          <p:cNvSpPr>
            <a:spLocks noGrp="1"/>
          </p:cNvSpPr>
          <p:nvPr>
            <p:ph type="sldNum" sz="quarter" idx="12"/>
          </p:nvPr>
        </p:nvSpPr>
        <p:spPr/>
        <p:txBody>
          <a:bodyPr/>
          <a:lstStyle/>
          <a:p>
            <a:fld id="{36370BC3-B43E-4D2A-B9FD-FB713B22711D}" type="slidenum">
              <a:rPr lang="en-US" smtClean="0"/>
              <a:t>13</a:t>
            </a:fld>
            <a:endParaRPr lang="en-US"/>
          </a:p>
        </p:txBody>
      </p:sp>
      <p:sp>
        <p:nvSpPr>
          <p:cNvPr id="11" name="Rectangle 10"/>
          <p:cNvSpPr/>
          <p:nvPr/>
        </p:nvSpPr>
        <p:spPr>
          <a:xfrm>
            <a:off x="5751665" y="5614988"/>
            <a:ext cx="1931234" cy="307777"/>
          </a:xfrm>
          <a:prstGeom prst="rect">
            <a:avLst/>
          </a:prstGeom>
        </p:spPr>
        <p:txBody>
          <a:bodyPr wrap="none">
            <a:spAutoFit/>
          </a:bodyPr>
          <a:lstStyle/>
          <a:p>
            <a:pPr algn="ctr"/>
            <a:r>
              <a:rPr lang="en-US" sz="1400" i="1" dirty="0" smtClean="0">
                <a:latin typeface="Times New Roman" pitchFamily="18" charset="0"/>
                <a:cs typeface="Times New Roman" pitchFamily="18" charset="0"/>
              </a:rPr>
              <a:t>Figure 10: Torsion FBD</a:t>
            </a:r>
            <a:endParaRPr lang="en-US" sz="1400" i="1" dirty="0"/>
          </a:p>
        </p:txBody>
      </p:sp>
      <p:sp>
        <p:nvSpPr>
          <p:cNvPr id="10" name="Subtitle 2"/>
          <p:cNvSpPr txBox="1">
            <a:spLocks/>
          </p:cNvSpPr>
          <p:nvPr/>
        </p:nvSpPr>
        <p:spPr>
          <a:xfrm>
            <a:off x="209550" y="2351632"/>
            <a:ext cx="5505450" cy="228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latin typeface="Times New Roman" pitchFamily="18" charset="0"/>
                <a:cs typeface="Times New Roman" pitchFamily="18" charset="0"/>
              </a:rPr>
              <a:t>Total tip rotation </a:t>
            </a:r>
            <a:r>
              <a:rPr lang="en-US" dirty="0" smtClean="0">
                <a:solidFill>
                  <a:schemeClr val="tx1"/>
                </a:solidFill>
                <a:latin typeface="Times New Roman" pitchFamily="18" charset="0"/>
                <a:cs typeface="Times New Roman" pitchFamily="18" charset="0"/>
              </a:rPr>
              <a:t>of 2° applied</a:t>
            </a:r>
          </a:p>
          <a:p>
            <a:pPr algn="just"/>
            <a:r>
              <a:rPr lang="en-US" dirty="0" smtClean="0">
                <a:solidFill>
                  <a:schemeClr val="tx1"/>
                </a:solidFill>
                <a:latin typeface="Times New Roman" pitchFamily="18" charset="0"/>
                <a:cs typeface="Times New Roman" pitchFamily="18" charset="0"/>
              </a:rPr>
              <a:t>Calculated max stress:	         </a:t>
            </a:r>
            <a:r>
              <a:rPr lang="el-GR" dirty="0" smtClean="0"/>
              <a:t>τ</a:t>
            </a:r>
            <a:r>
              <a:rPr lang="en-US" dirty="0" smtClean="0"/>
              <a:t> </a:t>
            </a:r>
            <a:r>
              <a:rPr lang="en-US" dirty="0" smtClean="0">
                <a:solidFill>
                  <a:schemeClr val="tx1"/>
                </a:solidFill>
                <a:latin typeface="Times New Roman" pitchFamily="18" charset="0"/>
                <a:cs typeface="Times New Roman" pitchFamily="18" charset="0"/>
              </a:rPr>
              <a:t>= 11.80 </a:t>
            </a:r>
            <a:r>
              <a:rPr lang="en-US" dirty="0" err="1" smtClean="0">
                <a:solidFill>
                  <a:schemeClr val="tx1"/>
                </a:solidFill>
                <a:latin typeface="Times New Roman" pitchFamily="18" charset="0"/>
                <a:cs typeface="Times New Roman" pitchFamily="18" charset="0"/>
              </a:rPr>
              <a:t>Mpa</a:t>
            </a:r>
            <a:endParaRPr lang="en-US" dirty="0" smtClean="0">
              <a:solidFill>
                <a:schemeClr val="tx1"/>
              </a:solidFill>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848"/>
          <a:stretch/>
        </p:blipFill>
        <p:spPr bwMode="auto">
          <a:xfrm>
            <a:off x="5573072" y="1409700"/>
            <a:ext cx="2776537" cy="420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3885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Josh Bevan	3/27/2012</a:t>
            </a:r>
            <a:endParaRPr lang="en-US" dirty="0"/>
          </a:p>
        </p:txBody>
      </p:sp>
      <p:sp>
        <p:nvSpPr>
          <p:cNvPr id="5" name="Footer Placeholder 4"/>
          <p:cNvSpPr>
            <a:spLocks noGrp="1"/>
          </p:cNvSpPr>
          <p:nvPr>
            <p:ph type="ftr" sz="quarter" idx="11"/>
          </p:nvPr>
        </p:nvSpPr>
        <p:spPr/>
        <p:txBody>
          <a:bodyPr/>
          <a:lstStyle/>
          <a:p>
            <a:r>
              <a:rPr lang="en-US" dirty="0" smtClean="0">
                <a:latin typeface="Times New Roman" pitchFamily="18" charset="0"/>
                <a:cs typeface="Times New Roman" pitchFamily="18" charset="0"/>
              </a:rPr>
              <a:t>Project #3	Torsion (FEA)</a:t>
            </a:r>
            <a:endParaRPr lang="en-US" dirty="0"/>
          </a:p>
        </p:txBody>
      </p:sp>
      <p:sp>
        <p:nvSpPr>
          <p:cNvPr id="6" name="Slide Number Placeholder 5"/>
          <p:cNvSpPr>
            <a:spLocks noGrp="1"/>
          </p:cNvSpPr>
          <p:nvPr>
            <p:ph type="sldNum" sz="quarter" idx="12"/>
          </p:nvPr>
        </p:nvSpPr>
        <p:spPr/>
        <p:txBody>
          <a:bodyPr/>
          <a:lstStyle/>
          <a:p>
            <a:fld id="{36370BC3-B43E-4D2A-B9FD-FB713B22711D}" type="slidenum">
              <a:rPr lang="en-US" smtClean="0"/>
              <a:t>14</a:t>
            </a:fld>
            <a:endParaRPr lang="en-US"/>
          </a:p>
        </p:txBody>
      </p:sp>
      <p:sp>
        <p:nvSpPr>
          <p:cNvPr id="8" name="Title 1"/>
          <p:cNvSpPr txBox="1">
            <a:spLocks/>
          </p:cNvSpPr>
          <p:nvPr/>
        </p:nvSpPr>
        <p:spPr>
          <a:xfrm>
            <a:off x="685800" y="152401"/>
            <a:ext cx="7772400" cy="838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itchFamily="18" charset="0"/>
                <a:cs typeface="Times New Roman" pitchFamily="18" charset="0"/>
              </a:rPr>
              <a:t>Torsion (FEA)</a:t>
            </a:r>
            <a:endParaRPr lang="en-US" dirty="0">
              <a:latin typeface="Times New Roman" pitchFamily="18" charset="0"/>
              <a:cs typeface="Times New Roman" pitchFamily="18" charset="0"/>
            </a:endParaRPr>
          </a:p>
        </p:txBody>
      </p:sp>
      <p:sp>
        <p:nvSpPr>
          <p:cNvPr id="10" name="Rectangle 9"/>
          <p:cNvSpPr/>
          <p:nvPr/>
        </p:nvSpPr>
        <p:spPr>
          <a:xfrm>
            <a:off x="2738222" y="5637312"/>
            <a:ext cx="4037452" cy="307777"/>
          </a:xfrm>
          <a:prstGeom prst="rect">
            <a:avLst/>
          </a:prstGeom>
        </p:spPr>
        <p:txBody>
          <a:bodyPr wrap="none">
            <a:spAutoFit/>
          </a:bodyPr>
          <a:lstStyle/>
          <a:p>
            <a:pPr algn="ctr"/>
            <a:r>
              <a:rPr lang="en-US" sz="1400" i="1" dirty="0" smtClean="0">
                <a:latin typeface="Times New Roman" pitchFamily="18" charset="0"/>
                <a:cs typeface="Times New Roman" pitchFamily="18" charset="0"/>
              </a:rPr>
              <a:t>Figure 11: Deformed torsion FEA model </a:t>
            </a:r>
            <a:r>
              <a:rPr lang="en-US" sz="1400" i="1" dirty="0">
                <a:latin typeface="Times New Roman" pitchFamily="18" charset="0"/>
                <a:cs typeface="Times New Roman" pitchFamily="18" charset="0"/>
              </a:rPr>
              <a:t>c</a:t>
            </a:r>
            <a:r>
              <a:rPr lang="en-US" sz="1400" i="1" dirty="0" smtClean="0">
                <a:latin typeface="Times New Roman" pitchFamily="18" charset="0"/>
                <a:cs typeface="Times New Roman" pitchFamily="18" charset="0"/>
              </a:rPr>
              <a:t>ontour plot</a:t>
            </a:r>
            <a:endParaRPr lang="en-US" sz="1400"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85" y="1082539"/>
            <a:ext cx="8289965" cy="4554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447800" y="3842965"/>
            <a:ext cx="3586238" cy="923330"/>
          </a:xfrm>
          <a:prstGeom prst="rect">
            <a:avLst/>
          </a:prstGeom>
        </p:spPr>
        <p:txBody>
          <a:bodyPr wrap="none">
            <a:spAutoFit/>
          </a:bodyPr>
          <a:lstStyle/>
          <a:p>
            <a:r>
              <a:rPr lang="en-US" dirty="0" smtClean="0">
                <a:latin typeface="Times New Roman" pitchFamily="18" charset="0"/>
                <a:cs typeface="Times New Roman" pitchFamily="18" charset="0"/>
              </a:rPr>
              <a:t>-Contour: Plate Top </a:t>
            </a:r>
            <a:r>
              <a:rPr lang="en-US" dirty="0" smtClean="0">
                <a:latin typeface="Times New Roman" pitchFamily="18" charset="0"/>
                <a:cs typeface="Times New Roman" pitchFamily="18" charset="0"/>
              </a:rPr>
              <a:t>XY Shear </a:t>
            </a:r>
            <a:r>
              <a:rPr lang="en-US" dirty="0" smtClean="0">
                <a:latin typeface="Times New Roman" pitchFamily="18" charset="0"/>
                <a:cs typeface="Times New Roman" pitchFamily="18" charset="0"/>
              </a:rPr>
              <a:t>Stress</a:t>
            </a:r>
          </a:p>
          <a:p>
            <a:r>
              <a:rPr lang="en-US" dirty="0" smtClean="0">
                <a:latin typeface="Times New Roman" pitchFamily="18" charset="0"/>
                <a:cs typeface="Times New Roman" pitchFamily="18" charset="0"/>
              </a:rPr>
              <a:t>-Deformation: Total Translation</a:t>
            </a:r>
          </a:p>
          <a:p>
            <a:r>
              <a:rPr lang="en-US" dirty="0" smtClean="0">
                <a:latin typeface="Times New Roman" pitchFamily="18" charset="0"/>
                <a:cs typeface="Times New Roman" pitchFamily="18" charset="0"/>
              </a:rPr>
              <a:t>-Deformed Style: Scale </a:t>
            </a:r>
            <a:r>
              <a:rPr lang="en-US" dirty="0" smtClean="0">
                <a:latin typeface="Times New Roman" pitchFamily="18" charset="0"/>
                <a:cs typeface="Times New Roman" pitchFamily="18" charset="0"/>
              </a:rPr>
              <a:t>0.5%</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99163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Josh Bevan	3/27/2012</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smtClean="0">
                <a:latin typeface="Times New Roman" pitchFamily="18" charset="0"/>
                <a:cs typeface="Times New Roman" pitchFamily="18" charset="0"/>
              </a:rPr>
              <a:t>Project #3	Torsion (FEA)</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6370BC3-B43E-4D2A-B9FD-FB713B22711D}" type="slidenum">
              <a:rPr lang="en-US" smtClean="0">
                <a:latin typeface="Times New Roman" pitchFamily="18" charset="0"/>
                <a:cs typeface="Times New Roman" pitchFamily="18" charset="0"/>
              </a:rPr>
              <a:t>15</a:t>
            </a:fld>
            <a:endParaRPr lang="en-US">
              <a:latin typeface="Times New Roman" pitchFamily="18" charset="0"/>
              <a:cs typeface="Times New Roman" pitchFamily="18" charset="0"/>
            </a:endParaRPr>
          </a:p>
        </p:txBody>
      </p:sp>
      <p:sp>
        <p:nvSpPr>
          <p:cNvPr id="8" name="Title 1"/>
          <p:cNvSpPr txBox="1">
            <a:spLocks/>
          </p:cNvSpPr>
          <p:nvPr/>
        </p:nvSpPr>
        <p:spPr>
          <a:xfrm>
            <a:off x="685800" y="152401"/>
            <a:ext cx="7772400" cy="838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itchFamily="18" charset="0"/>
                <a:cs typeface="Times New Roman" pitchFamily="18" charset="0"/>
              </a:rPr>
              <a:t>Torsion FEA Output Data</a:t>
            </a:r>
            <a:endParaRPr lang="en-US" dirty="0">
              <a:latin typeface="Times New Roman" pitchFamily="18" charset="0"/>
              <a:cs typeface="Times New Roman" pitchFamily="18" charset="0"/>
            </a:endParaRPr>
          </a:p>
        </p:txBody>
      </p:sp>
      <p:sp>
        <p:nvSpPr>
          <p:cNvPr id="10" name="Rectangle 9"/>
          <p:cNvSpPr/>
          <p:nvPr/>
        </p:nvSpPr>
        <p:spPr>
          <a:xfrm>
            <a:off x="2137751" y="5915026"/>
            <a:ext cx="5238422" cy="307777"/>
          </a:xfrm>
          <a:prstGeom prst="rect">
            <a:avLst/>
          </a:prstGeom>
        </p:spPr>
        <p:txBody>
          <a:bodyPr wrap="none">
            <a:spAutoFit/>
          </a:bodyPr>
          <a:lstStyle/>
          <a:p>
            <a:pPr algn="ctr"/>
            <a:r>
              <a:rPr lang="en-US" sz="1400" i="1" dirty="0" smtClean="0">
                <a:latin typeface="Times New Roman" pitchFamily="18" charset="0"/>
                <a:cs typeface="Times New Roman" pitchFamily="18" charset="0"/>
              </a:rPr>
              <a:t>Figure 12: Shear stress along beam length at midpoint element of web</a:t>
            </a:r>
            <a:endParaRPr lang="en-US" sz="1400" i="1" dirty="0">
              <a:latin typeface="Times New Roman" pitchFamily="18" charset="0"/>
              <a:cs typeface="Times New Roman" pitchFamily="18" charset="0"/>
            </a:endParaRPr>
          </a:p>
        </p:txBody>
      </p:sp>
      <p:cxnSp>
        <p:nvCxnSpPr>
          <p:cNvPr id="3" name="Straight Arrow Connector 2"/>
          <p:cNvCxnSpPr/>
          <p:nvPr/>
        </p:nvCxnSpPr>
        <p:spPr>
          <a:xfrm>
            <a:off x="4648200" y="4038600"/>
            <a:ext cx="533400"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Chart 8"/>
          <p:cNvGraphicFramePr>
            <a:graphicFrameLocks/>
          </p:cNvGraphicFramePr>
          <p:nvPr>
            <p:extLst>
              <p:ext uri="{D42A27DB-BD31-4B8C-83A1-F6EECF244321}">
                <p14:modId xmlns:p14="http://schemas.microsoft.com/office/powerpoint/2010/main" val="3918928039"/>
              </p:ext>
            </p:extLst>
          </p:nvPr>
        </p:nvGraphicFramePr>
        <p:xfrm>
          <a:off x="323850" y="914400"/>
          <a:ext cx="8382000" cy="50006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6049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Josh Bevan	3/27/2012</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124200" y="6356350"/>
            <a:ext cx="3505200" cy="365125"/>
          </a:xfrm>
        </p:spPr>
        <p:txBody>
          <a:bodyPr/>
          <a:lstStyle/>
          <a:p>
            <a:r>
              <a:rPr lang="en-US" dirty="0" smtClean="0">
                <a:latin typeface="Times New Roman" pitchFamily="18" charset="0"/>
                <a:cs typeface="Times New Roman" pitchFamily="18" charset="0"/>
              </a:rPr>
              <a:t>Project #3	Torsion Results Comparison</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6370BC3-B43E-4D2A-B9FD-FB713B22711D}" type="slidenum">
              <a:rPr lang="en-US" smtClean="0">
                <a:latin typeface="Times New Roman" pitchFamily="18" charset="0"/>
                <a:cs typeface="Times New Roman" pitchFamily="18" charset="0"/>
              </a:rPr>
              <a:t>16</a:t>
            </a:fld>
            <a:endParaRPr lang="en-US">
              <a:latin typeface="Times New Roman" pitchFamily="18" charset="0"/>
              <a:cs typeface="Times New Roman" pitchFamily="18" charset="0"/>
            </a:endParaRPr>
          </a:p>
        </p:txBody>
      </p:sp>
      <p:sp>
        <p:nvSpPr>
          <p:cNvPr id="8" name="Title 1"/>
          <p:cNvSpPr txBox="1">
            <a:spLocks/>
          </p:cNvSpPr>
          <p:nvPr/>
        </p:nvSpPr>
        <p:spPr>
          <a:xfrm>
            <a:off x="685800" y="600076"/>
            <a:ext cx="7772400" cy="838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itchFamily="18" charset="0"/>
                <a:cs typeface="Times New Roman" pitchFamily="18" charset="0"/>
              </a:rPr>
              <a:t>Torsion Results Comparison</a:t>
            </a:r>
            <a:endParaRPr lang="en-US" dirty="0">
              <a:latin typeface="Times New Roman" pitchFamily="18" charset="0"/>
              <a:cs typeface="Times New Roman" pitchFamily="18" charset="0"/>
            </a:endParaRPr>
          </a:p>
        </p:txBody>
      </p:sp>
      <p:sp>
        <p:nvSpPr>
          <p:cNvPr id="11" name="Subtitle 2"/>
          <p:cNvSpPr txBox="1">
            <a:spLocks/>
          </p:cNvSpPr>
          <p:nvPr/>
        </p:nvSpPr>
        <p:spPr>
          <a:xfrm>
            <a:off x="1981200" y="2362200"/>
            <a:ext cx="5181600" cy="228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latin typeface="Times New Roman" pitchFamily="18" charset="0"/>
                <a:cs typeface="Times New Roman" pitchFamily="18" charset="0"/>
              </a:rPr>
              <a:t>Analytical: </a:t>
            </a:r>
            <a:r>
              <a:rPr lang="el-GR" dirty="0" smtClean="0"/>
              <a:t>τ</a:t>
            </a:r>
            <a:r>
              <a:rPr lang="en-US" dirty="0" smtClean="0"/>
              <a:t> = </a:t>
            </a:r>
            <a:r>
              <a:rPr lang="en-US" dirty="0" smtClean="0">
                <a:latin typeface="Times New Roman" pitchFamily="18" charset="0"/>
                <a:cs typeface="Times New Roman" pitchFamily="18" charset="0"/>
              </a:rPr>
              <a:t>11.80 </a:t>
            </a:r>
            <a:r>
              <a:rPr lang="en-US" dirty="0" err="1" smtClean="0">
                <a:latin typeface="Times New Roman" pitchFamily="18" charset="0"/>
                <a:cs typeface="Times New Roman" pitchFamily="18" charset="0"/>
              </a:rPr>
              <a:t>MPa</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FEA:</a:t>
            </a:r>
            <a:r>
              <a:rPr lang="en-US" dirty="0">
                <a:latin typeface="Times New Roman" pitchFamily="18" charset="0"/>
                <a:cs typeface="Times New Roman" pitchFamily="18" charset="0"/>
              </a:rPr>
              <a:t> </a:t>
            </a:r>
            <a:r>
              <a:rPr lang="el-GR" dirty="0" smtClean="0"/>
              <a:t>τ</a:t>
            </a:r>
            <a:r>
              <a:rPr lang="en-US" dirty="0" smtClean="0"/>
              <a:t> = </a:t>
            </a:r>
            <a:r>
              <a:rPr lang="en-US" dirty="0" smtClean="0">
                <a:latin typeface="Times New Roman" pitchFamily="18" charset="0"/>
                <a:cs typeface="Times New Roman" pitchFamily="18" charset="0"/>
              </a:rPr>
              <a:t>11.82 </a:t>
            </a:r>
            <a:r>
              <a:rPr lang="en-US" dirty="0" err="1" smtClean="0">
                <a:latin typeface="Times New Roman" pitchFamily="18" charset="0"/>
                <a:cs typeface="Times New Roman" pitchFamily="18" charset="0"/>
              </a:rPr>
              <a:t>MPa</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Percent Difference: 0.17%</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54518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Josh Bevan	3/27/2012</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124200" y="6356350"/>
            <a:ext cx="3505200" cy="365125"/>
          </a:xfrm>
        </p:spPr>
        <p:txBody>
          <a:bodyPr/>
          <a:lstStyle/>
          <a:p>
            <a:r>
              <a:rPr lang="en-US" dirty="0" smtClean="0">
                <a:latin typeface="Times New Roman" pitchFamily="18" charset="0"/>
                <a:cs typeface="Times New Roman" pitchFamily="18" charset="0"/>
              </a:rPr>
              <a:t>Project #3	</a:t>
            </a:r>
            <a:r>
              <a:rPr lang="en-US" dirty="0" smtClean="0">
                <a:latin typeface="Times New Roman" pitchFamily="18" charset="0"/>
                <a:cs typeface="Times New Roman" pitchFamily="18" charset="0"/>
              </a:rPr>
              <a:t>Axial Discussion</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6370BC3-B43E-4D2A-B9FD-FB713B22711D}" type="slidenum">
              <a:rPr lang="en-US" smtClean="0">
                <a:latin typeface="Times New Roman" pitchFamily="18" charset="0"/>
                <a:cs typeface="Times New Roman" pitchFamily="18" charset="0"/>
              </a:rPr>
              <a:t>17</a:t>
            </a:fld>
            <a:endParaRPr lang="en-US">
              <a:latin typeface="Times New Roman" pitchFamily="18" charset="0"/>
              <a:cs typeface="Times New Roman" pitchFamily="18" charset="0"/>
            </a:endParaRPr>
          </a:p>
        </p:txBody>
      </p:sp>
      <p:sp>
        <p:nvSpPr>
          <p:cNvPr id="8" name="Title 1"/>
          <p:cNvSpPr txBox="1">
            <a:spLocks/>
          </p:cNvSpPr>
          <p:nvPr/>
        </p:nvSpPr>
        <p:spPr>
          <a:xfrm>
            <a:off x="685800" y="457200"/>
            <a:ext cx="7772400" cy="838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itchFamily="18" charset="0"/>
                <a:cs typeface="Times New Roman" pitchFamily="18" charset="0"/>
              </a:rPr>
              <a:t>Uniaxial Tension Discussion</a:t>
            </a:r>
            <a:endParaRPr lang="en-US" dirty="0">
              <a:latin typeface="Times New Roman" pitchFamily="18" charset="0"/>
              <a:cs typeface="Times New Roman" pitchFamily="18" charset="0"/>
            </a:endParaRPr>
          </a:p>
        </p:txBody>
      </p:sp>
      <p:sp>
        <p:nvSpPr>
          <p:cNvPr id="11" name="Subtitle 2"/>
          <p:cNvSpPr txBox="1">
            <a:spLocks/>
          </p:cNvSpPr>
          <p:nvPr/>
        </p:nvSpPr>
        <p:spPr>
          <a:xfrm>
            <a:off x="685800" y="1438275"/>
            <a:ext cx="7620000" cy="47339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latin typeface="Times New Roman" pitchFamily="18" charset="0"/>
                <a:cs typeface="Times New Roman" pitchFamily="18" charset="0"/>
              </a:rPr>
              <a:t> FEA model had smooth and relatively constant normal stress throughout.</a:t>
            </a:r>
          </a:p>
          <a:p>
            <a:pPr algn="just"/>
            <a:r>
              <a:rPr lang="en-US" dirty="0" smtClean="0">
                <a:latin typeface="Times New Roman" pitchFamily="18" charset="0"/>
                <a:cs typeface="Times New Roman" pitchFamily="18" charset="0"/>
              </a:rPr>
              <a:t>At the fixed end </a:t>
            </a:r>
            <a:r>
              <a:rPr lang="en-US" dirty="0" smtClean="0">
                <a:latin typeface="Times New Roman" pitchFamily="18" charset="0"/>
                <a:cs typeface="Times New Roman" pitchFamily="18" charset="0"/>
              </a:rPr>
              <a:t> high local deformation caused stress in the area to spike ~2.5% higher than average stress.</a:t>
            </a:r>
          </a:p>
          <a:p>
            <a:pPr algn="just"/>
            <a:r>
              <a:rPr lang="en-US" dirty="0" smtClean="0">
                <a:latin typeface="Times New Roman" pitchFamily="18" charset="0"/>
                <a:cs typeface="Times New Roman" pitchFamily="18" charset="0"/>
              </a:rPr>
              <a:t>Best fit line plotted through stress at elements along middle of flange to obtain average stress in beam, ignoring local discontinuous behavior at fixed end (Fig 6)</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51485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Josh Bevan	3/27/2012</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124200" y="6356350"/>
            <a:ext cx="3505200" cy="365125"/>
          </a:xfrm>
        </p:spPr>
        <p:txBody>
          <a:bodyPr/>
          <a:lstStyle/>
          <a:p>
            <a:r>
              <a:rPr lang="en-US" dirty="0" smtClean="0">
                <a:latin typeface="Times New Roman" pitchFamily="18" charset="0"/>
                <a:cs typeface="Times New Roman" pitchFamily="18" charset="0"/>
              </a:rPr>
              <a:t>Project #3	</a:t>
            </a:r>
            <a:r>
              <a:rPr lang="en-US" dirty="0" smtClean="0">
                <a:latin typeface="Times New Roman" pitchFamily="18" charset="0"/>
                <a:cs typeface="Times New Roman" pitchFamily="18" charset="0"/>
              </a:rPr>
              <a:t>Bending Discussion</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6370BC3-B43E-4D2A-B9FD-FB713B22711D}" type="slidenum">
              <a:rPr lang="en-US" smtClean="0">
                <a:latin typeface="Times New Roman" pitchFamily="18" charset="0"/>
                <a:cs typeface="Times New Roman" pitchFamily="18" charset="0"/>
              </a:rPr>
              <a:t>18</a:t>
            </a:fld>
            <a:endParaRPr lang="en-US">
              <a:latin typeface="Times New Roman" pitchFamily="18" charset="0"/>
              <a:cs typeface="Times New Roman" pitchFamily="18" charset="0"/>
            </a:endParaRPr>
          </a:p>
        </p:txBody>
      </p:sp>
      <p:sp>
        <p:nvSpPr>
          <p:cNvPr id="8" name="Title 1"/>
          <p:cNvSpPr txBox="1">
            <a:spLocks/>
          </p:cNvSpPr>
          <p:nvPr/>
        </p:nvSpPr>
        <p:spPr>
          <a:xfrm>
            <a:off x="685800" y="457200"/>
            <a:ext cx="7772400" cy="838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itchFamily="18" charset="0"/>
                <a:cs typeface="Times New Roman" pitchFamily="18" charset="0"/>
              </a:rPr>
              <a:t>Bending</a:t>
            </a:r>
            <a:r>
              <a:rPr lang="en-US" dirty="0" smtClean="0">
                <a:latin typeface="Times New Roman" pitchFamily="18" charset="0"/>
                <a:cs typeface="Times New Roman" pitchFamily="18" charset="0"/>
              </a:rPr>
              <a:t> Discussion</a:t>
            </a:r>
            <a:endParaRPr lang="en-US" dirty="0">
              <a:latin typeface="Times New Roman" pitchFamily="18" charset="0"/>
              <a:cs typeface="Times New Roman" pitchFamily="18" charset="0"/>
            </a:endParaRPr>
          </a:p>
        </p:txBody>
      </p:sp>
      <p:sp>
        <p:nvSpPr>
          <p:cNvPr id="11" name="Subtitle 2"/>
          <p:cNvSpPr txBox="1">
            <a:spLocks/>
          </p:cNvSpPr>
          <p:nvPr/>
        </p:nvSpPr>
        <p:spPr>
          <a:xfrm>
            <a:off x="685800" y="1438275"/>
            <a:ext cx="7696200" cy="4733925"/>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latin typeface="Times New Roman" pitchFamily="18" charset="0"/>
                <a:cs typeface="Times New Roman" pitchFamily="18" charset="0"/>
              </a:rPr>
              <a:t> Normal stress changed smoothly along length of beam in FEA model, increasing as distance from tip deflection increased.</a:t>
            </a:r>
          </a:p>
          <a:p>
            <a:pPr algn="just"/>
            <a:r>
              <a:rPr lang="en-US" dirty="0" smtClean="0">
                <a:latin typeface="Times New Roman" pitchFamily="18" charset="0"/>
                <a:cs typeface="Times New Roman" pitchFamily="18" charset="0"/>
              </a:rPr>
              <a:t>At the fixed end </a:t>
            </a:r>
            <a:r>
              <a:rPr lang="en-US" dirty="0" smtClean="0">
                <a:latin typeface="Times New Roman" pitchFamily="18" charset="0"/>
                <a:cs typeface="Times New Roman" pitchFamily="18" charset="0"/>
              </a:rPr>
              <a:t> high local deformation caused stress in the area to spike ~1.3% higher than stress predicted by analytical solutions at that position.</a:t>
            </a:r>
          </a:p>
          <a:p>
            <a:pPr algn="just"/>
            <a:r>
              <a:rPr lang="en-US" dirty="0" smtClean="0">
                <a:latin typeface="Times New Roman" pitchFamily="18" charset="0"/>
                <a:cs typeface="Times New Roman" pitchFamily="18" charset="0"/>
              </a:rPr>
              <a:t>Best fit line plotted through stress at elements along middle of top flange,  ignoring local discontinuous behavior at fixed end. Best </a:t>
            </a:r>
            <a:r>
              <a:rPr lang="en-US" dirty="0">
                <a:latin typeface="Times New Roman" pitchFamily="18" charset="0"/>
                <a:cs typeface="Times New Roman" pitchFamily="18" charset="0"/>
              </a:rPr>
              <a:t>fit line than </a:t>
            </a:r>
            <a:r>
              <a:rPr lang="en-US" dirty="0" smtClean="0">
                <a:latin typeface="Times New Roman" pitchFamily="18" charset="0"/>
                <a:cs typeface="Times New Roman" pitchFamily="18" charset="0"/>
              </a:rPr>
              <a:t>extrapolated past local distortion to determine “ideal” normal stress adjacent to the wall without the influence of local effects </a:t>
            </a:r>
            <a:r>
              <a:rPr lang="en-US" dirty="0">
                <a:latin typeface="Times New Roman" pitchFamily="18" charset="0"/>
                <a:cs typeface="Times New Roman" pitchFamily="18" charset="0"/>
              </a:rPr>
              <a:t>(Fig 9</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077870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Josh Bevan	3/27/2012</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124200" y="6356350"/>
            <a:ext cx="3505200" cy="365125"/>
          </a:xfrm>
        </p:spPr>
        <p:txBody>
          <a:bodyPr/>
          <a:lstStyle/>
          <a:p>
            <a:r>
              <a:rPr lang="en-US" dirty="0" smtClean="0">
                <a:latin typeface="Times New Roman" pitchFamily="18" charset="0"/>
                <a:cs typeface="Times New Roman" pitchFamily="18" charset="0"/>
              </a:rPr>
              <a:t>Project #3	</a:t>
            </a:r>
            <a:r>
              <a:rPr lang="en-US" dirty="0" smtClean="0">
                <a:latin typeface="Times New Roman" pitchFamily="18" charset="0"/>
                <a:cs typeface="Times New Roman" pitchFamily="18" charset="0"/>
              </a:rPr>
              <a:t>Torsion Discussion</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6370BC3-B43E-4D2A-B9FD-FB713B22711D}" type="slidenum">
              <a:rPr lang="en-US" smtClean="0">
                <a:latin typeface="Times New Roman" pitchFamily="18" charset="0"/>
                <a:cs typeface="Times New Roman" pitchFamily="18" charset="0"/>
              </a:rPr>
              <a:t>19</a:t>
            </a:fld>
            <a:endParaRPr lang="en-US">
              <a:latin typeface="Times New Roman" pitchFamily="18" charset="0"/>
              <a:cs typeface="Times New Roman" pitchFamily="18" charset="0"/>
            </a:endParaRPr>
          </a:p>
        </p:txBody>
      </p:sp>
      <p:sp>
        <p:nvSpPr>
          <p:cNvPr id="8" name="Title 1"/>
          <p:cNvSpPr txBox="1">
            <a:spLocks/>
          </p:cNvSpPr>
          <p:nvPr/>
        </p:nvSpPr>
        <p:spPr>
          <a:xfrm>
            <a:off x="685800" y="457200"/>
            <a:ext cx="7772400" cy="838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itchFamily="18" charset="0"/>
                <a:cs typeface="Times New Roman" pitchFamily="18" charset="0"/>
              </a:rPr>
              <a:t>Torsion</a:t>
            </a:r>
            <a:r>
              <a:rPr lang="en-US" dirty="0" smtClean="0">
                <a:latin typeface="Times New Roman" pitchFamily="18" charset="0"/>
                <a:cs typeface="Times New Roman" pitchFamily="18" charset="0"/>
              </a:rPr>
              <a:t> Discussion</a:t>
            </a:r>
            <a:endParaRPr lang="en-US" dirty="0">
              <a:latin typeface="Times New Roman" pitchFamily="18" charset="0"/>
              <a:cs typeface="Times New Roman" pitchFamily="18" charset="0"/>
            </a:endParaRPr>
          </a:p>
        </p:txBody>
      </p:sp>
      <p:sp>
        <p:nvSpPr>
          <p:cNvPr id="11" name="Subtitle 2"/>
          <p:cNvSpPr txBox="1">
            <a:spLocks/>
          </p:cNvSpPr>
          <p:nvPr/>
        </p:nvSpPr>
        <p:spPr>
          <a:xfrm>
            <a:off x="685800" y="1438275"/>
            <a:ext cx="7696200" cy="4733925"/>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latin typeface="Times New Roman" pitchFamily="18" charset="0"/>
                <a:cs typeface="Times New Roman" pitchFamily="18" charset="0"/>
              </a:rPr>
              <a:t> Shear stress constant along beam length and member cross-sectional length in FEA model. Dependent only on thickness of plate element.</a:t>
            </a:r>
          </a:p>
          <a:p>
            <a:pPr algn="just"/>
            <a:r>
              <a:rPr lang="en-US" dirty="0" smtClean="0">
                <a:latin typeface="Times New Roman" pitchFamily="18" charset="0"/>
                <a:cs typeface="Times New Roman" pitchFamily="18" charset="0"/>
              </a:rPr>
              <a:t>At the fixed end </a:t>
            </a:r>
            <a:r>
              <a:rPr lang="en-US" dirty="0" smtClean="0">
                <a:latin typeface="Times New Roman" pitchFamily="18" charset="0"/>
                <a:cs typeface="Times New Roman" pitchFamily="18" charset="0"/>
              </a:rPr>
              <a:t> high local deformation caused stress in the area to spike ~6% higher than stress predicted by analytical solutions at that position.</a:t>
            </a:r>
          </a:p>
          <a:p>
            <a:pPr algn="just"/>
            <a:r>
              <a:rPr lang="en-US" dirty="0" smtClean="0">
                <a:latin typeface="Times New Roman" pitchFamily="18" charset="0"/>
                <a:cs typeface="Times New Roman" pitchFamily="18" charset="0"/>
              </a:rPr>
              <a:t>Best fit line plotted through stress at elements along middle of thinnest plate,  averaging top and bottom values for shear stress and averaging along length of beam in stable behavior region.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60380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dirty="0" smtClean="0">
                <a:latin typeface="Times New Roman" pitchFamily="18" charset="0"/>
                <a:cs typeface="Times New Roman" pitchFamily="18" charset="0"/>
              </a:rPr>
              <a:t>FE Project #3</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1981200"/>
            <a:ext cx="8305800" cy="4038600"/>
          </a:xfrm>
        </p:spPr>
        <p:txBody>
          <a:bodyPr/>
          <a:lstStyle/>
          <a:p>
            <a:pPr algn="just"/>
            <a:r>
              <a:rPr lang="en-US" dirty="0" smtClean="0">
                <a:solidFill>
                  <a:schemeClr val="tx1"/>
                </a:solidFill>
                <a:latin typeface="Times New Roman" pitchFamily="18" charset="0"/>
                <a:cs typeface="Times New Roman" pitchFamily="18" charset="0"/>
              </a:rPr>
              <a:t>In FE Project #3 a long, slender, constant cross section steel cantilever box beam was examined under three different loading conditions. Maximum stress in each case was calculated using a finite element model as well as analytical solutions. There was excellent agreement between the two solution methods validating the results.</a:t>
            </a:r>
            <a:endParaRPr lang="en-US" dirty="0">
              <a:solidFill>
                <a:schemeClr val="tx1"/>
              </a:solidFill>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Josh Bevan	3/27/2012</a:t>
            </a:r>
            <a:endParaRPr lang="en-US" dirty="0"/>
          </a:p>
        </p:txBody>
      </p:sp>
      <p:sp>
        <p:nvSpPr>
          <p:cNvPr id="6" name="Footer Placeholder 5"/>
          <p:cNvSpPr>
            <a:spLocks noGrp="1"/>
          </p:cNvSpPr>
          <p:nvPr>
            <p:ph type="ftr" sz="quarter" idx="11"/>
          </p:nvPr>
        </p:nvSpPr>
        <p:spPr/>
        <p:txBody>
          <a:bodyPr/>
          <a:lstStyle/>
          <a:p>
            <a:r>
              <a:rPr lang="en-US" dirty="0" smtClean="0"/>
              <a:t>Project #3	Introduction</a:t>
            </a:r>
            <a:endParaRPr lang="en-US" dirty="0"/>
          </a:p>
        </p:txBody>
      </p:sp>
      <p:sp>
        <p:nvSpPr>
          <p:cNvPr id="7" name="Slide Number Placeholder 6"/>
          <p:cNvSpPr>
            <a:spLocks noGrp="1"/>
          </p:cNvSpPr>
          <p:nvPr>
            <p:ph type="sldNum" sz="quarter" idx="12"/>
          </p:nvPr>
        </p:nvSpPr>
        <p:spPr/>
        <p:txBody>
          <a:bodyPr/>
          <a:lstStyle/>
          <a:p>
            <a:fld id="{36370BC3-B43E-4D2A-B9FD-FB713B22711D}" type="slidenum">
              <a:rPr lang="en-US" smtClean="0"/>
              <a:t>2</a:t>
            </a:fld>
            <a:endParaRPr lang="en-US"/>
          </a:p>
        </p:txBody>
      </p:sp>
    </p:spTree>
    <p:extLst>
      <p:ext uri="{BB962C8B-B14F-4D97-AF65-F5344CB8AC3E}">
        <p14:creationId xmlns:p14="http://schemas.microsoft.com/office/powerpoint/2010/main" val="33779669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Josh Bevan	3/27/2012</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124200" y="6356350"/>
            <a:ext cx="3505200" cy="365125"/>
          </a:xfrm>
        </p:spPr>
        <p:txBody>
          <a:bodyPr/>
          <a:lstStyle/>
          <a:p>
            <a:r>
              <a:rPr lang="en-US" dirty="0" smtClean="0">
                <a:latin typeface="Times New Roman" pitchFamily="18" charset="0"/>
                <a:cs typeface="Times New Roman" pitchFamily="18" charset="0"/>
              </a:rPr>
              <a:t>Project #3	</a:t>
            </a:r>
            <a:r>
              <a:rPr lang="en-US" dirty="0" smtClean="0">
                <a:latin typeface="Times New Roman" pitchFamily="18" charset="0"/>
                <a:cs typeface="Times New Roman" pitchFamily="18" charset="0"/>
              </a:rPr>
              <a:t>Observations</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6370BC3-B43E-4D2A-B9FD-FB713B22711D}" type="slidenum">
              <a:rPr lang="en-US" smtClean="0">
                <a:latin typeface="Times New Roman" pitchFamily="18" charset="0"/>
                <a:cs typeface="Times New Roman" pitchFamily="18" charset="0"/>
              </a:rPr>
              <a:t>20</a:t>
            </a:fld>
            <a:endParaRPr lang="en-US">
              <a:latin typeface="Times New Roman" pitchFamily="18" charset="0"/>
              <a:cs typeface="Times New Roman" pitchFamily="18" charset="0"/>
            </a:endParaRPr>
          </a:p>
        </p:txBody>
      </p:sp>
      <p:sp>
        <p:nvSpPr>
          <p:cNvPr id="8" name="Title 1"/>
          <p:cNvSpPr txBox="1">
            <a:spLocks/>
          </p:cNvSpPr>
          <p:nvPr/>
        </p:nvSpPr>
        <p:spPr>
          <a:xfrm>
            <a:off x="685800" y="457200"/>
            <a:ext cx="7772400" cy="838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itchFamily="18" charset="0"/>
                <a:cs typeface="Times New Roman" pitchFamily="18" charset="0"/>
              </a:rPr>
              <a:t>Observations</a:t>
            </a:r>
            <a:endParaRPr lang="en-US" dirty="0">
              <a:latin typeface="Times New Roman" pitchFamily="18" charset="0"/>
              <a:cs typeface="Times New Roman" pitchFamily="18" charset="0"/>
            </a:endParaRPr>
          </a:p>
        </p:txBody>
      </p:sp>
      <p:sp>
        <p:nvSpPr>
          <p:cNvPr id="11" name="Subtitle 2"/>
          <p:cNvSpPr txBox="1">
            <a:spLocks/>
          </p:cNvSpPr>
          <p:nvPr/>
        </p:nvSpPr>
        <p:spPr>
          <a:xfrm>
            <a:off x="685800" y="1438275"/>
            <a:ext cx="7696200" cy="47339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latin typeface="Times New Roman" pitchFamily="18" charset="0"/>
                <a:cs typeface="Times New Roman" pitchFamily="18" charset="0"/>
              </a:rPr>
              <a:t> In all FEA models some local distortion was present near constrained end, but dissipated as the distance from the constraint increased.</a:t>
            </a:r>
          </a:p>
          <a:p>
            <a:pPr algn="just"/>
            <a:r>
              <a:rPr lang="en-US" dirty="0" smtClean="0">
                <a:latin typeface="Times New Roman" pitchFamily="18" charset="0"/>
                <a:cs typeface="Times New Roman" pitchFamily="18" charset="0"/>
              </a:rPr>
              <a:t>All FEA models predicted slightly higher stresses than the analytical solutions.</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Extremely long beam length to width or height ratio.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859288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Josh Bevan	3/27/2012</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124200" y="6356350"/>
            <a:ext cx="3505200" cy="365125"/>
          </a:xfrm>
        </p:spPr>
        <p:txBody>
          <a:bodyPr/>
          <a:lstStyle/>
          <a:p>
            <a:r>
              <a:rPr lang="en-US" dirty="0" smtClean="0">
                <a:latin typeface="Times New Roman" pitchFamily="18" charset="0"/>
                <a:cs typeface="Times New Roman" pitchFamily="18" charset="0"/>
              </a:rPr>
              <a:t>Project #3	</a:t>
            </a:r>
            <a:r>
              <a:rPr lang="en-US" dirty="0" smtClean="0">
                <a:latin typeface="Times New Roman" pitchFamily="18" charset="0"/>
                <a:cs typeface="Times New Roman" pitchFamily="18" charset="0"/>
              </a:rPr>
              <a:t>Method Agreement</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6370BC3-B43E-4D2A-B9FD-FB713B22711D}" type="slidenum">
              <a:rPr lang="en-US" smtClean="0">
                <a:latin typeface="Times New Roman" pitchFamily="18" charset="0"/>
                <a:cs typeface="Times New Roman" pitchFamily="18" charset="0"/>
              </a:rPr>
              <a:t>21</a:t>
            </a:fld>
            <a:endParaRPr lang="en-US">
              <a:latin typeface="Times New Roman" pitchFamily="18" charset="0"/>
              <a:cs typeface="Times New Roman" pitchFamily="18" charset="0"/>
            </a:endParaRPr>
          </a:p>
        </p:txBody>
      </p:sp>
      <p:sp>
        <p:nvSpPr>
          <p:cNvPr id="8" name="Title 1"/>
          <p:cNvSpPr txBox="1">
            <a:spLocks/>
          </p:cNvSpPr>
          <p:nvPr/>
        </p:nvSpPr>
        <p:spPr>
          <a:xfrm>
            <a:off x="685800" y="457200"/>
            <a:ext cx="7772400" cy="838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itchFamily="18" charset="0"/>
                <a:cs typeface="Times New Roman" pitchFamily="18" charset="0"/>
              </a:rPr>
              <a:t>Method Agreement</a:t>
            </a:r>
            <a:endParaRPr lang="en-US" dirty="0">
              <a:latin typeface="Times New Roman" pitchFamily="18" charset="0"/>
              <a:cs typeface="Times New Roman" pitchFamily="18" charset="0"/>
            </a:endParaRPr>
          </a:p>
        </p:txBody>
      </p:sp>
      <p:sp>
        <p:nvSpPr>
          <p:cNvPr id="11" name="Subtitle 2"/>
          <p:cNvSpPr txBox="1">
            <a:spLocks/>
          </p:cNvSpPr>
          <p:nvPr/>
        </p:nvSpPr>
        <p:spPr>
          <a:xfrm>
            <a:off x="733425" y="3352800"/>
            <a:ext cx="7696200" cy="28956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latin typeface="Times New Roman" pitchFamily="18" charset="0"/>
                <a:cs typeface="Times New Roman" pitchFamily="18" charset="0"/>
              </a:rPr>
              <a:t>In general there was excellent agreement between analytical solutions and the complementary FEA model; all percent differences were less than 0.2%</a:t>
            </a:r>
          </a:p>
          <a:p>
            <a:pPr algn="just"/>
            <a:r>
              <a:rPr lang="en-US" dirty="0" smtClean="0">
                <a:latin typeface="Times New Roman" pitchFamily="18" charset="0"/>
                <a:cs typeface="Times New Roman" pitchFamily="18" charset="0"/>
              </a:rPr>
              <a:t>Torsional percent difference is an order of magnitude higher, likely due to use of several simplifying assumptions.</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14033221"/>
              </p:ext>
            </p:extLst>
          </p:nvPr>
        </p:nvGraphicFramePr>
        <p:xfrm>
          <a:off x="1524000" y="1397000"/>
          <a:ext cx="6096000" cy="1483360"/>
        </p:xfrm>
        <a:graphic>
          <a:graphicData uri="http://schemas.openxmlformats.org/drawingml/2006/table">
            <a:tbl>
              <a:tblPr firstRow="1" bandRow="1">
                <a:tableStyleId>{5940675A-B579-460E-94D1-54222C63F5DA}</a:tableStyleId>
              </a:tblPr>
              <a:tblGrid>
                <a:gridCol w="1295400"/>
                <a:gridCol w="1752600"/>
                <a:gridCol w="1524000"/>
                <a:gridCol w="1524000"/>
              </a:tblGrid>
              <a:tr h="370840">
                <a:tc>
                  <a:txBody>
                    <a:bodyPr/>
                    <a:lstStyle/>
                    <a:p>
                      <a:pPr algn="ct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Analytical (</a:t>
                      </a:r>
                      <a:r>
                        <a:rPr lang="en-US" sz="1600" dirty="0" err="1" smtClean="0">
                          <a:latin typeface="Times New Roman" pitchFamily="18" charset="0"/>
                          <a:cs typeface="Times New Roman" pitchFamily="18" charset="0"/>
                        </a:rPr>
                        <a:t>Mpa</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FEMAP (</a:t>
                      </a:r>
                      <a:r>
                        <a:rPr lang="en-US" sz="1600" dirty="0" err="1" smtClean="0">
                          <a:latin typeface="Times New Roman" pitchFamily="18" charset="0"/>
                          <a:cs typeface="Times New Roman" pitchFamily="18" charset="0"/>
                        </a:rPr>
                        <a:t>Mpa</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 Difference</a:t>
                      </a:r>
                      <a:endParaRPr lang="en-US" sz="1600" dirty="0">
                        <a:latin typeface="Times New Roman" pitchFamily="18" charset="0"/>
                        <a:cs typeface="Times New Roman" pitchFamily="18" charset="0"/>
                      </a:endParaRPr>
                    </a:p>
                  </a:txBody>
                  <a:tcPr/>
                </a:tc>
              </a:tr>
              <a:tr h="370840">
                <a:tc>
                  <a:txBody>
                    <a:bodyPr/>
                    <a:lstStyle/>
                    <a:p>
                      <a:pPr algn="ctr"/>
                      <a:r>
                        <a:rPr lang="en-US" sz="1600" dirty="0" smtClean="0">
                          <a:latin typeface="Times New Roman" pitchFamily="18" charset="0"/>
                          <a:cs typeface="Times New Roman" pitchFamily="18" charset="0"/>
                        </a:rPr>
                        <a:t>Tension</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40</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40.08</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0.020 %</a:t>
                      </a:r>
                      <a:endParaRPr lang="en-US" sz="1600" dirty="0">
                        <a:latin typeface="Times New Roman" pitchFamily="18" charset="0"/>
                        <a:cs typeface="Times New Roman" pitchFamily="18" charset="0"/>
                      </a:endParaRPr>
                    </a:p>
                  </a:txBody>
                  <a:tcPr/>
                </a:tc>
              </a:tr>
              <a:tr h="370840">
                <a:tc>
                  <a:txBody>
                    <a:bodyPr/>
                    <a:lstStyle/>
                    <a:p>
                      <a:pPr algn="ctr"/>
                      <a:r>
                        <a:rPr lang="en-US" sz="1600" dirty="0" smtClean="0">
                          <a:latin typeface="Times New Roman" pitchFamily="18" charset="0"/>
                          <a:cs typeface="Times New Roman" pitchFamily="18" charset="0"/>
                        </a:rPr>
                        <a:t>Bending</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7.641</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7.643</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0.034</a:t>
                      </a:r>
                      <a:endParaRPr lang="en-US" sz="1600" dirty="0">
                        <a:latin typeface="Times New Roman" pitchFamily="18" charset="0"/>
                        <a:cs typeface="Times New Roman" pitchFamily="18" charset="0"/>
                      </a:endParaRPr>
                    </a:p>
                  </a:txBody>
                  <a:tcPr/>
                </a:tc>
              </a:tr>
              <a:tr h="370840">
                <a:tc>
                  <a:txBody>
                    <a:bodyPr/>
                    <a:lstStyle/>
                    <a:p>
                      <a:pPr algn="ctr"/>
                      <a:r>
                        <a:rPr lang="en-US" sz="1600" dirty="0" smtClean="0">
                          <a:latin typeface="Times New Roman" pitchFamily="18" charset="0"/>
                          <a:cs typeface="Times New Roman" pitchFamily="18" charset="0"/>
                        </a:rPr>
                        <a:t>Torsion</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11.80</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11.82</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0.17</a:t>
                      </a:r>
                      <a:endParaRPr lang="en-US" sz="1600" dirty="0">
                        <a:latin typeface="Times New Roman" pitchFamily="18" charset="0"/>
                        <a:cs typeface="Times New Roman" pitchFamily="18" charset="0"/>
                      </a:endParaRPr>
                    </a:p>
                  </a:txBody>
                  <a:tcPr/>
                </a:tc>
              </a:tr>
            </a:tbl>
          </a:graphicData>
        </a:graphic>
      </p:graphicFrame>
      <p:sp>
        <p:nvSpPr>
          <p:cNvPr id="9" name="Rectangle 8"/>
          <p:cNvSpPr/>
          <p:nvPr/>
        </p:nvSpPr>
        <p:spPr>
          <a:xfrm>
            <a:off x="2240491" y="2971800"/>
            <a:ext cx="4586833" cy="307777"/>
          </a:xfrm>
          <a:prstGeom prst="rect">
            <a:avLst/>
          </a:prstGeom>
        </p:spPr>
        <p:txBody>
          <a:bodyPr wrap="none">
            <a:spAutoFit/>
          </a:bodyPr>
          <a:lstStyle/>
          <a:p>
            <a:pPr algn="ctr"/>
            <a:r>
              <a:rPr lang="en-US" sz="1400" i="1" dirty="0" smtClean="0">
                <a:latin typeface="Times New Roman" pitchFamily="18" charset="0"/>
                <a:cs typeface="Times New Roman" pitchFamily="18" charset="0"/>
              </a:rPr>
              <a:t>Table 3: FEA and analytical max stress prediction agreement</a:t>
            </a:r>
            <a:endParaRPr lang="en-US" sz="1400" i="1" dirty="0"/>
          </a:p>
        </p:txBody>
      </p:sp>
    </p:spTree>
    <p:extLst>
      <p:ext uri="{BB962C8B-B14F-4D97-AF65-F5344CB8AC3E}">
        <p14:creationId xmlns:p14="http://schemas.microsoft.com/office/powerpoint/2010/main" val="25401670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Josh Bevan	3/27/2012</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124200" y="6356350"/>
            <a:ext cx="3505200" cy="365125"/>
          </a:xfrm>
        </p:spPr>
        <p:txBody>
          <a:bodyPr/>
          <a:lstStyle/>
          <a:p>
            <a:r>
              <a:rPr lang="en-US" dirty="0" smtClean="0">
                <a:latin typeface="Times New Roman" pitchFamily="18" charset="0"/>
                <a:cs typeface="Times New Roman" pitchFamily="18" charset="0"/>
              </a:rPr>
              <a:t>Project #3	</a:t>
            </a:r>
            <a:r>
              <a:rPr lang="en-US" dirty="0" smtClean="0">
                <a:latin typeface="Times New Roman" pitchFamily="18" charset="0"/>
                <a:cs typeface="Times New Roman" pitchFamily="18" charset="0"/>
              </a:rPr>
              <a:t>Discrepancies</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6370BC3-B43E-4D2A-B9FD-FB713B22711D}" type="slidenum">
              <a:rPr lang="en-US" smtClean="0">
                <a:latin typeface="Times New Roman" pitchFamily="18" charset="0"/>
                <a:cs typeface="Times New Roman" pitchFamily="18" charset="0"/>
              </a:rPr>
              <a:t>22</a:t>
            </a:fld>
            <a:endParaRPr lang="en-US">
              <a:latin typeface="Times New Roman" pitchFamily="18" charset="0"/>
              <a:cs typeface="Times New Roman" pitchFamily="18" charset="0"/>
            </a:endParaRPr>
          </a:p>
        </p:txBody>
      </p:sp>
      <p:sp>
        <p:nvSpPr>
          <p:cNvPr id="8" name="Title 1"/>
          <p:cNvSpPr txBox="1">
            <a:spLocks/>
          </p:cNvSpPr>
          <p:nvPr/>
        </p:nvSpPr>
        <p:spPr>
          <a:xfrm>
            <a:off x="685800" y="457200"/>
            <a:ext cx="7772400" cy="838199"/>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itchFamily="18" charset="0"/>
                <a:cs typeface="Times New Roman" pitchFamily="18" charset="0"/>
              </a:rPr>
              <a:t>Discrepancies (Tension and Bending)</a:t>
            </a:r>
            <a:endParaRPr lang="en-US" dirty="0">
              <a:latin typeface="Times New Roman" pitchFamily="18" charset="0"/>
              <a:cs typeface="Times New Roman" pitchFamily="18" charset="0"/>
            </a:endParaRPr>
          </a:p>
        </p:txBody>
      </p:sp>
      <p:sp>
        <p:nvSpPr>
          <p:cNvPr id="11" name="Subtitle 2"/>
          <p:cNvSpPr txBox="1">
            <a:spLocks/>
          </p:cNvSpPr>
          <p:nvPr/>
        </p:nvSpPr>
        <p:spPr>
          <a:xfrm>
            <a:off x="685800" y="1438275"/>
            <a:ext cx="7696200" cy="47339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latin typeface="Times New Roman" pitchFamily="18" charset="0"/>
                <a:cs typeface="Times New Roman" pitchFamily="18" charset="0"/>
              </a:rPr>
              <a:t> Discrepancies in FEA and analytical models for uniaxial tension likely due to localized narrowing of beam near fixed constraint where beam edge is unable to change shape</a:t>
            </a:r>
          </a:p>
          <a:p>
            <a:pPr algn="just"/>
            <a:r>
              <a:rPr lang="en-US" dirty="0" smtClean="0">
                <a:latin typeface="Times New Roman" pitchFamily="18" charset="0"/>
                <a:cs typeface="Times New Roman" pitchFamily="18" charset="0"/>
              </a:rPr>
              <a:t>Bending differences may be a result of stress singularities where beam end elements (subject to greatest bending moments) join to fixed nodes.</a:t>
            </a:r>
          </a:p>
        </p:txBody>
      </p:sp>
    </p:spTree>
    <p:extLst>
      <p:ext uri="{BB962C8B-B14F-4D97-AF65-F5344CB8AC3E}">
        <p14:creationId xmlns:p14="http://schemas.microsoft.com/office/powerpoint/2010/main" val="13305332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Josh Bevan	3/27/2012</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124200" y="6356350"/>
            <a:ext cx="3505200" cy="365125"/>
          </a:xfrm>
        </p:spPr>
        <p:txBody>
          <a:bodyPr/>
          <a:lstStyle/>
          <a:p>
            <a:r>
              <a:rPr lang="en-US" dirty="0" smtClean="0">
                <a:latin typeface="Times New Roman" pitchFamily="18" charset="0"/>
                <a:cs typeface="Times New Roman" pitchFamily="18" charset="0"/>
              </a:rPr>
              <a:t>Project #3	</a:t>
            </a:r>
            <a:r>
              <a:rPr lang="en-US" dirty="0" smtClean="0">
                <a:latin typeface="Times New Roman" pitchFamily="18" charset="0"/>
                <a:cs typeface="Times New Roman" pitchFamily="18" charset="0"/>
              </a:rPr>
              <a:t>Discrepancies</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6370BC3-B43E-4D2A-B9FD-FB713B22711D}" type="slidenum">
              <a:rPr lang="en-US" smtClean="0">
                <a:latin typeface="Times New Roman" pitchFamily="18" charset="0"/>
                <a:cs typeface="Times New Roman" pitchFamily="18" charset="0"/>
              </a:rPr>
              <a:t>23</a:t>
            </a:fld>
            <a:endParaRPr lang="en-US">
              <a:latin typeface="Times New Roman" pitchFamily="18" charset="0"/>
              <a:cs typeface="Times New Roman" pitchFamily="18" charset="0"/>
            </a:endParaRPr>
          </a:p>
        </p:txBody>
      </p:sp>
      <p:sp>
        <p:nvSpPr>
          <p:cNvPr id="8" name="Title 1"/>
          <p:cNvSpPr txBox="1">
            <a:spLocks/>
          </p:cNvSpPr>
          <p:nvPr/>
        </p:nvSpPr>
        <p:spPr>
          <a:xfrm>
            <a:off x="685800" y="457200"/>
            <a:ext cx="7772400" cy="838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itchFamily="18" charset="0"/>
                <a:cs typeface="Times New Roman" pitchFamily="18" charset="0"/>
              </a:rPr>
              <a:t>Discrepancies (Torsion)</a:t>
            </a:r>
            <a:endParaRPr lang="en-US" dirty="0">
              <a:latin typeface="Times New Roman" pitchFamily="18" charset="0"/>
              <a:cs typeface="Times New Roman" pitchFamily="18" charset="0"/>
            </a:endParaRPr>
          </a:p>
        </p:txBody>
      </p:sp>
      <p:sp>
        <p:nvSpPr>
          <p:cNvPr id="11" name="Subtitle 2"/>
          <p:cNvSpPr txBox="1">
            <a:spLocks/>
          </p:cNvSpPr>
          <p:nvPr/>
        </p:nvSpPr>
        <p:spPr>
          <a:xfrm>
            <a:off x="685800" y="1438275"/>
            <a:ext cx="7696200" cy="4733925"/>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latin typeface="Times New Roman" pitchFamily="18" charset="0"/>
                <a:cs typeface="Times New Roman" pitchFamily="18" charset="0"/>
              </a:rPr>
              <a:t> In torsional case there are several differences between the two methods.</a:t>
            </a:r>
          </a:p>
          <a:p>
            <a:pPr algn="just"/>
            <a:r>
              <a:rPr lang="en-US" dirty="0" smtClean="0">
                <a:latin typeface="Times New Roman" pitchFamily="18" charset="0"/>
                <a:cs typeface="Times New Roman" pitchFamily="18" charset="0"/>
              </a:rPr>
              <a:t>Analytical solutions assume shear stress is constant across member thickness. FEA model attempts to calculate shear at both free surfaces of a plate member.</a:t>
            </a:r>
          </a:p>
          <a:p>
            <a:pPr algn="just"/>
            <a:r>
              <a:rPr lang="en-US" dirty="0" smtClean="0">
                <a:latin typeface="Times New Roman" pitchFamily="18" charset="0"/>
                <a:cs typeface="Times New Roman" pitchFamily="18" charset="0"/>
              </a:rPr>
              <a:t>In order to force evaluation of shear stress at center of member thickness an average of the “Plate Top” and “Plate Bot” FEA shear stresses must be taken.</a:t>
            </a:r>
          </a:p>
          <a:p>
            <a:pPr algn="just"/>
            <a:r>
              <a:rPr lang="en-US" dirty="0" smtClean="0">
                <a:latin typeface="Times New Roman" pitchFamily="18" charset="0"/>
                <a:cs typeface="Times New Roman" pitchFamily="18" charset="0"/>
              </a:rPr>
              <a:t>Still some error associated with averaging two </a:t>
            </a:r>
            <a:r>
              <a:rPr lang="en-US" dirty="0" err="1" smtClean="0">
                <a:latin typeface="Times New Roman" pitchFamily="18" charset="0"/>
                <a:cs typeface="Times New Roman" pitchFamily="18" charset="0"/>
              </a:rPr>
              <a:t>extrema</a:t>
            </a:r>
            <a:r>
              <a:rPr lang="en-US" dirty="0" smtClean="0">
                <a:latin typeface="Times New Roman" pitchFamily="18" charset="0"/>
                <a:cs typeface="Times New Roman" pitchFamily="18" charset="0"/>
              </a:rPr>
              <a:t> to approximate center evaluation; shear stress curve across thickness actually parabolic rather than linear. </a:t>
            </a:r>
          </a:p>
        </p:txBody>
      </p:sp>
    </p:spTree>
    <p:extLst>
      <p:ext uri="{BB962C8B-B14F-4D97-AF65-F5344CB8AC3E}">
        <p14:creationId xmlns:p14="http://schemas.microsoft.com/office/powerpoint/2010/main" val="28329014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Josh Bevan	3/27/2012</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124200" y="6356350"/>
            <a:ext cx="3505200" cy="365125"/>
          </a:xfrm>
        </p:spPr>
        <p:txBody>
          <a:bodyPr/>
          <a:lstStyle/>
          <a:p>
            <a:r>
              <a:rPr lang="en-US" dirty="0" smtClean="0">
                <a:latin typeface="Times New Roman" pitchFamily="18" charset="0"/>
                <a:cs typeface="Times New Roman" pitchFamily="18" charset="0"/>
              </a:rPr>
              <a:t>Project #3	</a:t>
            </a:r>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6370BC3-B43E-4D2A-B9FD-FB713B22711D}" type="slidenum">
              <a:rPr lang="en-US" smtClean="0">
                <a:latin typeface="Times New Roman" pitchFamily="18" charset="0"/>
                <a:cs typeface="Times New Roman" pitchFamily="18" charset="0"/>
              </a:rPr>
              <a:t>24</a:t>
            </a:fld>
            <a:endParaRPr lang="en-US">
              <a:latin typeface="Times New Roman" pitchFamily="18" charset="0"/>
              <a:cs typeface="Times New Roman" pitchFamily="18" charset="0"/>
            </a:endParaRPr>
          </a:p>
        </p:txBody>
      </p:sp>
      <p:sp>
        <p:nvSpPr>
          <p:cNvPr id="8" name="Title 1"/>
          <p:cNvSpPr txBox="1">
            <a:spLocks/>
          </p:cNvSpPr>
          <p:nvPr/>
        </p:nvSpPr>
        <p:spPr>
          <a:xfrm>
            <a:off x="676275" y="304800"/>
            <a:ext cx="7772400" cy="838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11" name="Subtitle 2"/>
          <p:cNvSpPr txBox="1">
            <a:spLocks/>
          </p:cNvSpPr>
          <p:nvPr/>
        </p:nvSpPr>
        <p:spPr>
          <a:xfrm>
            <a:off x="685800" y="1142999"/>
            <a:ext cx="7924800" cy="5029201"/>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latin typeface="Times New Roman" pitchFamily="18" charset="0"/>
                <a:cs typeface="Times New Roman" pitchFamily="18" charset="0"/>
              </a:rPr>
              <a:t> FEA model built to evaluate maximum stress in a long, slender, hollow cantilever box beam under axial tension, bending, and twisting.</a:t>
            </a:r>
          </a:p>
          <a:p>
            <a:pPr algn="just"/>
            <a:r>
              <a:rPr lang="en-US" dirty="0" smtClean="0">
                <a:latin typeface="Times New Roman" pitchFamily="18" charset="0"/>
                <a:cs typeface="Times New Roman" pitchFamily="18" charset="0"/>
              </a:rPr>
              <a:t>Analytical solutions also derived for the three loading cases.</a:t>
            </a:r>
          </a:p>
          <a:p>
            <a:pPr algn="just"/>
            <a:r>
              <a:rPr lang="en-US" dirty="0" smtClean="0">
                <a:latin typeface="Times New Roman" pitchFamily="18" charset="0"/>
                <a:cs typeface="Times New Roman" pitchFamily="18" charset="0"/>
              </a:rPr>
              <a:t>Excellent agreement between the methods predicted results &lt;0.2% in all cases.</a:t>
            </a:r>
          </a:p>
          <a:p>
            <a:pPr algn="just"/>
            <a:r>
              <a:rPr lang="en-US" dirty="0" smtClean="0">
                <a:latin typeface="Times New Roman" pitchFamily="18" charset="0"/>
                <a:cs typeface="Times New Roman" pitchFamily="18" charset="0"/>
              </a:rPr>
              <a:t>Some limitations of agreement stem from local deformation near constraints in FEA model, while others result from </a:t>
            </a:r>
            <a:r>
              <a:rPr lang="en-US" dirty="0" err="1" smtClean="0">
                <a:latin typeface="Times New Roman" pitchFamily="18" charset="0"/>
                <a:cs typeface="Times New Roman" pitchFamily="18" charset="0"/>
              </a:rPr>
              <a:t>simplying</a:t>
            </a:r>
            <a:r>
              <a:rPr lang="en-US" dirty="0" smtClean="0">
                <a:latin typeface="Times New Roman" pitchFamily="18" charset="0"/>
                <a:cs typeface="Times New Roman" pitchFamily="18" charset="0"/>
              </a:rPr>
              <a:t> assumptions in analytical solutions.</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307352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990599"/>
          </a:xfrm>
        </p:spPr>
        <p:txBody>
          <a:bodyPr/>
          <a:lstStyle/>
          <a:p>
            <a:r>
              <a:rPr lang="en-US" dirty="0" smtClean="0">
                <a:latin typeface="Times New Roman" pitchFamily="18" charset="0"/>
                <a:cs typeface="Times New Roman" pitchFamily="18" charset="0"/>
              </a:rPr>
              <a:t>Parameter Generation</a:t>
            </a:r>
            <a:endParaRPr lang="en-US"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Josh Bevan	</a:t>
            </a:r>
            <a:r>
              <a:rPr lang="en-US" dirty="0" smtClean="0">
                <a:latin typeface="Times New Roman" pitchFamily="18" charset="0"/>
                <a:cs typeface="Times New Roman" pitchFamily="18" charset="0"/>
              </a:rPr>
              <a:t>3/27/2012</a:t>
            </a:r>
            <a:endParaRPr lang="en-US"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dirty="0" smtClean="0">
                <a:latin typeface="Times New Roman" pitchFamily="18" charset="0"/>
                <a:cs typeface="Times New Roman" pitchFamily="18" charset="0"/>
              </a:rPr>
              <a:t>Project #3	Parameter Generation</a:t>
            </a:r>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36370BC3-B43E-4D2A-B9FD-FB713B22711D}" type="slidenum">
              <a:rPr lang="en-US" smtClean="0">
                <a:latin typeface="Times New Roman" pitchFamily="18" charset="0"/>
                <a:cs typeface="Times New Roman" pitchFamily="18" charset="0"/>
              </a:rPr>
              <a:t>3</a:t>
            </a:fld>
            <a:endParaRPr lang="en-US">
              <a:latin typeface="Times New Roman" pitchFamily="18" charset="0"/>
              <a:cs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70915039"/>
              </p:ext>
            </p:extLst>
          </p:nvPr>
        </p:nvGraphicFramePr>
        <p:xfrm>
          <a:off x="1066800" y="1219200"/>
          <a:ext cx="7238999" cy="1177216"/>
        </p:xfrm>
        <a:graphic>
          <a:graphicData uri="http://schemas.openxmlformats.org/drawingml/2006/table">
            <a:tbl>
              <a:tblPr firstRow="1" bandRow="1">
                <a:tableStyleId>{5940675A-B579-460E-94D1-54222C63F5DA}</a:tableStyleId>
              </a:tblPr>
              <a:tblGrid>
                <a:gridCol w="1904999"/>
                <a:gridCol w="889000"/>
                <a:gridCol w="889000"/>
                <a:gridCol w="889000"/>
                <a:gridCol w="889000"/>
                <a:gridCol w="889000"/>
                <a:gridCol w="889000"/>
              </a:tblGrid>
              <a:tr h="381000">
                <a:tc>
                  <a:txBody>
                    <a:bodyPr/>
                    <a:lstStyle/>
                    <a:p>
                      <a:pPr algn="ctr"/>
                      <a:r>
                        <a:rPr lang="en-US" dirty="0" smtClean="0">
                          <a:latin typeface="Times New Roman" pitchFamily="18" charset="0"/>
                          <a:cs typeface="Times New Roman" pitchFamily="18" charset="0"/>
                        </a:rPr>
                        <a:t>Student ID Digit #</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7</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8</a:t>
                      </a:r>
                      <a:endParaRPr lang="en-US" dirty="0">
                        <a:latin typeface="Times New Roman" pitchFamily="18" charset="0"/>
                        <a:cs typeface="Times New Roman" pitchFamily="18" charset="0"/>
                      </a:endParaRPr>
                    </a:p>
                  </a:txBody>
                  <a:tcPr/>
                </a:tc>
              </a:tr>
              <a:tr h="398108">
                <a:tc>
                  <a:txBody>
                    <a:bodyPr/>
                    <a:lstStyle/>
                    <a:p>
                      <a:pPr algn="ctr"/>
                      <a:r>
                        <a:rPr lang="en-US" dirty="0" smtClean="0">
                          <a:latin typeface="Times New Roman" pitchFamily="18" charset="0"/>
                          <a:cs typeface="Times New Roman" pitchFamily="18" charset="0"/>
                        </a:rPr>
                        <a:t>Variable</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c</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1</a:t>
                      </a:r>
                      <a:endParaRPr lang="en-US" baseline="-250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2</a:t>
                      </a:r>
                      <a:endParaRPr lang="en-US" baseline="-25000" dirty="0">
                        <a:latin typeface="Times New Roman" pitchFamily="18" charset="0"/>
                        <a:cs typeface="Times New Roman" pitchFamily="18" charset="0"/>
                      </a:endParaRPr>
                    </a:p>
                  </a:txBody>
                  <a:tcPr/>
                </a:tc>
                <a:tc>
                  <a:txBody>
                    <a:bodyPr/>
                    <a:lstStyle/>
                    <a:p>
                      <a:pPr algn="ctr"/>
                      <a:r>
                        <a:rPr lang="en-US" dirty="0" err="1" smtClean="0">
                          <a:latin typeface="Times New Roman" pitchFamily="18" charset="0"/>
                          <a:cs typeface="Times New Roman" pitchFamily="18" charset="0"/>
                        </a:rPr>
                        <a:t>L</a:t>
                      </a:r>
                      <a:r>
                        <a:rPr lang="en-US" baseline="-25000" dirty="0" err="1" smtClean="0">
                          <a:latin typeface="Times New Roman" pitchFamily="18" charset="0"/>
                          <a:cs typeface="Times New Roman" pitchFamily="18" charset="0"/>
                        </a:rPr>
                        <a:t>mult</a:t>
                      </a:r>
                      <a:endParaRPr lang="en-US" baseline="-25000" dirty="0">
                        <a:latin typeface="Times New Roman" pitchFamily="18" charset="0"/>
                        <a:cs typeface="Times New Roman" pitchFamily="18" charset="0"/>
                      </a:endParaRPr>
                    </a:p>
                  </a:txBody>
                  <a:tcPr/>
                </a:tc>
              </a:tr>
              <a:tr h="398108">
                <a:tc>
                  <a:txBody>
                    <a:bodyPr/>
                    <a:lstStyle/>
                    <a:p>
                      <a:pPr algn="ctr"/>
                      <a:r>
                        <a:rPr lang="en-US" dirty="0" smtClean="0">
                          <a:latin typeface="Times New Roman" pitchFamily="18" charset="0"/>
                          <a:cs typeface="Times New Roman" pitchFamily="18" charset="0"/>
                        </a:rPr>
                        <a:t>Actual</a:t>
                      </a:r>
                      <a:r>
                        <a:rPr lang="en-US" baseline="0" dirty="0" smtClean="0">
                          <a:latin typeface="Times New Roman" pitchFamily="18" charset="0"/>
                          <a:cs typeface="Times New Roman" pitchFamily="18" charset="0"/>
                        </a:rPr>
                        <a:t> ID Digit</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7</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9</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283364996"/>
              </p:ext>
            </p:extLst>
          </p:nvPr>
        </p:nvGraphicFramePr>
        <p:xfrm>
          <a:off x="1600200" y="2819400"/>
          <a:ext cx="6096000" cy="2966720"/>
        </p:xfrm>
        <a:graphic>
          <a:graphicData uri="http://schemas.openxmlformats.org/drawingml/2006/table">
            <a:tbl>
              <a:tblPr firstRow="1" bandRow="1">
                <a:tableStyleId>{5940675A-B579-460E-94D1-54222C63F5DA}</a:tableStyleId>
              </a:tblPr>
              <a:tblGrid>
                <a:gridCol w="3048000"/>
                <a:gridCol w="3048000"/>
              </a:tblGrid>
              <a:tr h="370840">
                <a:tc>
                  <a:txBody>
                    <a:bodyPr/>
                    <a:lstStyle/>
                    <a:p>
                      <a:pPr algn="ctr"/>
                      <a:r>
                        <a:rPr lang="en-US" dirty="0" smtClean="0">
                          <a:latin typeface="Times New Roman" pitchFamily="18" charset="0"/>
                          <a:cs typeface="Times New Roman" pitchFamily="18" charset="0"/>
                        </a:rPr>
                        <a:t>A (Internal Box</a:t>
                      </a:r>
                      <a:r>
                        <a:rPr lang="en-US" baseline="0" dirty="0" smtClean="0">
                          <a:latin typeface="Times New Roman" pitchFamily="18" charset="0"/>
                          <a:cs typeface="Times New Roman" pitchFamily="18" charset="0"/>
                        </a:rPr>
                        <a:t> Web Height)</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0.2 m</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B (Internal Box Flange Width)</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0.63 m</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1 </a:t>
                      </a:r>
                      <a:r>
                        <a:rPr lang="en-US" dirty="0" smtClean="0">
                          <a:latin typeface="Times New Roman" pitchFamily="18" charset="0"/>
                          <a:cs typeface="Times New Roman" pitchFamily="18" charset="0"/>
                        </a:rPr>
                        <a:t>(Flange Thickness)</a:t>
                      </a:r>
                      <a:endParaRPr lang="en-US" baseline="-250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0.01 m</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2</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(Web</a:t>
                      </a:r>
                      <a:r>
                        <a:rPr lang="en-US" baseline="0" dirty="0" smtClean="0">
                          <a:latin typeface="Times New Roman" pitchFamily="18" charset="0"/>
                          <a:cs typeface="Times New Roman" pitchFamily="18" charset="0"/>
                        </a:rPr>
                        <a:t> Thickness)</a:t>
                      </a:r>
                      <a:endParaRPr lang="en-US" baseline="-250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0.009 m</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L (Beam Length)</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38.88 m</a:t>
                      </a:r>
                      <a:endParaRPr lang="en-US" dirty="0">
                        <a:latin typeface="Times New Roman" pitchFamily="18" charset="0"/>
                        <a:cs typeface="Times New Roman"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kern="1200" dirty="0" smtClean="0">
                          <a:solidFill>
                            <a:schemeClr val="tx1"/>
                          </a:solidFill>
                          <a:latin typeface="Times New Roman" pitchFamily="18" charset="0"/>
                          <a:ea typeface="+mn-ea"/>
                          <a:cs typeface="Times New Roman" pitchFamily="18" charset="0"/>
                        </a:rPr>
                        <a:t>Δ</a:t>
                      </a:r>
                      <a:r>
                        <a:rPr lang="en-US" sz="1800" kern="1200" dirty="0" smtClean="0">
                          <a:solidFill>
                            <a:schemeClr val="tx1"/>
                          </a:solidFill>
                          <a:latin typeface="Times New Roman" pitchFamily="18" charset="0"/>
                          <a:ea typeface="+mn-ea"/>
                          <a:cs typeface="Times New Roman" pitchFamily="18" charset="0"/>
                        </a:rPr>
                        <a:t>l</a:t>
                      </a:r>
                      <a:r>
                        <a:rPr lang="en-US" sz="1800" kern="1200" baseline="0" dirty="0" smtClean="0">
                          <a:solidFill>
                            <a:schemeClr val="tx1"/>
                          </a:solidFill>
                          <a:latin typeface="Times New Roman" pitchFamily="18" charset="0"/>
                          <a:ea typeface="+mn-ea"/>
                          <a:cs typeface="Times New Roman" pitchFamily="18" charset="0"/>
                        </a:rPr>
                        <a:t> (Axial Tip Displacement)</a:t>
                      </a:r>
                      <a:endParaRPr lang="el-GR" sz="1800" kern="1200" dirty="0" smtClean="0">
                        <a:solidFill>
                          <a:schemeClr val="tx1"/>
                        </a:solidFill>
                        <a:latin typeface="Times New Roman" pitchFamily="18" charset="0"/>
                        <a:ea typeface="+mn-ea"/>
                        <a:cs typeface="Times New Roman" pitchFamily="18" charset="0"/>
                      </a:endParaRPr>
                    </a:p>
                  </a:txBody>
                  <a:tcPr/>
                </a:tc>
                <a:tc>
                  <a:txBody>
                    <a:bodyPr/>
                    <a:lstStyle/>
                    <a:p>
                      <a:pPr algn="ctr"/>
                      <a:r>
                        <a:rPr lang="en-US" dirty="0" smtClean="0">
                          <a:latin typeface="Times New Roman" pitchFamily="18" charset="0"/>
                          <a:cs typeface="Times New Roman" pitchFamily="18" charset="0"/>
                        </a:rPr>
                        <a:t>7.776 x10</a:t>
                      </a:r>
                      <a:r>
                        <a:rPr lang="en-US" baseline="30000" dirty="0" smtClean="0">
                          <a:latin typeface="Times New Roman" pitchFamily="18" charset="0"/>
                          <a:cs typeface="Times New Roman" pitchFamily="18" charset="0"/>
                        </a:rPr>
                        <a:t>-3 </a:t>
                      </a:r>
                      <a:r>
                        <a:rPr lang="en-US" dirty="0" smtClean="0">
                          <a:latin typeface="Times New Roman" pitchFamily="18" charset="0"/>
                          <a:cs typeface="Times New Roman" pitchFamily="18" charset="0"/>
                        </a:rPr>
                        <a:t>m</a:t>
                      </a:r>
                      <a:endParaRPr lang="en-US" baseline="30000"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v (Bending</a:t>
                      </a:r>
                      <a:r>
                        <a:rPr lang="en-US" baseline="0" dirty="0" smtClean="0">
                          <a:latin typeface="Times New Roman" pitchFamily="18" charset="0"/>
                          <a:cs typeface="Times New Roman" pitchFamily="18" charset="0"/>
                        </a:rPr>
                        <a:t> Tip Deflection)</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0.175 m</a:t>
                      </a:r>
                      <a:endParaRPr lang="en-US" dirty="0">
                        <a:latin typeface="Times New Roman" pitchFamily="18" charset="0"/>
                        <a:cs typeface="Times New Roman"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kern="1200" dirty="0" smtClean="0">
                          <a:solidFill>
                            <a:schemeClr val="tx1"/>
                          </a:solidFill>
                          <a:latin typeface="Times New Roman" pitchFamily="18" charset="0"/>
                          <a:ea typeface="+mn-ea"/>
                          <a:cs typeface="Times New Roman" pitchFamily="18" charset="0"/>
                        </a:rPr>
                        <a:t>Φ</a:t>
                      </a:r>
                      <a:r>
                        <a:rPr lang="en-US" sz="1800" kern="1200" baseline="0" dirty="0" smtClean="0">
                          <a:solidFill>
                            <a:schemeClr val="tx1"/>
                          </a:solidFill>
                          <a:latin typeface="Times New Roman" pitchFamily="18" charset="0"/>
                          <a:ea typeface="+mn-ea"/>
                          <a:cs typeface="Times New Roman" pitchFamily="18" charset="0"/>
                        </a:rPr>
                        <a:t> (Torsion Angle of Twist)</a:t>
                      </a:r>
                      <a:endParaRPr lang="el-GR" sz="1800" kern="1200" dirty="0" smtClean="0">
                        <a:solidFill>
                          <a:schemeClr val="tx1"/>
                        </a:solidFill>
                        <a:latin typeface="Times New Roman" pitchFamily="18" charset="0"/>
                        <a:ea typeface="+mn-ea"/>
                        <a:cs typeface="Times New Roman" pitchFamily="18" charset="0"/>
                      </a:endParaRPr>
                    </a:p>
                  </a:txBody>
                  <a:tcPr/>
                </a:tc>
                <a:tc>
                  <a:txBody>
                    <a:bodyPr/>
                    <a:lstStyle/>
                    <a:p>
                      <a:pPr algn="ct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r>
            </a:tbl>
          </a:graphicData>
        </a:graphic>
      </p:graphicFrame>
      <p:sp>
        <p:nvSpPr>
          <p:cNvPr id="11" name="Rectangle 10"/>
          <p:cNvSpPr/>
          <p:nvPr/>
        </p:nvSpPr>
        <p:spPr>
          <a:xfrm>
            <a:off x="3504105" y="2438400"/>
            <a:ext cx="2322944" cy="307777"/>
          </a:xfrm>
          <a:prstGeom prst="rect">
            <a:avLst/>
          </a:prstGeom>
        </p:spPr>
        <p:txBody>
          <a:bodyPr wrap="none">
            <a:spAutoFit/>
          </a:bodyPr>
          <a:lstStyle/>
          <a:p>
            <a:pPr algn="ctr"/>
            <a:r>
              <a:rPr lang="en-US" sz="1400" i="1" dirty="0" smtClean="0">
                <a:latin typeface="Times New Roman" pitchFamily="18" charset="0"/>
                <a:cs typeface="Times New Roman" pitchFamily="18" charset="0"/>
              </a:rPr>
              <a:t>Table 1: Variable seed values</a:t>
            </a:r>
            <a:endParaRPr lang="en-US" sz="1400" i="1" dirty="0"/>
          </a:p>
        </p:txBody>
      </p:sp>
      <p:sp>
        <p:nvSpPr>
          <p:cNvPr id="12" name="Rectangle 11"/>
          <p:cNvSpPr/>
          <p:nvPr/>
        </p:nvSpPr>
        <p:spPr>
          <a:xfrm>
            <a:off x="2029248" y="5809673"/>
            <a:ext cx="5224059" cy="307777"/>
          </a:xfrm>
          <a:prstGeom prst="rect">
            <a:avLst/>
          </a:prstGeom>
        </p:spPr>
        <p:txBody>
          <a:bodyPr wrap="none">
            <a:spAutoFit/>
          </a:bodyPr>
          <a:lstStyle/>
          <a:p>
            <a:pPr algn="ctr"/>
            <a:r>
              <a:rPr lang="en-US" sz="1400" i="1" dirty="0" smtClean="0">
                <a:latin typeface="Times New Roman" pitchFamily="18" charset="0"/>
                <a:cs typeface="Times New Roman" pitchFamily="18" charset="0"/>
              </a:rPr>
              <a:t>Table 2: Generated beam parameters and load condition deflections</a:t>
            </a:r>
            <a:endParaRPr lang="en-US" sz="1400" i="1" dirty="0"/>
          </a:p>
        </p:txBody>
      </p:sp>
    </p:spTree>
    <p:extLst>
      <p:ext uri="{BB962C8B-B14F-4D97-AF65-F5344CB8AC3E}">
        <p14:creationId xmlns:p14="http://schemas.microsoft.com/office/powerpoint/2010/main" val="3516133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dirty="0" smtClean="0">
                <a:latin typeface="Times New Roman" pitchFamily="18" charset="0"/>
                <a:cs typeface="Times New Roman" pitchFamily="18" charset="0"/>
              </a:rPr>
              <a:t>Sketch of Geometry</a:t>
            </a:r>
            <a:endParaRPr lang="en-US"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Josh Bevan	3/27/2012</a:t>
            </a:r>
            <a:endParaRPr lang="en-US" dirty="0"/>
          </a:p>
        </p:txBody>
      </p:sp>
      <p:sp>
        <p:nvSpPr>
          <p:cNvPr id="6" name="Footer Placeholder 5"/>
          <p:cNvSpPr>
            <a:spLocks noGrp="1"/>
          </p:cNvSpPr>
          <p:nvPr>
            <p:ph type="ftr" sz="quarter" idx="11"/>
          </p:nvPr>
        </p:nvSpPr>
        <p:spPr/>
        <p:txBody>
          <a:bodyPr/>
          <a:lstStyle/>
          <a:p>
            <a:r>
              <a:rPr lang="en-US" dirty="0" smtClean="0"/>
              <a:t>Project # 3	Sketch of Geometry</a:t>
            </a:r>
            <a:endParaRPr lang="en-US" dirty="0"/>
          </a:p>
        </p:txBody>
      </p:sp>
      <p:sp>
        <p:nvSpPr>
          <p:cNvPr id="7" name="Slide Number Placeholder 6"/>
          <p:cNvSpPr>
            <a:spLocks noGrp="1"/>
          </p:cNvSpPr>
          <p:nvPr>
            <p:ph type="sldNum" sz="quarter" idx="12"/>
          </p:nvPr>
        </p:nvSpPr>
        <p:spPr/>
        <p:txBody>
          <a:bodyPr/>
          <a:lstStyle/>
          <a:p>
            <a:fld id="{36370BC3-B43E-4D2A-B9FD-FB713B22711D}" type="slidenum">
              <a:rPr lang="en-US" smtClean="0"/>
              <a:t>4</a:t>
            </a:fld>
            <a:endParaRPr lang="en-US"/>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89624" y="2938462"/>
            <a:ext cx="4974566"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20" y="5153025"/>
            <a:ext cx="82391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t="22187"/>
          <a:stretch/>
        </p:blipFill>
        <p:spPr bwMode="auto">
          <a:xfrm>
            <a:off x="1295544" y="1285731"/>
            <a:ext cx="6562725" cy="1519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flipV="1">
            <a:off x="3048000" y="3127381"/>
            <a:ext cx="0" cy="139930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239820" y="3840889"/>
            <a:ext cx="454198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819905" y="3059837"/>
            <a:ext cx="11738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815143" y="3131854"/>
            <a:ext cx="11976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31" name="Straight Arrow Connector 1030"/>
          <p:cNvCxnSpPr/>
          <p:nvPr/>
        </p:nvCxnSpPr>
        <p:spPr>
          <a:xfrm flipH="1">
            <a:off x="6958718" y="3036022"/>
            <a:ext cx="2382" cy="123826"/>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750852" y="2940778"/>
            <a:ext cx="0" cy="13334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815143" y="2940778"/>
            <a:ext cx="0" cy="13334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729415" y="2926489"/>
            <a:ext cx="114305" cy="0"/>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3221504" y="2438400"/>
            <a:ext cx="2888163" cy="307777"/>
          </a:xfrm>
          <a:prstGeom prst="rect">
            <a:avLst/>
          </a:prstGeom>
        </p:spPr>
        <p:txBody>
          <a:bodyPr wrap="none">
            <a:spAutoFit/>
          </a:bodyPr>
          <a:lstStyle/>
          <a:p>
            <a:pPr algn="ctr"/>
            <a:r>
              <a:rPr lang="en-US" sz="1400" i="1" dirty="0" smtClean="0">
                <a:latin typeface="Times New Roman" pitchFamily="18" charset="0"/>
                <a:cs typeface="Times New Roman" pitchFamily="18" charset="0"/>
              </a:rPr>
              <a:t>Figure 1: Box Beam – Isometric View</a:t>
            </a:r>
            <a:endParaRPr lang="en-US" sz="1400" i="1" dirty="0"/>
          </a:p>
        </p:txBody>
      </p:sp>
      <p:sp>
        <p:nvSpPr>
          <p:cNvPr id="64" name="Rectangle 63"/>
          <p:cNvSpPr/>
          <p:nvPr/>
        </p:nvSpPr>
        <p:spPr>
          <a:xfrm>
            <a:off x="3328391" y="4799111"/>
            <a:ext cx="2497030" cy="307777"/>
          </a:xfrm>
          <a:prstGeom prst="rect">
            <a:avLst/>
          </a:prstGeom>
        </p:spPr>
        <p:txBody>
          <a:bodyPr wrap="none">
            <a:spAutoFit/>
          </a:bodyPr>
          <a:lstStyle/>
          <a:p>
            <a:pPr algn="ctr"/>
            <a:r>
              <a:rPr lang="en-US" sz="1400" i="1" dirty="0" smtClean="0">
                <a:latin typeface="Times New Roman" pitchFamily="18" charset="0"/>
                <a:cs typeface="Times New Roman" pitchFamily="18" charset="0"/>
              </a:rPr>
              <a:t>Figure 2: Box Beam – End View</a:t>
            </a:r>
            <a:endParaRPr lang="en-US" sz="1400" i="1" dirty="0"/>
          </a:p>
        </p:txBody>
      </p:sp>
      <p:sp>
        <p:nvSpPr>
          <p:cNvPr id="65" name="Rectangle 64"/>
          <p:cNvSpPr/>
          <p:nvPr/>
        </p:nvSpPr>
        <p:spPr>
          <a:xfrm>
            <a:off x="3384211" y="5715000"/>
            <a:ext cx="2562753" cy="307777"/>
          </a:xfrm>
          <a:prstGeom prst="rect">
            <a:avLst/>
          </a:prstGeom>
        </p:spPr>
        <p:txBody>
          <a:bodyPr wrap="none">
            <a:spAutoFit/>
          </a:bodyPr>
          <a:lstStyle/>
          <a:p>
            <a:pPr algn="ctr"/>
            <a:r>
              <a:rPr lang="en-US" sz="1400" i="1" dirty="0" smtClean="0">
                <a:latin typeface="Times New Roman" pitchFamily="18" charset="0"/>
                <a:cs typeface="Times New Roman" pitchFamily="18" charset="0"/>
              </a:rPr>
              <a:t>Figure 3: Box Beam – Side View </a:t>
            </a:r>
            <a:endParaRPr lang="en-US" sz="1400" i="1" dirty="0"/>
          </a:p>
        </p:txBody>
      </p:sp>
      <p:cxnSp>
        <p:nvCxnSpPr>
          <p:cNvPr id="69" name="Straight Connector 68"/>
          <p:cNvCxnSpPr/>
          <p:nvPr/>
        </p:nvCxnSpPr>
        <p:spPr>
          <a:xfrm>
            <a:off x="838200" y="5214610"/>
            <a:ext cx="1" cy="27179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610600" y="5214610"/>
            <a:ext cx="0" cy="27179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38201" y="5214610"/>
            <a:ext cx="7772399" cy="0"/>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696200" y="5294915"/>
            <a:ext cx="0" cy="141890"/>
          </a:xfrm>
          <a:prstGeom prst="straightConnector1">
            <a:avLst/>
          </a:prstGeom>
          <a:ln>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7696200" y="5624512"/>
            <a:ext cx="0" cy="152400"/>
          </a:xfrm>
          <a:prstGeom prst="straightConnector1">
            <a:avLst/>
          </a:prstGeom>
          <a:ln>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7413956" y="5812095"/>
            <a:ext cx="663244" cy="246221"/>
          </a:xfrm>
          <a:prstGeom prst="rect">
            <a:avLst/>
          </a:prstGeom>
        </p:spPr>
        <p:txBody>
          <a:bodyPr wrap="square">
            <a:spAutoFit/>
          </a:bodyPr>
          <a:lstStyle/>
          <a:p>
            <a:pPr algn="ctr"/>
            <a:r>
              <a:rPr lang="en-US" sz="1000" i="1" dirty="0" smtClean="0">
                <a:latin typeface="Times New Roman" pitchFamily="18" charset="0"/>
                <a:cs typeface="Times New Roman" pitchFamily="18" charset="0"/>
              </a:rPr>
              <a:t>0.648 m</a:t>
            </a:r>
            <a:endParaRPr lang="en-US" sz="1000" i="1" dirty="0"/>
          </a:p>
        </p:txBody>
      </p:sp>
      <p:sp>
        <p:nvSpPr>
          <p:cNvPr id="95" name="Rectangle 94"/>
          <p:cNvSpPr/>
          <p:nvPr/>
        </p:nvSpPr>
        <p:spPr>
          <a:xfrm>
            <a:off x="4567382" y="5091499"/>
            <a:ext cx="690418" cy="246221"/>
          </a:xfrm>
          <a:prstGeom prst="rect">
            <a:avLst/>
          </a:prstGeom>
          <a:solidFill>
            <a:schemeClr val="bg1"/>
          </a:solidFill>
        </p:spPr>
        <p:txBody>
          <a:bodyPr wrap="square">
            <a:spAutoFit/>
          </a:bodyPr>
          <a:lstStyle/>
          <a:p>
            <a:pPr algn="ctr"/>
            <a:r>
              <a:rPr lang="en-US" sz="1000" i="1" dirty="0" smtClean="0">
                <a:latin typeface="Times New Roman" pitchFamily="18" charset="0"/>
                <a:cs typeface="Times New Roman" pitchFamily="18" charset="0"/>
              </a:rPr>
              <a:t>38.88 m</a:t>
            </a:r>
            <a:endParaRPr lang="en-US" sz="1000" i="1" dirty="0"/>
          </a:p>
        </p:txBody>
      </p:sp>
      <p:sp>
        <p:nvSpPr>
          <p:cNvPr id="98" name="Rectangle 97"/>
          <p:cNvSpPr/>
          <p:nvPr/>
        </p:nvSpPr>
        <p:spPr>
          <a:xfrm>
            <a:off x="4294663" y="3717778"/>
            <a:ext cx="564488" cy="246221"/>
          </a:xfrm>
          <a:prstGeom prst="rect">
            <a:avLst/>
          </a:prstGeom>
          <a:solidFill>
            <a:schemeClr val="bg1"/>
          </a:solidFill>
        </p:spPr>
        <p:txBody>
          <a:bodyPr wrap="square">
            <a:spAutoFit/>
          </a:bodyPr>
          <a:lstStyle/>
          <a:p>
            <a:pPr algn="ctr"/>
            <a:r>
              <a:rPr lang="en-US" sz="1000" i="1" dirty="0" smtClean="0">
                <a:latin typeface="Times New Roman" pitchFamily="18" charset="0"/>
                <a:cs typeface="Times New Roman" pitchFamily="18" charset="0"/>
              </a:rPr>
              <a:t>0.63 m</a:t>
            </a:r>
            <a:endParaRPr lang="en-US" sz="1000" i="1" dirty="0"/>
          </a:p>
        </p:txBody>
      </p:sp>
      <p:sp>
        <p:nvSpPr>
          <p:cNvPr id="99" name="Rectangle 98"/>
          <p:cNvSpPr/>
          <p:nvPr/>
        </p:nvSpPr>
        <p:spPr>
          <a:xfrm>
            <a:off x="2763903" y="3429000"/>
            <a:ext cx="564488" cy="246221"/>
          </a:xfrm>
          <a:prstGeom prst="rect">
            <a:avLst/>
          </a:prstGeom>
          <a:solidFill>
            <a:schemeClr val="bg1"/>
          </a:solidFill>
        </p:spPr>
        <p:txBody>
          <a:bodyPr wrap="square">
            <a:spAutoFit/>
          </a:bodyPr>
          <a:lstStyle/>
          <a:p>
            <a:pPr algn="ctr"/>
            <a:r>
              <a:rPr lang="en-US" sz="1000" i="1" dirty="0" smtClean="0">
                <a:latin typeface="Times New Roman" pitchFamily="18" charset="0"/>
                <a:cs typeface="Times New Roman" pitchFamily="18" charset="0"/>
              </a:rPr>
              <a:t>0.2 m</a:t>
            </a:r>
            <a:endParaRPr lang="en-US" sz="1000" i="1" dirty="0"/>
          </a:p>
        </p:txBody>
      </p:sp>
      <p:sp>
        <p:nvSpPr>
          <p:cNvPr id="100" name="Rectangle 99"/>
          <p:cNvSpPr/>
          <p:nvPr/>
        </p:nvSpPr>
        <p:spPr>
          <a:xfrm>
            <a:off x="6878595" y="3097935"/>
            <a:ext cx="564488" cy="246221"/>
          </a:xfrm>
          <a:prstGeom prst="rect">
            <a:avLst/>
          </a:prstGeom>
        </p:spPr>
        <p:txBody>
          <a:bodyPr wrap="square">
            <a:spAutoFit/>
          </a:bodyPr>
          <a:lstStyle/>
          <a:p>
            <a:pPr algn="ctr"/>
            <a:r>
              <a:rPr lang="en-US" sz="1000" i="1" dirty="0" smtClean="0">
                <a:latin typeface="Times New Roman" pitchFamily="18" charset="0"/>
                <a:cs typeface="Times New Roman" pitchFamily="18" charset="0"/>
              </a:rPr>
              <a:t>0.01 m</a:t>
            </a:r>
            <a:endParaRPr lang="en-US" sz="1000" i="1" dirty="0"/>
          </a:p>
        </p:txBody>
      </p:sp>
      <p:sp>
        <p:nvSpPr>
          <p:cNvPr id="101" name="Rectangle 100"/>
          <p:cNvSpPr/>
          <p:nvPr/>
        </p:nvSpPr>
        <p:spPr>
          <a:xfrm>
            <a:off x="6499555" y="2711045"/>
            <a:ext cx="661283" cy="246221"/>
          </a:xfrm>
          <a:prstGeom prst="rect">
            <a:avLst/>
          </a:prstGeom>
        </p:spPr>
        <p:txBody>
          <a:bodyPr wrap="square">
            <a:spAutoFit/>
          </a:bodyPr>
          <a:lstStyle/>
          <a:p>
            <a:pPr algn="ctr"/>
            <a:r>
              <a:rPr lang="en-US" sz="1000" i="1" dirty="0" smtClean="0">
                <a:latin typeface="Times New Roman" pitchFamily="18" charset="0"/>
                <a:cs typeface="Times New Roman" pitchFamily="18" charset="0"/>
              </a:rPr>
              <a:t>0.009 m</a:t>
            </a:r>
            <a:endParaRPr lang="en-US" sz="1000" i="1" dirty="0"/>
          </a:p>
        </p:txBody>
      </p:sp>
    </p:spTree>
    <p:extLst>
      <p:ext uri="{BB962C8B-B14F-4D97-AF65-F5344CB8AC3E}">
        <p14:creationId xmlns:p14="http://schemas.microsoft.com/office/powerpoint/2010/main" val="3551883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838199"/>
          </a:xfrm>
        </p:spPr>
        <p:txBody>
          <a:bodyPr/>
          <a:lstStyle/>
          <a:p>
            <a:r>
              <a:rPr lang="en-US" dirty="0" smtClean="0">
                <a:latin typeface="Times New Roman" pitchFamily="18" charset="0"/>
                <a:cs typeface="Times New Roman" pitchFamily="18" charset="0"/>
              </a:rPr>
              <a:t>Uniaxial Tension (Analytical)</a:t>
            </a:r>
            <a:endParaRPr lang="en-US"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Josh Bevan	3/27/2012</a:t>
            </a:r>
            <a:endParaRPr lang="en-US" dirty="0"/>
          </a:p>
        </p:txBody>
      </p:sp>
      <p:sp>
        <p:nvSpPr>
          <p:cNvPr id="6" name="Footer Placeholder 5"/>
          <p:cNvSpPr>
            <a:spLocks noGrp="1"/>
          </p:cNvSpPr>
          <p:nvPr>
            <p:ph type="ftr" sz="quarter" idx="11"/>
          </p:nvPr>
        </p:nvSpPr>
        <p:spPr/>
        <p:txBody>
          <a:bodyPr/>
          <a:lstStyle/>
          <a:p>
            <a:r>
              <a:rPr lang="en-US" dirty="0" smtClean="0"/>
              <a:t>Project #3	Uniaxial Tension (Analytical)</a:t>
            </a:r>
            <a:endParaRPr lang="en-US" dirty="0"/>
          </a:p>
        </p:txBody>
      </p:sp>
      <p:sp>
        <p:nvSpPr>
          <p:cNvPr id="7" name="Slide Number Placeholder 6"/>
          <p:cNvSpPr>
            <a:spLocks noGrp="1"/>
          </p:cNvSpPr>
          <p:nvPr>
            <p:ph type="sldNum" sz="quarter" idx="12"/>
          </p:nvPr>
        </p:nvSpPr>
        <p:spPr/>
        <p:txBody>
          <a:bodyPr/>
          <a:lstStyle/>
          <a:p>
            <a:fld id="{36370BC3-B43E-4D2A-B9FD-FB713B22711D}" type="slidenum">
              <a:rPr lang="en-US" smtClean="0"/>
              <a:t>5</a:t>
            </a:fld>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799" y="2971800"/>
            <a:ext cx="3608387"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3513820" y="5578079"/>
            <a:ext cx="2524345" cy="307777"/>
          </a:xfrm>
          <a:prstGeom prst="rect">
            <a:avLst/>
          </a:prstGeom>
        </p:spPr>
        <p:txBody>
          <a:bodyPr wrap="none">
            <a:spAutoFit/>
          </a:bodyPr>
          <a:lstStyle/>
          <a:p>
            <a:pPr algn="ctr"/>
            <a:r>
              <a:rPr lang="en-US" sz="1400" i="1" dirty="0" smtClean="0">
                <a:latin typeface="Times New Roman" pitchFamily="18" charset="0"/>
                <a:cs typeface="Times New Roman" pitchFamily="18" charset="0"/>
              </a:rPr>
              <a:t>Figure 4: Uniaxial Tension FBD</a:t>
            </a:r>
            <a:endParaRPr lang="en-US" sz="1400" i="1" dirty="0"/>
          </a:p>
        </p:txBody>
      </p:sp>
      <p:sp>
        <p:nvSpPr>
          <p:cNvPr id="12" name="Subtitle 2"/>
          <p:cNvSpPr txBox="1">
            <a:spLocks/>
          </p:cNvSpPr>
          <p:nvPr/>
        </p:nvSpPr>
        <p:spPr>
          <a:xfrm>
            <a:off x="1628775" y="1524000"/>
            <a:ext cx="5867400" cy="228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solidFill>
                  <a:schemeClr val="tx1"/>
                </a:solidFill>
                <a:latin typeface="Times New Roman" pitchFamily="18" charset="0"/>
                <a:cs typeface="Times New Roman" pitchFamily="18" charset="0"/>
              </a:rPr>
              <a:t>Beam strain of 2x10</a:t>
            </a:r>
            <a:r>
              <a:rPr lang="en-US" baseline="30000" dirty="0" smtClean="0">
                <a:solidFill>
                  <a:schemeClr val="tx1"/>
                </a:solidFill>
                <a:latin typeface="Times New Roman" pitchFamily="18" charset="0"/>
                <a:cs typeface="Times New Roman" pitchFamily="18" charset="0"/>
              </a:rPr>
              <a:t>-4 </a:t>
            </a:r>
            <a:r>
              <a:rPr lang="en-US" dirty="0" smtClean="0">
                <a:solidFill>
                  <a:schemeClr val="tx1"/>
                </a:solidFill>
                <a:latin typeface="Times New Roman" pitchFamily="18" charset="0"/>
                <a:cs typeface="Times New Roman" pitchFamily="18" charset="0"/>
              </a:rPr>
              <a:t>applied</a:t>
            </a:r>
          </a:p>
          <a:p>
            <a:pPr algn="just"/>
            <a:r>
              <a:rPr lang="en-US" dirty="0" smtClean="0">
                <a:solidFill>
                  <a:schemeClr val="tx1"/>
                </a:solidFill>
                <a:latin typeface="Times New Roman" pitchFamily="18" charset="0"/>
                <a:cs typeface="Times New Roman" pitchFamily="18" charset="0"/>
              </a:rPr>
              <a:t>Calculated Max stress: 40 </a:t>
            </a:r>
            <a:r>
              <a:rPr lang="en-US" dirty="0" err="1" smtClean="0">
                <a:solidFill>
                  <a:schemeClr val="tx1"/>
                </a:solidFill>
                <a:latin typeface="Times New Roman" pitchFamily="18" charset="0"/>
                <a:cs typeface="Times New Roman" pitchFamily="18" charset="0"/>
              </a:rPr>
              <a:t>MPa</a:t>
            </a:r>
            <a:endParaRPr lang="en-US" dirty="0" smtClean="0">
              <a:solidFill>
                <a:schemeClr val="tx1"/>
              </a:solidFill>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34932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Josh Bevan	3/27/2012</a:t>
            </a:r>
            <a:endParaRPr lang="en-US" dirty="0"/>
          </a:p>
        </p:txBody>
      </p:sp>
      <p:sp>
        <p:nvSpPr>
          <p:cNvPr id="5" name="Footer Placeholder 4"/>
          <p:cNvSpPr>
            <a:spLocks noGrp="1"/>
          </p:cNvSpPr>
          <p:nvPr>
            <p:ph type="ftr" sz="quarter" idx="11"/>
          </p:nvPr>
        </p:nvSpPr>
        <p:spPr/>
        <p:txBody>
          <a:bodyPr/>
          <a:lstStyle/>
          <a:p>
            <a:r>
              <a:rPr lang="en-US" dirty="0" smtClean="0">
                <a:latin typeface="Times New Roman" pitchFamily="18" charset="0"/>
                <a:cs typeface="Times New Roman" pitchFamily="18" charset="0"/>
              </a:rPr>
              <a:t>Project #3	Uniaxial Tension (FEA)</a:t>
            </a:r>
            <a:endParaRPr lang="en-US" dirty="0"/>
          </a:p>
        </p:txBody>
      </p:sp>
      <p:sp>
        <p:nvSpPr>
          <p:cNvPr id="6" name="Slide Number Placeholder 5"/>
          <p:cNvSpPr>
            <a:spLocks noGrp="1"/>
          </p:cNvSpPr>
          <p:nvPr>
            <p:ph type="sldNum" sz="quarter" idx="12"/>
          </p:nvPr>
        </p:nvSpPr>
        <p:spPr/>
        <p:txBody>
          <a:bodyPr/>
          <a:lstStyle/>
          <a:p>
            <a:fld id="{36370BC3-B43E-4D2A-B9FD-FB713B22711D}" type="slidenum">
              <a:rPr lang="en-US" smtClean="0"/>
              <a:t>6</a:t>
            </a:fld>
            <a:endParaRPr lang="en-US"/>
          </a:p>
        </p:txBody>
      </p:sp>
      <p:sp>
        <p:nvSpPr>
          <p:cNvPr id="8" name="Title 1"/>
          <p:cNvSpPr txBox="1">
            <a:spLocks/>
          </p:cNvSpPr>
          <p:nvPr/>
        </p:nvSpPr>
        <p:spPr>
          <a:xfrm>
            <a:off x="685800" y="152401"/>
            <a:ext cx="7772400" cy="838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itchFamily="18" charset="0"/>
                <a:cs typeface="Times New Roman" pitchFamily="18" charset="0"/>
              </a:rPr>
              <a:t>Uniaxial Tension (FEA)</a:t>
            </a:r>
            <a:endParaRPr lang="en-US"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1447800"/>
            <a:ext cx="7967513" cy="434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771630" y="5637312"/>
            <a:ext cx="3970639" cy="307777"/>
          </a:xfrm>
          <a:prstGeom prst="rect">
            <a:avLst/>
          </a:prstGeom>
        </p:spPr>
        <p:txBody>
          <a:bodyPr wrap="none">
            <a:spAutoFit/>
          </a:bodyPr>
          <a:lstStyle/>
          <a:p>
            <a:pPr algn="ctr"/>
            <a:r>
              <a:rPr lang="en-US" sz="1400" i="1" dirty="0" smtClean="0">
                <a:latin typeface="Times New Roman" pitchFamily="18" charset="0"/>
                <a:cs typeface="Times New Roman" pitchFamily="18" charset="0"/>
              </a:rPr>
              <a:t>Figure 5: Deformed tension FEA model </a:t>
            </a:r>
            <a:r>
              <a:rPr lang="en-US" sz="1400" i="1" dirty="0">
                <a:latin typeface="Times New Roman" pitchFamily="18" charset="0"/>
                <a:cs typeface="Times New Roman" pitchFamily="18" charset="0"/>
              </a:rPr>
              <a:t>c</a:t>
            </a:r>
            <a:r>
              <a:rPr lang="en-US" sz="1400" i="1" dirty="0" smtClean="0">
                <a:latin typeface="Times New Roman" pitchFamily="18" charset="0"/>
                <a:cs typeface="Times New Roman" pitchFamily="18" charset="0"/>
              </a:rPr>
              <a:t>ontour plot</a:t>
            </a:r>
            <a:endParaRPr lang="en-US" sz="1400" i="1" dirty="0"/>
          </a:p>
        </p:txBody>
      </p:sp>
      <p:sp>
        <p:nvSpPr>
          <p:cNvPr id="7" name="Rectangle 6"/>
          <p:cNvSpPr/>
          <p:nvPr/>
        </p:nvSpPr>
        <p:spPr>
          <a:xfrm>
            <a:off x="3733800" y="1752600"/>
            <a:ext cx="3592009" cy="923330"/>
          </a:xfrm>
          <a:prstGeom prst="rect">
            <a:avLst/>
          </a:prstGeom>
        </p:spPr>
        <p:txBody>
          <a:bodyPr wrap="none">
            <a:spAutoFit/>
          </a:bodyPr>
          <a:lstStyle/>
          <a:p>
            <a:r>
              <a:rPr lang="en-US" dirty="0" smtClean="0">
                <a:latin typeface="Times New Roman" pitchFamily="18" charset="0"/>
                <a:cs typeface="Times New Roman" pitchFamily="18" charset="0"/>
              </a:rPr>
              <a:t>-Contour: Plate Top X Normal Stress</a:t>
            </a:r>
          </a:p>
          <a:p>
            <a:r>
              <a:rPr lang="en-US" dirty="0" smtClean="0">
                <a:latin typeface="Times New Roman" pitchFamily="18" charset="0"/>
                <a:cs typeface="Times New Roman" pitchFamily="18" charset="0"/>
              </a:rPr>
              <a:t>-Deformation: Total Translation</a:t>
            </a:r>
          </a:p>
          <a:p>
            <a:r>
              <a:rPr lang="en-US" dirty="0" smtClean="0">
                <a:latin typeface="Times New Roman" pitchFamily="18" charset="0"/>
                <a:cs typeface="Times New Roman" pitchFamily="18" charset="0"/>
              </a:rPr>
              <a:t>-Deformed Style: Scale 10%</a:t>
            </a:r>
            <a:r>
              <a:rPr lang="en-US" dirty="0" smtClean="0"/>
              <a:t>	</a:t>
            </a:r>
            <a:endParaRPr lang="en-US" dirty="0"/>
          </a:p>
        </p:txBody>
      </p:sp>
    </p:spTree>
    <p:extLst>
      <p:ext uri="{BB962C8B-B14F-4D97-AF65-F5344CB8AC3E}">
        <p14:creationId xmlns:p14="http://schemas.microsoft.com/office/powerpoint/2010/main" val="3104751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Josh Bevan	3/27/2012</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smtClean="0">
                <a:latin typeface="Times New Roman" pitchFamily="18" charset="0"/>
                <a:cs typeface="Times New Roman" pitchFamily="18" charset="0"/>
              </a:rPr>
              <a:t>Project #3	Uniaxial Tension (FEA)</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6370BC3-B43E-4D2A-B9FD-FB713B22711D}" type="slidenum">
              <a:rPr lang="en-US" smtClean="0">
                <a:latin typeface="Times New Roman" pitchFamily="18" charset="0"/>
                <a:cs typeface="Times New Roman" pitchFamily="18" charset="0"/>
              </a:rPr>
              <a:t>7</a:t>
            </a:fld>
            <a:endParaRPr lang="en-US">
              <a:latin typeface="Times New Roman" pitchFamily="18" charset="0"/>
              <a:cs typeface="Times New Roman" pitchFamily="18" charset="0"/>
            </a:endParaRPr>
          </a:p>
        </p:txBody>
      </p:sp>
      <p:sp>
        <p:nvSpPr>
          <p:cNvPr id="8" name="Title 1"/>
          <p:cNvSpPr txBox="1">
            <a:spLocks/>
          </p:cNvSpPr>
          <p:nvPr/>
        </p:nvSpPr>
        <p:spPr>
          <a:xfrm>
            <a:off x="685800" y="152401"/>
            <a:ext cx="7772400" cy="838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itchFamily="18" charset="0"/>
                <a:cs typeface="Times New Roman" pitchFamily="18" charset="0"/>
              </a:rPr>
              <a:t>Uniaxial FEA Output Data</a:t>
            </a:r>
            <a:endParaRPr lang="en-US" dirty="0">
              <a:latin typeface="Times New Roman" pitchFamily="18" charset="0"/>
              <a:cs typeface="Times New Roman" pitchFamily="18" charset="0"/>
            </a:endParaRPr>
          </a:p>
        </p:txBody>
      </p:sp>
      <p:sp>
        <p:nvSpPr>
          <p:cNvPr id="10" name="Rectangle 9"/>
          <p:cNvSpPr/>
          <p:nvPr/>
        </p:nvSpPr>
        <p:spPr>
          <a:xfrm>
            <a:off x="2377397" y="5915026"/>
            <a:ext cx="4759124" cy="307777"/>
          </a:xfrm>
          <a:prstGeom prst="rect">
            <a:avLst/>
          </a:prstGeom>
        </p:spPr>
        <p:txBody>
          <a:bodyPr wrap="none">
            <a:spAutoFit/>
          </a:bodyPr>
          <a:lstStyle/>
          <a:p>
            <a:pPr algn="ctr"/>
            <a:r>
              <a:rPr lang="en-US" sz="1400" i="1" dirty="0" smtClean="0">
                <a:latin typeface="Times New Roman" pitchFamily="18" charset="0"/>
                <a:cs typeface="Times New Roman" pitchFamily="18" charset="0"/>
              </a:rPr>
              <a:t>Figure 6: Normal stress along beam length at midpoint element </a:t>
            </a:r>
            <a:endParaRPr lang="en-US" sz="1400" i="1" dirty="0">
              <a:latin typeface="Times New Roman" pitchFamily="18" charset="0"/>
              <a:cs typeface="Times New Roman" pitchFamily="18" charset="0"/>
            </a:endParaRPr>
          </a:p>
        </p:txBody>
      </p:sp>
      <p:graphicFrame>
        <p:nvGraphicFramePr>
          <p:cNvPr id="9" name="Chart 8"/>
          <p:cNvGraphicFramePr>
            <a:graphicFrameLocks/>
          </p:cNvGraphicFramePr>
          <p:nvPr>
            <p:extLst>
              <p:ext uri="{D42A27DB-BD31-4B8C-83A1-F6EECF244321}">
                <p14:modId xmlns:p14="http://schemas.microsoft.com/office/powerpoint/2010/main" val="887292589"/>
              </p:ext>
            </p:extLst>
          </p:nvPr>
        </p:nvGraphicFramePr>
        <p:xfrm>
          <a:off x="457200" y="990600"/>
          <a:ext cx="8382000" cy="4924426"/>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Arrow Connector 2"/>
          <p:cNvCxnSpPr/>
          <p:nvPr/>
        </p:nvCxnSpPr>
        <p:spPr>
          <a:xfrm flipV="1">
            <a:off x="4191000" y="2819400"/>
            <a:ext cx="38100" cy="609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013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Josh Bevan	3/27/2012</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124200" y="6356350"/>
            <a:ext cx="3505200" cy="365125"/>
          </a:xfrm>
        </p:spPr>
        <p:txBody>
          <a:bodyPr/>
          <a:lstStyle/>
          <a:p>
            <a:r>
              <a:rPr lang="en-US" dirty="0" smtClean="0">
                <a:latin typeface="Times New Roman" pitchFamily="18" charset="0"/>
                <a:cs typeface="Times New Roman" pitchFamily="18" charset="0"/>
              </a:rPr>
              <a:t>Project #3	Uniaxial Tension Results Comparison</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6370BC3-B43E-4D2A-B9FD-FB713B22711D}" type="slidenum">
              <a:rPr lang="en-US" smtClean="0">
                <a:latin typeface="Times New Roman" pitchFamily="18" charset="0"/>
                <a:cs typeface="Times New Roman" pitchFamily="18" charset="0"/>
              </a:rPr>
              <a:t>8</a:t>
            </a:fld>
            <a:endParaRPr lang="en-US">
              <a:latin typeface="Times New Roman" pitchFamily="18" charset="0"/>
              <a:cs typeface="Times New Roman" pitchFamily="18" charset="0"/>
            </a:endParaRPr>
          </a:p>
        </p:txBody>
      </p:sp>
      <p:sp>
        <p:nvSpPr>
          <p:cNvPr id="8" name="Title 1"/>
          <p:cNvSpPr txBox="1">
            <a:spLocks/>
          </p:cNvSpPr>
          <p:nvPr/>
        </p:nvSpPr>
        <p:spPr>
          <a:xfrm>
            <a:off x="685800" y="600076"/>
            <a:ext cx="7772400" cy="838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itchFamily="18" charset="0"/>
                <a:cs typeface="Times New Roman" pitchFamily="18" charset="0"/>
              </a:rPr>
              <a:t>Uniaxial Results Comparison</a:t>
            </a:r>
            <a:endParaRPr lang="en-US" dirty="0">
              <a:latin typeface="Times New Roman" pitchFamily="18" charset="0"/>
              <a:cs typeface="Times New Roman" pitchFamily="18" charset="0"/>
            </a:endParaRPr>
          </a:p>
        </p:txBody>
      </p:sp>
      <p:sp>
        <p:nvSpPr>
          <p:cNvPr id="11" name="Subtitle 2"/>
          <p:cNvSpPr txBox="1">
            <a:spLocks/>
          </p:cNvSpPr>
          <p:nvPr/>
        </p:nvSpPr>
        <p:spPr>
          <a:xfrm>
            <a:off x="1981200" y="2362200"/>
            <a:ext cx="5181600" cy="228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latin typeface="Times New Roman" pitchFamily="18" charset="0"/>
                <a:cs typeface="Times New Roman" pitchFamily="18" charset="0"/>
              </a:rPr>
              <a:t>Analytical: </a:t>
            </a:r>
            <a:r>
              <a:rPr lang="el-GR" dirty="0" smtClean="0"/>
              <a:t>σ</a:t>
            </a:r>
            <a:r>
              <a:rPr lang="en-US" dirty="0" smtClean="0"/>
              <a:t> = </a:t>
            </a:r>
            <a:r>
              <a:rPr lang="en-US" dirty="0" smtClean="0">
                <a:latin typeface="Times New Roman" pitchFamily="18" charset="0"/>
                <a:cs typeface="Times New Roman" pitchFamily="18" charset="0"/>
              </a:rPr>
              <a:t>40 </a:t>
            </a:r>
            <a:r>
              <a:rPr lang="en-US" dirty="0" err="1" smtClean="0">
                <a:latin typeface="Times New Roman" pitchFamily="18" charset="0"/>
                <a:cs typeface="Times New Roman" pitchFamily="18" charset="0"/>
              </a:rPr>
              <a:t>Mpa</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FEA:</a:t>
            </a:r>
            <a:r>
              <a:rPr lang="en-US" dirty="0">
                <a:latin typeface="Times New Roman" pitchFamily="18" charset="0"/>
                <a:cs typeface="Times New Roman" pitchFamily="18" charset="0"/>
              </a:rPr>
              <a:t> </a:t>
            </a:r>
            <a:r>
              <a:rPr lang="el-GR" dirty="0" smtClean="0"/>
              <a:t>σ</a:t>
            </a:r>
            <a:r>
              <a:rPr lang="en-US" dirty="0" smtClean="0"/>
              <a:t> = </a:t>
            </a:r>
            <a:r>
              <a:rPr lang="en-US" dirty="0" smtClean="0">
                <a:latin typeface="Times New Roman" pitchFamily="18" charset="0"/>
                <a:cs typeface="Times New Roman" pitchFamily="18" charset="0"/>
              </a:rPr>
              <a:t>40.008 </a:t>
            </a:r>
            <a:r>
              <a:rPr lang="en-US" dirty="0" err="1" smtClean="0">
                <a:latin typeface="Times New Roman" pitchFamily="18" charset="0"/>
                <a:cs typeface="Times New Roman" pitchFamily="18" charset="0"/>
              </a:rPr>
              <a:t>Mpa</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Percent Difference: 0.020%</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45549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199"/>
          </a:xfrm>
        </p:spPr>
        <p:txBody>
          <a:bodyPr/>
          <a:lstStyle/>
          <a:p>
            <a:r>
              <a:rPr lang="en-US" dirty="0" smtClean="0">
                <a:latin typeface="Times New Roman" pitchFamily="18" charset="0"/>
                <a:cs typeface="Times New Roman" pitchFamily="18" charset="0"/>
              </a:rPr>
              <a:t>Bending (Analytical)</a:t>
            </a:r>
            <a:endParaRPr lang="en-US"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Josh Bevan	3/27/2012</a:t>
            </a:r>
            <a:endParaRPr lang="en-US" dirty="0"/>
          </a:p>
        </p:txBody>
      </p:sp>
      <p:sp>
        <p:nvSpPr>
          <p:cNvPr id="6" name="Footer Placeholder 5"/>
          <p:cNvSpPr>
            <a:spLocks noGrp="1"/>
          </p:cNvSpPr>
          <p:nvPr>
            <p:ph type="ftr" sz="quarter" idx="11"/>
          </p:nvPr>
        </p:nvSpPr>
        <p:spPr/>
        <p:txBody>
          <a:bodyPr/>
          <a:lstStyle/>
          <a:p>
            <a:r>
              <a:rPr lang="en-US" dirty="0" smtClean="0"/>
              <a:t>Project #3	Bending (Analytical)</a:t>
            </a:r>
            <a:endParaRPr lang="en-US" dirty="0"/>
          </a:p>
        </p:txBody>
      </p:sp>
      <p:sp>
        <p:nvSpPr>
          <p:cNvPr id="7" name="Slide Number Placeholder 6"/>
          <p:cNvSpPr>
            <a:spLocks noGrp="1"/>
          </p:cNvSpPr>
          <p:nvPr>
            <p:ph type="sldNum" sz="quarter" idx="12"/>
          </p:nvPr>
        </p:nvSpPr>
        <p:spPr/>
        <p:txBody>
          <a:bodyPr/>
          <a:lstStyle/>
          <a:p>
            <a:fld id="{36370BC3-B43E-4D2A-B9FD-FB713B22711D}" type="slidenum">
              <a:rPr lang="en-US" smtClean="0"/>
              <a:t>9</a:t>
            </a:fld>
            <a:endParaRPr lang="en-US"/>
          </a:p>
        </p:txBody>
      </p:sp>
      <p:sp>
        <p:nvSpPr>
          <p:cNvPr id="11" name="Rectangle 10"/>
          <p:cNvSpPr/>
          <p:nvPr/>
        </p:nvSpPr>
        <p:spPr>
          <a:xfrm>
            <a:off x="5638800" y="5747446"/>
            <a:ext cx="1896418" cy="307777"/>
          </a:xfrm>
          <a:prstGeom prst="rect">
            <a:avLst/>
          </a:prstGeom>
        </p:spPr>
        <p:txBody>
          <a:bodyPr wrap="none">
            <a:spAutoFit/>
          </a:bodyPr>
          <a:lstStyle/>
          <a:p>
            <a:pPr algn="ctr"/>
            <a:r>
              <a:rPr lang="en-US" sz="1400" i="1" dirty="0" smtClean="0">
                <a:latin typeface="Times New Roman" pitchFamily="18" charset="0"/>
                <a:cs typeface="Times New Roman" pitchFamily="18" charset="0"/>
              </a:rPr>
              <a:t>Figure 7: Bending FBD</a:t>
            </a:r>
            <a:endParaRPr lang="en-US" sz="1400" i="1" dirty="0"/>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127" t="3247" r="3071" b="421"/>
          <a:stretch/>
        </p:blipFill>
        <p:spPr bwMode="auto">
          <a:xfrm>
            <a:off x="5410200" y="1257299"/>
            <a:ext cx="2667001" cy="447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ubtitle 2"/>
          <p:cNvSpPr txBox="1">
            <a:spLocks/>
          </p:cNvSpPr>
          <p:nvPr/>
        </p:nvSpPr>
        <p:spPr>
          <a:xfrm>
            <a:off x="209550" y="2351632"/>
            <a:ext cx="5181600" cy="228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solidFill>
                  <a:schemeClr val="tx1"/>
                </a:solidFill>
                <a:latin typeface="Times New Roman" pitchFamily="18" charset="0"/>
                <a:cs typeface="Times New Roman" pitchFamily="18" charset="0"/>
              </a:rPr>
              <a:t>Tip deflection of 0.175 m applied downward</a:t>
            </a:r>
          </a:p>
          <a:p>
            <a:pPr algn="just"/>
            <a:r>
              <a:rPr lang="en-US" dirty="0" smtClean="0">
                <a:solidFill>
                  <a:schemeClr val="tx1"/>
                </a:solidFill>
                <a:latin typeface="Times New Roman" pitchFamily="18" charset="0"/>
                <a:cs typeface="Times New Roman" pitchFamily="18" charset="0"/>
              </a:rPr>
              <a:t>Calculated max stress:	         </a:t>
            </a:r>
            <a:r>
              <a:rPr lang="el-GR" dirty="0" smtClean="0">
                <a:solidFill>
                  <a:schemeClr val="tx1"/>
                </a:solidFill>
                <a:latin typeface="Times New Roman" pitchFamily="18" charset="0"/>
                <a:cs typeface="Times New Roman" pitchFamily="18" charset="0"/>
              </a:rPr>
              <a:t>σ</a:t>
            </a:r>
            <a:r>
              <a:rPr lang="en-US" dirty="0" smtClean="0">
                <a:solidFill>
                  <a:schemeClr val="tx1"/>
                </a:solidFill>
                <a:latin typeface="Times New Roman" pitchFamily="18" charset="0"/>
                <a:cs typeface="Times New Roman" pitchFamily="18" charset="0"/>
              </a:rPr>
              <a:t> = 7.64 </a:t>
            </a:r>
            <a:r>
              <a:rPr lang="en-US" dirty="0" err="1" smtClean="0">
                <a:solidFill>
                  <a:schemeClr val="tx1"/>
                </a:solidFill>
                <a:latin typeface="Times New Roman" pitchFamily="18" charset="0"/>
                <a:cs typeface="Times New Roman" pitchFamily="18" charset="0"/>
              </a:rPr>
              <a:t>Mpa</a:t>
            </a:r>
            <a:endParaRPr lang="en-US" dirty="0" smtClean="0">
              <a:solidFill>
                <a:schemeClr val="tx1"/>
              </a:solidFill>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194296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TotalTime>
  <Words>1293</Words>
  <Application>Microsoft Office PowerPoint</Application>
  <PresentationFormat>On-screen Show (4:3)</PresentationFormat>
  <Paragraphs>230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FE Project #3</vt:lpstr>
      <vt:lpstr>FE Project #3</vt:lpstr>
      <vt:lpstr>Parameter Generation</vt:lpstr>
      <vt:lpstr>Sketch of Geometry</vt:lpstr>
      <vt:lpstr>Uniaxial Tension (Analytical)</vt:lpstr>
      <vt:lpstr>PowerPoint Presentation</vt:lpstr>
      <vt:lpstr>PowerPoint Presentation</vt:lpstr>
      <vt:lpstr>PowerPoint Presentation</vt:lpstr>
      <vt:lpstr>Bending (Analytical)</vt:lpstr>
      <vt:lpstr>PowerPoint Presentation</vt:lpstr>
      <vt:lpstr>PowerPoint Presentation</vt:lpstr>
      <vt:lpstr>PowerPoint Presentation</vt:lpstr>
      <vt:lpstr>Torsion (Analytical)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Students</dc:creator>
  <cp:lastModifiedBy>Students</cp:lastModifiedBy>
  <cp:revision>39</cp:revision>
  <dcterms:created xsi:type="dcterms:W3CDTF">2012-03-28T02:18:33Z</dcterms:created>
  <dcterms:modified xsi:type="dcterms:W3CDTF">2012-03-28T10:48:42Z</dcterms:modified>
</cp:coreProperties>
</file>