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8" r:id="rId13"/>
    <p:sldId id="269" r:id="rId14"/>
    <p:sldId id="260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81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51905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Анализ данных Фильмы и телешоу Netflix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784759"/>
            <a:ext cx="7477601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Netflix — одна из самых популярных платформ потокового мультимедиа и видео. На их платформе доступно более 8000 фильмов и телешоу, а по состоянию на середину 2021 года у них более 200 миллионов подписчиков по всему миру. Данный курсовой проект представляет собой анализ данных о фильмах и телешоу на платформе Netflix. Netflix, основанная в 1997 году, стала одной из самых успешных и востребованных платформ для просмотра фильмов и сериалов.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877883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03E677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12376" y="6872764"/>
            <a:ext cx="19692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QZ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6883360"/>
            <a:ext cx="254448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</a:t>
            </a:r>
            <a:r>
              <a:rPr lang="ru-RU" sz="2187" b="1" kern="0" spc="-35" dirty="0" err="1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Кодиржон</a:t>
            </a:r>
            <a:r>
              <a:rPr lang="ru-RU" sz="2187" b="1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2187" b="1" kern="0" spc="-35" dirty="0" err="1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Зокиров</a:t>
            </a:r>
            <a:endParaRPr lang="en-US" sz="218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2" y="287627"/>
            <a:ext cx="13643180" cy="576704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996925" y="6054672"/>
            <a:ext cx="41761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Тенденция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контента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5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978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174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41840" y="3362325"/>
            <a:ext cx="7280315" cy="654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53"/>
              </a:lnSpc>
              <a:buNone/>
            </a:pPr>
            <a:r>
              <a:rPr lang="en-US" sz="4122" b="1" kern="0" spc="-12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Анализ настроения контента</a:t>
            </a:r>
            <a:endParaRPr lang="en-US" sz="412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840" y="4330779"/>
            <a:ext cx="3315533" cy="837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51152" y="5482471"/>
            <a:ext cx="2472571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Позитивный отклик</a:t>
            </a:r>
            <a:endParaRPr lang="en-US" sz="2061" dirty="0"/>
          </a:p>
        </p:txBody>
      </p:sp>
      <p:sp>
        <p:nvSpPr>
          <p:cNvPr id="8" name="Text 4"/>
          <p:cNvSpPr/>
          <p:nvPr/>
        </p:nvSpPr>
        <p:spPr>
          <a:xfrm>
            <a:off x="2551152" y="5935147"/>
            <a:ext cx="2896910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Отображается в виде количества положительных, отрицательных и нейтральных отзывов</a:t>
            </a:r>
            <a:endParaRPr lang="en-US" sz="1649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009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57374" y="4330779"/>
            <a:ext cx="3315533" cy="83760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866686" y="5482471"/>
            <a:ext cx="2426851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Негативный отклик</a:t>
            </a:r>
            <a:endParaRPr lang="en-US" sz="2061" dirty="0"/>
          </a:p>
        </p:txBody>
      </p:sp>
      <p:sp>
        <p:nvSpPr>
          <p:cNvPr id="11" name="Text 6"/>
          <p:cNvSpPr/>
          <p:nvPr/>
        </p:nvSpPr>
        <p:spPr>
          <a:xfrm>
            <a:off x="5866686" y="5935147"/>
            <a:ext cx="2896910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Используется для выявления изменений в настроении контента на платформе Netflix с течением времени</a:t>
            </a:r>
            <a:endParaRPr lang="en-US" sz="1649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972907" y="4330779"/>
            <a:ext cx="3315533" cy="83760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82219" y="5482471"/>
            <a:ext cx="2624733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Нейтральный отклик</a:t>
            </a:r>
            <a:endParaRPr lang="en-US" sz="2061" dirty="0"/>
          </a:p>
        </p:txBody>
      </p:sp>
      <p:sp>
        <p:nvSpPr>
          <p:cNvPr id="14" name="Text 8"/>
          <p:cNvSpPr/>
          <p:nvPr/>
        </p:nvSpPr>
        <p:spPr>
          <a:xfrm>
            <a:off x="9182219" y="5935147"/>
            <a:ext cx="2896910" cy="10051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Анализирует тренды и распределение жанров контента по настроению</a:t>
            </a:r>
            <a:endParaRPr lang="en-US" sz="1649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0" y="321603"/>
            <a:ext cx="13761168" cy="581691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350111" y="6137501"/>
            <a:ext cx="298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Диаграмма Анализ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контента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52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6" y="270601"/>
            <a:ext cx="13892980" cy="587263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013775" y="6201379"/>
            <a:ext cx="48611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распределения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контента по странам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86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101227"/>
            <a:ext cx="58022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Результаты и выводы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5128855"/>
            <a:ext cx="1055441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результате анализа данных о фильмах и телешоу на платформе Netflix были выявлены основные тенденции в потребительских предпочтениях, популярности жанров и изменениях в контенте с течением времени. Это исследование позволило лучше понять активность режиссеров и актеров, предпочтения зрителей в разных регионах, а также влияние культурных особенностей на предпочтения аудитории.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712482"/>
            <a:ext cx="93652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Постановка задачи и актуальность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3740110"/>
            <a:ext cx="1055441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Задачей проекта является анализ данных о фильмах и телешоу на платформе Netflix с целью выявления основных тенденций, предпочтений зрителей и анализ контента. Конкретные задачи исследования включают распределение рейтингов контента на Netflix, рассмотрение режиссеров и актеров фильмов, анализ изменений в объеме контента и предпочтений зрителей по жанрам, а также выявление трендов и распределения жанров по настроению.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32134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Обзор существующих исследований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554135"/>
            <a:ext cx="7477601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 подготовке данного отчета проведен анализ предыдущих исследований, посвященных анализу данных о фильмах и телешоу на платформе Netflix. Данная работа основана на обобщении и систематизации существующих знаний о предпочтениях зрителей, различиях в жанрах в разных регионах, оценке популярности контента и анализе длительности фильмов и телешоу на Netflix. Результаты предыдущих исследований использованы для лучшего понимания потребностей аудитории и оптимизации контентных проектов.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12589"/>
            <a:ext cx="54531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Реализация проекта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740218"/>
            <a:ext cx="44410" cy="5776793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14151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84838" y="195548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1962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Результаты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442805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Показано распределение контента на Netflix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14117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65788" y="395513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3962043"/>
            <a:ext cx="28440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Архитектура проекта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44246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Производится на языке Python с использованием библиотек numpy, pandas, plotly, textblob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14082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9131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61978" y="5954792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961698"/>
            <a:ext cx="60294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Диаграмма распределения в разных странах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442115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Показано распределение контента на Netflix по различным регионам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73724"/>
            <a:ext cx="80477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Рекомендации и перспективы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6347" y="341661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45126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Оптимизация контента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27886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Использовать результаты анализа для оптимизации контентных проектов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79532" y="341661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45126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Адаптация для разных регионов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27886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Учитывать культурные особенности для успешного продвижения контента в разных странах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67957" y="3416618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451265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Исследование пользовательского отклика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626054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Провести исследование оценок пользователей и их влияния на популярность контента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216706"/>
            <a:ext cx="85630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Инструменты и методы анализа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Статистические инструменты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8304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Включаются различные математические и статистические методы для обработки данных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9507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Визуализация данных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Используется для наглядного представления результатов и визуального анализа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297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и библиотеки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Анализ данных проводится на языке программирования Python с использованием библиотек numpy, pandas, plotly, textblob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2451"/>
            <a:ext cx="14590995" cy="617266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400137" y="6615112"/>
            <a:ext cx="3790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Диаграмма Распределение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контента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18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" y="0"/>
            <a:ext cx="14276439" cy="603472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938441" y="6230670"/>
            <a:ext cx="4199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Диаграмма 5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лучших режиссеров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Netflix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55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62" y="132237"/>
            <a:ext cx="13731670" cy="58044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107095" y="5980315"/>
            <a:ext cx="38772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5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лучших актеров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2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475</Words>
  <Application>Microsoft Office PowerPoint</Application>
  <PresentationFormat>Произвольный</PresentationFormat>
  <Paragraphs>58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Inter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Zakirovs</cp:lastModifiedBy>
  <cp:revision>3</cp:revision>
  <dcterms:created xsi:type="dcterms:W3CDTF">2023-12-09T16:52:05Z</dcterms:created>
  <dcterms:modified xsi:type="dcterms:W3CDTF">2023-12-09T17:06:44Z</dcterms:modified>
</cp:coreProperties>
</file>