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3" d="100"/>
          <a:sy n="83" d="100"/>
        </p:scale>
        <p:origin x="2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3DF6-A695-BAF5-6CB5-88316B9BC2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64EFAD41-237E-96B1-84A2-B71FED47A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721E74D4-5285-A64F-230C-67574AA99391}"/>
              </a:ext>
            </a:extLst>
          </p:cNvPr>
          <p:cNvSpPr>
            <a:spLocks noGrp="1"/>
          </p:cNvSpPr>
          <p:nvPr>
            <p:ph type="dt" sz="half" idx="10"/>
          </p:nvPr>
        </p:nvSpPr>
        <p:spPr/>
        <p:txBody>
          <a:bodyPr/>
          <a:lstStyle/>
          <a:p>
            <a:fld id="{E190ACD7-1397-4926-8047-22C9013E2995}" type="datetimeFigureOut">
              <a:rPr lang="en-PH" smtClean="0"/>
              <a:t>16/01/2024</a:t>
            </a:fld>
            <a:endParaRPr lang="en-PH"/>
          </a:p>
        </p:txBody>
      </p:sp>
      <p:sp>
        <p:nvSpPr>
          <p:cNvPr id="5" name="Footer Placeholder 4">
            <a:extLst>
              <a:ext uri="{FF2B5EF4-FFF2-40B4-BE49-F238E27FC236}">
                <a16:creationId xmlns:a16="http://schemas.microsoft.com/office/drawing/2014/main" id="{2974984B-998A-2068-96FA-EBCE9B6DC1B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9F8027F-70E7-55F2-58C9-77CCE1B26BD5}"/>
              </a:ext>
            </a:extLst>
          </p:cNvPr>
          <p:cNvSpPr>
            <a:spLocks noGrp="1"/>
          </p:cNvSpPr>
          <p:nvPr>
            <p:ph type="sldNum" sz="quarter" idx="12"/>
          </p:nvPr>
        </p:nvSpPr>
        <p:spPr/>
        <p:txBody>
          <a:bodyPr/>
          <a:lstStyle/>
          <a:p>
            <a:fld id="{6EDA6756-779D-4703-B3AB-B746BE6BC52F}" type="slidenum">
              <a:rPr lang="en-PH" smtClean="0"/>
              <a:t>‹#›</a:t>
            </a:fld>
            <a:endParaRPr lang="en-PH"/>
          </a:p>
        </p:txBody>
      </p:sp>
    </p:spTree>
    <p:extLst>
      <p:ext uri="{BB962C8B-B14F-4D97-AF65-F5344CB8AC3E}">
        <p14:creationId xmlns:p14="http://schemas.microsoft.com/office/powerpoint/2010/main" val="404995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7813-3D95-1A92-FF31-6B43373DAA49}"/>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D22A39DD-70E4-9452-C070-792F8A6D1B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B30780B-FD35-4FF6-2922-ECF1F2C8B323}"/>
              </a:ext>
            </a:extLst>
          </p:cNvPr>
          <p:cNvSpPr>
            <a:spLocks noGrp="1"/>
          </p:cNvSpPr>
          <p:nvPr>
            <p:ph type="dt" sz="half" idx="10"/>
          </p:nvPr>
        </p:nvSpPr>
        <p:spPr/>
        <p:txBody>
          <a:bodyPr/>
          <a:lstStyle/>
          <a:p>
            <a:fld id="{E190ACD7-1397-4926-8047-22C9013E2995}" type="datetimeFigureOut">
              <a:rPr lang="en-PH" smtClean="0"/>
              <a:t>16/01/2024</a:t>
            </a:fld>
            <a:endParaRPr lang="en-PH"/>
          </a:p>
        </p:txBody>
      </p:sp>
      <p:sp>
        <p:nvSpPr>
          <p:cNvPr id="5" name="Footer Placeholder 4">
            <a:extLst>
              <a:ext uri="{FF2B5EF4-FFF2-40B4-BE49-F238E27FC236}">
                <a16:creationId xmlns:a16="http://schemas.microsoft.com/office/drawing/2014/main" id="{2CE8915D-B91D-C009-B15B-08F19EFADC7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B78BA22-F732-84FB-9317-77EC9F847AD3}"/>
              </a:ext>
            </a:extLst>
          </p:cNvPr>
          <p:cNvSpPr>
            <a:spLocks noGrp="1"/>
          </p:cNvSpPr>
          <p:nvPr>
            <p:ph type="sldNum" sz="quarter" idx="12"/>
          </p:nvPr>
        </p:nvSpPr>
        <p:spPr/>
        <p:txBody>
          <a:bodyPr/>
          <a:lstStyle/>
          <a:p>
            <a:fld id="{6EDA6756-779D-4703-B3AB-B746BE6BC52F}" type="slidenum">
              <a:rPr lang="en-PH" smtClean="0"/>
              <a:t>‹#›</a:t>
            </a:fld>
            <a:endParaRPr lang="en-PH"/>
          </a:p>
        </p:txBody>
      </p:sp>
    </p:spTree>
    <p:extLst>
      <p:ext uri="{BB962C8B-B14F-4D97-AF65-F5344CB8AC3E}">
        <p14:creationId xmlns:p14="http://schemas.microsoft.com/office/powerpoint/2010/main" val="152980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17C400-F27D-3435-67A2-62BCE38DE7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6FFD9E3C-20B0-7E90-7A42-2D5D4A423C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705EB3E-3755-5330-763A-7A85C1D091D8}"/>
              </a:ext>
            </a:extLst>
          </p:cNvPr>
          <p:cNvSpPr>
            <a:spLocks noGrp="1"/>
          </p:cNvSpPr>
          <p:nvPr>
            <p:ph type="dt" sz="half" idx="10"/>
          </p:nvPr>
        </p:nvSpPr>
        <p:spPr/>
        <p:txBody>
          <a:bodyPr/>
          <a:lstStyle/>
          <a:p>
            <a:fld id="{E190ACD7-1397-4926-8047-22C9013E2995}" type="datetimeFigureOut">
              <a:rPr lang="en-PH" smtClean="0"/>
              <a:t>16/01/2024</a:t>
            </a:fld>
            <a:endParaRPr lang="en-PH"/>
          </a:p>
        </p:txBody>
      </p:sp>
      <p:sp>
        <p:nvSpPr>
          <p:cNvPr id="5" name="Footer Placeholder 4">
            <a:extLst>
              <a:ext uri="{FF2B5EF4-FFF2-40B4-BE49-F238E27FC236}">
                <a16:creationId xmlns:a16="http://schemas.microsoft.com/office/drawing/2014/main" id="{22F7E7DA-A007-82C5-B2F2-ADABDF4D02D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572FEC8-261E-EEC2-FB8B-C245ACABDCA4}"/>
              </a:ext>
            </a:extLst>
          </p:cNvPr>
          <p:cNvSpPr>
            <a:spLocks noGrp="1"/>
          </p:cNvSpPr>
          <p:nvPr>
            <p:ph type="sldNum" sz="quarter" idx="12"/>
          </p:nvPr>
        </p:nvSpPr>
        <p:spPr/>
        <p:txBody>
          <a:bodyPr/>
          <a:lstStyle/>
          <a:p>
            <a:fld id="{6EDA6756-779D-4703-B3AB-B746BE6BC52F}" type="slidenum">
              <a:rPr lang="en-PH" smtClean="0"/>
              <a:t>‹#›</a:t>
            </a:fld>
            <a:endParaRPr lang="en-PH"/>
          </a:p>
        </p:txBody>
      </p:sp>
    </p:spTree>
    <p:extLst>
      <p:ext uri="{BB962C8B-B14F-4D97-AF65-F5344CB8AC3E}">
        <p14:creationId xmlns:p14="http://schemas.microsoft.com/office/powerpoint/2010/main" val="311742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DA5-923B-FB4F-8813-66A305C5A2FB}"/>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B26A2CE-B1E1-04F3-1C33-41B9808FDF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FB4BA47-9330-4C1E-03A4-01049A4B7787}"/>
              </a:ext>
            </a:extLst>
          </p:cNvPr>
          <p:cNvSpPr>
            <a:spLocks noGrp="1"/>
          </p:cNvSpPr>
          <p:nvPr>
            <p:ph type="dt" sz="half" idx="10"/>
          </p:nvPr>
        </p:nvSpPr>
        <p:spPr/>
        <p:txBody>
          <a:bodyPr/>
          <a:lstStyle/>
          <a:p>
            <a:fld id="{E190ACD7-1397-4926-8047-22C9013E2995}" type="datetimeFigureOut">
              <a:rPr lang="en-PH" smtClean="0"/>
              <a:t>16/01/2024</a:t>
            </a:fld>
            <a:endParaRPr lang="en-PH"/>
          </a:p>
        </p:txBody>
      </p:sp>
      <p:sp>
        <p:nvSpPr>
          <p:cNvPr id="5" name="Footer Placeholder 4">
            <a:extLst>
              <a:ext uri="{FF2B5EF4-FFF2-40B4-BE49-F238E27FC236}">
                <a16:creationId xmlns:a16="http://schemas.microsoft.com/office/drawing/2014/main" id="{E384BFCA-D34A-2FE1-A3F4-0F3692C5FDF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B1BC6C6-2AF6-1FA4-F0A6-34E758DC5509}"/>
              </a:ext>
            </a:extLst>
          </p:cNvPr>
          <p:cNvSpPr>
            <a:spLocks noGrp="1"/>
          </p:cNvSpPr>
          <p:nvPr>
            <p:ph type="sldNum" sz="quarter" idx="12"/>
          </p:nvPr>
        </p:nvSpPr>
        <p:spPr/>
        <p:txBody>
          <a:bodyPr/>
          <a:lstStyle/>
          <a:p>
            <a:fld id="{6EDA6756-779D-4703-B3AB-B746BE6BC52F}" type="slidenum">
              <a:rPr lang="en-PH" smtClean="0"/>
              <a:t>‹#›</a:t>
            </a:fld>
            <a:endParaRPr lang="en-PH"/>
          </a:p>
        </p:txBody>
      </p:sp>
    </p:spTree>
    <p:extLst>
      <p:ext uri="{BB962C8B-B14F-4D97-AF65-F5344CB8AC3E}">
        <p14:creationId xmlns:p14="http://schemas.microsoft.com/office/powerpoint/2010/main" val="1235335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DC1D-0A88-9A99-CA9C-D1CA7DB5CE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D6CC6011-3FEA-92F0-8A4F-23AE4D6B06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AAFFAF-F921-46AA-7551-8C9FB46A362F}"/>
              </a:ext>
            </a:extLst>
          </p:cNvPr>
          <p:cNvSpPr>
            <a:spLocks noGrp="1"/>
          </p:cNvSpPr>
          <p:nvPr>
            <p:ph type="dt" sz="half" idx="10"/>
          </p:nvPr>
        </p:nvSpPr>
        <p:spPr/>
        <p:txBody>
          <a:bodyPr/>
          <a:lstStyle/>
          <a:p>
            <a:fld id="{E190ACD7-1397-4926-8047-22C9013E2995}" type="datetimeFigureOut">
              <a:rPr lang="en-PH" smtClean="0"/>
              <a:t>16/01/2024</a:t>
            </a:fld>
            <a:endParaRPr lang="en-PH"/>
          </a:p>
        </p:txBody>
      </p:sp>
      <p:sp>
        <p:nvSpPr>
          <p:cNvPr id="5" name="Footer Placeholder 4">
            <a:extLst>
              <a:ext uri="{FF2B5EF4-FFF2-40B4-BE49-F238E27FC236}">
                <a16:creationId xmlns:a16="http://schemas.microsoft.com/office/drawing/2014/main" id="{98EECA90-D19A-99A2-24CE-49548A535FF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0A9237A-501F-9E0B-A10C-F3B15BF0B608}"/>
              </a:ext>
            </a:extLst>
          </p:cNvPr>
          <p:cNvSpPr>
            <a:spLocks noGrp="1"/>
          </p:cNvSpPr>
          <p:nvPr>
            <p:ph type="sldNum" sz="quarter" idx="12"/>
          </p:nvPr>
        </p:nvSpPr>
        <p:spPr/>
        <p:txBody>
          <a:bodyPr/>
          <a:lstStyle/>
          <a:p>
            <a:fld id="{6EDA6756-779D-4703-B3AB-B746BE6BC52F}" type="slidenum">
              <a:rPr lang="en-PH" smtClean="0"/>
              <a:t>‹#›</a:t>
            </a:fld>
            <a:endParaRPr lang="en-PH"/>
          </a:p>
        </p:txBody>
      </p:sp>
    </p:spTree>
    <p:extLst>
      <p:ext uri="{BB962C8B-B14F-4D97-AF65-F5344CB8AC3E}">
        <p14:creationId xmlns:p14="http://schemas.microsoft.com/office/powerpoint/2010/main" val="1562903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DE91-9FFD-14D4-CB70-6034A577224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63C70B24-CF1B-17D8-C4E8-DAF2748C11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442E9387-F8D8-A44C-D7C1-27F078EC14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A60B56FF-081D-D543-658C-3F82B13C11E4}"/>
              </a:ext>
            </a:extLst>
          </p:cNvPr>
          <p:cNvSpPr>
            <a:spLocks noGrp="1"/>
          </p:cNvSpPr>
          <p:nvPr>
            <p:ph type="dt" sz="half" idx="10"/>
          </p:nvPr>
        </p:nvSpPr>
        <p:spPr/>
        <p:txBody>
          <a:bodyPr/>
          <a:lstStyle/>
          <a:p>
            <a:fld id="{E190ACD7-1397-4926-8047-22C9013E2995}" type="datetimeFigureOut">
              <a:rPr lang="en-PH" smtClean="0"/>
              <a:t>16/01/2024</a:t>
            </a:fld>
            <a:endParaRPr lang="en-PH"/>
          </a:p>
        </p:txBody>
      </p:sp>
      <p:sp>
        <p:nvSpPr>
          <p:cNvPr id="6" name="Footer Placeholder 5">
            <a:extLst>
              <a:ext uri="{FF2B5EF4-FFF2-40B4-BE49-F238E27FC236}">
                <a16:creationId xmlns:a16="http://schemas.microsoft.com/office/drawing/2014/main" id="{168CAEBB-B4F6-7D02-C7E9-FC58FF50EB3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62A2B77-D6C6-98A5-CE0F-BD3C66CB526D}"/>
              </a:ext>
            </a:extLst>
          </p:cNvPr>
          <p:cNvSpPr>
            <a:spLocks noGrp="1"/>
          </p:cNvSpPr>
          <p:nvPr>
            <p:ph type="sldNum" sz="quarter" idx="12"/>
          </p:nvPr>
        </p:nvSpPr>
        <p:spPr/>
        <p:txBody>
          <a:bodyPr/>
          <a:lstStyle/>
          <a:p>
            <a:fld id="{6EDA6756-779D-4703-B3AB-B746BE6BC52F}" type="slidenum">
              <a:rPr lang="en-PH" smtClean="0"/>
              <a:t>‹#›</a:t>
            </a:fld>
            <a:endParaRPr lang="en-PH"/>
          </a:p>
        </p:txBody>
      </p:sp>
    </p:spTree>
    <p:extLst>
      <p:ext uri="{BB962C8B-B14F-4D97-AF65-F5344CB8AC3E}">
        <p14:creationId xmlns:p14="http://schemas.microsoft.com/office/powerpoint/2010/main" val="220614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D15B-CA67-BCE3-1C20-5658E1161107}"/>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B2C214F7-C7E6-A4A7-CC76-1B634EDEA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79CC92-C135-EACD-3D61-7D87E1A067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A159EA94-510E-5D06-5265-2EF98BB06D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561BE3-FC39-FBAA-12FE-884900F24C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C22C5133-E026-9A6D-6BF7-88DDD5AA1ACB}"/>
              </a:ext>
            </a:extLst>
          </p:cNvPr>
          <p:cNvSpPr>
            <a:spLocks noGrp="1"/>
          </p:cNvSpPr>
          <p:nvPr>
            <p:ph type="dt" sz="half" idx="10"/>
          </p:nvPr>
        </p:nvSpPr>
        <p:spPr/>
        <p:txBody>
          <a:bodyPr/>
          <a:lstStyle/>
          <a:p>
            <a:fld id="{E190ACD7-1397-4926-8047-22C9013E2995}" type="datetimeFigureOut">
              <a:rPr lang="en-PH" smtClean="0"/>
              <a:t>16/01/2024</a:t>
            </a:fld>
            <a:endParaRPr lang="en-PH"/>
          </a:p>
        </p:txBody>
      </p:sp>
      <p:sp>
        <p:nvSpPr>
          <p:cNvPr id="8" name="Footer Placeholder 7">
            <a:extLst>
              <a:ext uri="{FF2B5EF4-FFF2-40B4-BE49-F238E27FC236}">
                <a16:creationId xmlns:a16="http://schemas.microsoft.com/office/drawing/2014/main" id="{FEB47413-DDBA-5BC1-EBEC-FF46FE4841A7}"/>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646803E6-B513-2AD8-DBB7-B55A72DE51DD}"/>
              </a:ext>
            </a:extLst>
          </p:cNvPr>
          <p:cNvSpPr>
            <a:spLocks noGrp="1"/>
          </p:cNvSpPr>
          <p:nvPr>
            <p:ph type="sldNum" sz="quarter" idx="12"/>
          </p:nvPr>
        </p:nvSpPr>
        <p:spPr/>
        <p:txBody>
          <a:bodyPr/>
          <a:lstStyle/>
          <a:p>
            <a:fld id="{6EDA6756-779D-4703-B3AB-B746BE6BC52F}" type="slidenum">
              <a:rPr lang="en-PH" smtClean="0"/>
              <a:t>‹#›</a:t>
            </a:fld>
            <a:endParaRPr lang="en-PH"/>
          </a:p>
        </p:txBody>
      </p:sp>
    </p:spTree>
    <p:extLst>
      <p:ext uri="{BB962C8B-B14F-4D97-AF65-F5344CB8AC3E}">
        <p14:creationId xmlns:p14="http://schemas.microsoft.com/office/powerpoint/2010/main" val="349819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1E7B-34D8-812F-1B06-69E9B5FD92E2}"/>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CD8D555A-51F8-E9A2-C9E2-A3529C06CA2E}"/>
              </a:ext>
            </a:extLst>
          </p:cNvPr>
          <p:cNvSpPr>
            <a:spLocks noGrp="1"/>
          </p:cNvSpPr>
          <p:nvPr>
            <p:ph type="dt" sz="half" idx="10"/>
          </p:nvPr>
        </p:nvSpPr>
        <p:spPr/>
        <p:txBody>
          <a:bodyPr/>
          <a:lstStyle/>
          <a:p>
            <a:fld id="{E190ACD7-1397-4926-8047-22C9013E2995}" type="datetimeFigureOut">
              <a:rPr lang="en-PH" smtClean="0"/>
              <a:t>16/01/2024</a:t>
            </a:fld>
            <a:endParaRPr lang="en-PH"/>
          </a:p>
        </p:txBody>
      </p:sp>
      <p:sp>
        <p:nvSpPr>
          <p:cNvPr id="4" name="Footer Placeholder 3">
            <a:extLst>
              <a:ext uri="{FF2B5EF4-FFF2-40B4-BE49-F238E27FC236}">
                <a16:creationId xmlns:a16="http://schemas.microsoft.com/office/drawing/2014/main" id="{C116A0B6-46FE-EA53-F2AE-5E0097D7A8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55D75D49-BE98-61C6-40C2-9045926E0017}"/>
              </a:ext>
            </a:extLst>
          </p:cNvPr>
          <p:cNvSpPr>
            <a:spLocks noGrp="1"/>
          </p:cNvSpPr>
          <p:nvPr>
            <p:ph type="sldNum" sz="quarter" idx="12"/>
          </p:nvPr>
        </p:nvSpPr>
        <p:spPr/>
        <p:txBody>
          <a:bodyPr/>
          <a:lstStyle/>
          <a:p>
            <a:fld id="{6EDA6756-779D-4703-B3AB-B746BE6BC52F}" type="slidenum">
              <a:rPr lang="en-PH" smtClean="0"/>
              <a:t>‹#›</a:t>
            </a:fld>
            <a:endParaRPr lang="en-PH"/>
          </a:p>
        </p:txBody>
      </p:sp>
    </p:spTree>
    <p:extLst>
      <p:ext uri="{BB962C8B-B14F-4D97-AF65-F5344CB8AC3E}">
        <p14:creationId xmlns:p14="http://schemas.microsoft.com/office/powerpoint/2010/main" val="14446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F453A6-B6F9-8C45-70DB-AFD966E6E380}"/>
              </a:ext>
            </a:extLst>
          </p:cNvPr>
          <p:cNvSpPr>
            <a:spLocks noGrp="1"/>
          </p:cNvSpPr>
          <p:nvPr>
            <p:ph type="dt" sz="half" idx="10"/>
          </p:nvPr>
        </p:nvSpPr>
        <p:spPr/>
        <p:txBody>
          <a:bodyPr/>
          <a:lstStyle/>
          <a:p>
            <a:fld id="{E190ACD7-1397-4926-8047-22C9013E2995}" type="datetimeFigureOut">
              <a:rPr lang="en-PH" smtClean="0"/>
              <a:t>16/01/2024</a:t>
            </a:fld>
            <a:endParaRPr lang="en-PH"/>
          </a:p>
        </p:txBody>
      </p:sp>
      <p:sp>
        <p:nvSpPr>
          <p:cNvPr id="3" name="Footer Placeholder 2">
            <a:extLst>
              <a:ext uri="{FF2B5EF4-FFF2-40B4-BE49-F238E27FC236}">
                <a16:creationId xmlns:a16="http://schemas.microsoft.com/office/drawing/2014/main" id="{7188AFCD-7239-831B-FDC0-BFBFA72F13BA}"/>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FEE54A2-F0F3-4D27-69EF-D701465ABBF4}"/>
              </a:ext>
            </a:extLst>
          </p:cNvPr>
          <p:cNvSpPr>
            <a:spLocks noGrp="1"/>
          </p:cNvSpPr>
          <p:nvPr>
            <p:ph type="sldNum" sz="quarter" idx="12"/>
          </p:nvPr>
        </p:nvSpPr>
        <p:spPr/>
        <p:txBody>
          <a:bodyPr/>
          <a:lstStyle/>
          <a:p>
            <a:fld id="{6EDA6756-779D-4703-B3AB-B746BE6BC52F}" type="slidenum">
              <a:rPr lang="en-PH" smtClean="0"/>
              <a:t>‹#›</a:t>
            </a:fld>
            <a:endParaRPr lang="en-PH"/>
          </a:p>
        </p:txBody>
      </p:sp>
    </p:spTree>
    <p:extLst>
      <p:ext uri="{BB962C8B-B14F-4D97-AF65-F5344CB8AC3E}">
        <p14:creationId xmlns:p14="http://schemas.microsoft.com/office/powerpoint/2010/main" val="2400820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98A4-A5EE-A48E-D35C-2576CFE59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1721C0C1-D770-72D3-6DBD-B28DDA076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CB4222B8-F9D7-6B34-A4C4-057CA56B0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EBFA4-CC9C-8F8D-8F89-D3E743447B7C}"/>
              </a:ext>
            </a:extLst>
          </p:cNvPr>
          <p:cNvSpPr>
            <a:spLocks noGrp="1"/>
          </p:cNvSpPr>
          <p:nvPr>
            <p:ph type="dt" sz="half" idx="10"/>
          </p:nvPr>
        </p:nvSpPr>
        <p:spPr/>
        <p:txBody>
          <a:bodyPr/>
          <a:lstStyle/>
          <a:p>
            <a:fld id="{E190ACD7-1397-4926-8047-22C9013E2995}" type="datetimeFigureOut">
              <a:rPr lang="en-PH" smtClean="0"/>
              <a:t>16/01/2024</a:t>
            </a:fld>
            <a:endParaRPr lang="en-PH"/>
          </a:p>
        </p:txBody>
      </p:sp>
      <p:sp>
        <p:nvSpPr>
          <p:cNvPr id="6" name="Footer Placeholder 5">
            <a:extLst>
              <a:ext uri="{FF2B5EF4-FFF2-40B4-BE49-F238E27FC236}">
                <a16:creationId xmlns:a16="http://schemas.microsoft.com/office/drawing/2014/main" id="{0DE1AF96-A086-2F70-107C-E72195D76B9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169EE89-EB4B-CA61-F849-75768F3F9D5A}"/>
              </a:ext>
            </a:extLst>
          </p:cNvPr>
          <p:cNvSpPr>
            <a:spLocks noGrp="1"/>
          </p:cNvSpPr>
          <p:nvPr>
            <p:ph type="sldNum" sz="quarter" idx="12"/>
          </p:nvPr>
        </p:nvSpPr>
        <p:spPr/>
        <p:txBody>
          <a:bodyPr/>
          <a:lstStyle/>
          <a:p>
            <a:fld id="{6EDA6756-779D-4703-B3AB-B746BE6BC52F}" type="slidenum">
              <a:rPr lang="en-PH" smtClean="0"/>
              <a:t>‹#›</a:t>
            </a:fld>
            <a:endParaRPr lang="en-PH"/>
          </a:p>
        </p:txBody>
      </p:sp>
    </p:spTree>
    <p:extLst>
      <p:ext uri="{BB962C8B-B14F-4D97-AF65-F5344CB8AC3E}">
        <p14:creationId xmlns:p14="http://schemas.microsoft.com/office/powerpoint/2010/main" val="842100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C316-9F80-41CF-7668-A783EC4301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343AF70-2AC6-A29B-6677-901588FB49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BF06B35B-752E-8CA1-7C91-4A70B6555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B3A6E-A51C-CEE6-2F73-DD585E80486D}"/>
              </a:ext>
            </a:extLst>
          </p:cNvPr>
          <p:cNvSpPr>
            <a:spLocks noGrp="1"/>
          </p:cNvSpPr>
          <p:nvPr>
            <p:ph type="dt" sz="half" idx="10"/>
          </p:nvPr>
        </p:nvSpPr>
        <p:spPr/>
        <p:txBody>
          <a:bodyPr/>
          <a:lstStyle/>
          <a:p>
            <a:fld id="{E190ACD7-1397-4926-8047-22C9013E2995}" type="datetimeFigureOut">
              <a:rPr lang="en-PH" smtClean="0"/>
              <a:t>16/01/2024</a:t>
            </a:fld>
            <a:endParaRPr lang="en-PH"/>
          </a:p>
        </p:txBody>
      </p:sp>
      <p:sp>
        <p:nvSpPr>
          <p:cNvPr id="6" name="Footer Placeholder 5">
            <a:extLst>
              <a:ext uri="{FF2B5EF4-FFF2-40B4-BE49-F238E27FC236}">
                <a16:creationId xmlns:a16="http://schemas.microsoft.com/office/drawing/2014/main" id="{72D02B8A-1E15-7674-B74B-C84A0AA2330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E113146-ECB5-4793-2F10-963F367FC44A}"/>
              </a:ext>
            </a:extLst>
          </p:cNvPr>
          <p:cNvSpPr>
            <a:spLocks noGrp="1"/>
          </p:cNvSpPr>
          <p:nvPr>
            <p:ph type="sldNum" sz="quarter" idx="12"/>
          </p:nvPr>
        </p:nvSpPr>
        <p:spPr/>
        <p:txBody>
          <a:bodyPr/>
          <a:lstStyle/>
          <a:p>
            <a:fld id="{6EDA6756-779D-4703-B3AB-B746BE6BC52F}" type="slidenum">
              <a:rPr lang="en-PH" smtClean="0"/>
              <a:t>‹#›</a:t>
            </a:fld>
            <a:endParaRPr lang="en-PH"/>
          </a:p>
        </p:txBody>
      </p:sp>
    </p:spTree>
    <p:extLst>
      <p:ext uri="{BB962C8B-B14F-4D97-AF65-F5344CB8AC3E}">
        <p14:creationId xmlns:p14="http://schemas.microsoft.com/office/powerpoint/2010/main" val="109299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EAD6E-95D2-C2B4-7D19-EA27469BF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0EEA7AA6-CFE0-F43E-22FC-1CCF6671B7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0CFCE79-4B89-3D8C-8BD2-617154F15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0ACD7-1397-4926-8047-22C9013E2995}" type="datetimeFigureOut">
              <a:rPr lang="en-PH" smtClean="0"/>
              <a:t>16/01/2024</a:t>
            </a:fld>
            <a:endParaRPr lang="en-PH"/>
          </a:p>
        </p:txBody>
      </p:sp>
      <p:sp>
        <p:nvSpPr>
          <p:cNvPr id="5" name="Footer Placeholder 4">
            <a:extLst>
              <a:ext uri="{FF2B5EF4-FFF2-40B4-BE49-F238E27FC236}">
                <a16:creationId xmlns:a16="http://schemas.microsoft.com/office/drawing/2014/main" id="{0D001568-EF38-05C2-DA29-16082B2A3A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EF3AACF2-421D-38A6-729C-AEB6E5D41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DA6756-779D-4703-B3AB-B746BE6BC52F}" type="slidenum">
              <a:rPr lang="en-PH" smtClean="0"/>
              <a:t>‹#›</a:t>
            </a:fld>
            <a:endParaRPr lang="en-PH"/>
          </a:p>
        </p:txBody>
      </p:sp>
    </p:spTree>
    <p:extLst>
      <p:ext uri="{BB962C8B-B14F-4D97-AF65-F5344CB8AC3E}">
        <p14:creationId xmlns:p14="http://schemas.microsoft.com/office/powerpoint/2010/main" val="417181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785CBC-B3D3-1FAA-F6A9-EF63BA175E64}"/>
              </a:ext>
            </a:extLst>
          </p:cNvPr>
          <p:cNvSpPr txBox="1"/>
          <p:nvPr/>
        </p:nvSpPr>
        <p:spPr>
          <a:xfrm>
            <a:off x="366889" y="2641600"/>
            <a:ext cx="11458222" cy="2862322"/>
          </a:xfrm>
          <a:prstGeom prst="rect">
            <a:avLst/>
          </a:prstGeom>
          <a:noFill/>
        </p:spPr>
        <p:txBody>
          <a:bodyPr wrap="square" rtlCol="0">
            <a:spAutoFit/>
          </a:bodyPr>
          <a:lstStyle/>
          <a:p>
            <a:r>
              <a:rPr lang="en-US" i="0" dirty="0">
                <a:solidFill>
                  <a:srgbClr val="050505"/>
                </a:solidFill>
                <a:effectLst/>
                <a:latin typeface="Segoe UI Historic" panose="020B0502040204020203" pitchFamily="34" charset="0"/>
              </a:rPr>
              <a:t>Welcome to our voter education website! We are delighted to present to you a platform that embodies our commitment to fostering an informed electorate in the Philippines. As Filipinos deeply invested in the democratic process, we recognized the need for a comprehensive and accessible resource that empowers citizens with the knowledge and tools to actively participate in shaping the future of our nation through the power of their vote. Our decision to create this website stems from our unwavering belief in the fundamental principles of democracy and the pivotal role that an educated citizenry plays in its success. We understand that an informed electorate is the cornerstone of a thriving democracy, and we wanted to contribute to this by providing a platform that equips individuals with the necessary information and resources to make informed decisions during elections. Through meticulous research and dedication, we have curated a wealth of voter education materials tailored specifically to the Philippine context. </a:t>
            </a:r>
            <a:endParaRPr lang="en-PH" dirty="0"/>
          </a:p>
        </p:txBody>
      </p:sp>
      <p:sp>
        <p:nvSpPr>
          <p:cNvPr id="7" name="TextBox 6">
            <a:extLst>
              <a:ext uri="{FF2B5EF4-FFF2-40B4-BE49-F238E27FC236}">
                <a16:creationId xmlns:a16="http://schemas.microsoft.com/office/drawing/2014/main" id="{ECB2C57F-8158-02AE-FE8A-2F210EE2E183}"/>
              </a:ext>
            </a:extLst>
          </p:cNvPr>
          <p:cNvSpPr txBox="1"/>
          <p:nvPr/>
        </p:nvSpPr>
        <p:spPr>
          <a:xfrm>
            <a:off x="810228" y="787078"/>
            <a:ext cx="7616142" cy="1015663"/>
          </a:xfrm>
          <a:prstGeom prst="rect">
            <a:avLst/>
          </a:prstGeom>
          <a:noFill/>
        </p:spPr>
        <p:txBody>
          <a:bodyPr wrap="square" rtlCol="0">
            <a:spAutoFit/>
          </a:bodyPr>
          <a:lstStyle/>
          <a:p>
            <a:r>
              <a:rPr lang="en-US" sz="6000" b="1" dirty="0"/>
              <a:t>INTRODUCTION</a:t>
            </a:r>
            <a:endParaRPr lang="en-PH" sz="6000" b="1" dirty="0"/>
          </a:p>
        </p:txBody>
      </p:sp>
    </p:spTree>
    <p:extLst>
      <p:ext uri="{BB962C8B-B14F-4D97-AF65-F5344CB8AC3E}">
        <p14:creationId xmlns:p14="http://schemas.microsoft.com/office/powerpoint/2010/main" val="3300708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19C46A-5A40-D16E-8EB4-D7BECABD9A4F}"/>
              </a:ext>
            </a:extLst>
          </p:cNvPr>
          <p:cNvSpPr txBox="1"/>
          <p:nvPr/>
        </p:nvSpPr>
        <p:spPr>
          <a:xfrm>
            <a:off x="428978" y="2377603"/>
            <a:ext cx="11763022" cy="3693319"/>
          </a:xfrm>
          <a:prstGeom prst="rect">
            <a:avLst/>
          </a:prstGeom>
          <a:noFill/>
        </p:spPr>
        <p:txBody>
          <a:bodyPr wrap="square">
            <a:spAutoFit/>
          </a:bodyPr>
          <a:lstStyle/>
          <a:p>
            <a:r>
              <a:rPr lang="en-US" b="0" i="0" dirty="0">
                <a:solidFill>
                  <a:srgbClr val="050505"/>
                </a:solidFill>
                <a:effectLst/>
                <a:latin typeface="Segoe UI Historic" panose="020B0502040204020203" pitchFamily="34" charset="0"/>
              </a:rPr>
              <a:t>Our voter guides and sample ballots serve as invaluable resources, offering step-by-step guidance on the voting process, do's and don'ts, and other essential information that ensures a smooth and meaningful voting experience. Recognizing the significance of understanding the democratic process, we have also compiled educational materials that shed light on the intricate workings of our democratic institutions. To that end, we have diligently curated a list of trusted sources that provide reliable and unbiased political information. From Statista, offering data and statistics on news trust in outlets, to the Reuters Institute Digital News Report, which provides insights into the media landscape and challenges faced by journalists and publications, and CNN Philippines, a widely trusted news source, we strive to ensure that our users have access to credible information. As proud Filipinos, we have poured our hearts and souls into the creation of this website, meticulously designing it to reflect our culture and identity. From the color palette to the imagery, every element has been carefully selected to resonate with our fellow citizens and create a sense of familiarity and belonging. We are thrilled to embark on this journey of voter education with you. By empowering individuals with knowledge and fostering an engaged and informed electorate, we believe that we can collectively shape the future of our beloved Philippines. </a:t>
            </a:r>
            <a:endParaRPr lang="en-PH" dirty="0"/>
          </a:p>
        </p:txBody>
      </p:sp>
      <p:sp>
        <p:nvSpPr>
          <p:cNvPr id="6" name="TextBox 5">
            <a:extLst>
              <a:ext uri="{FF2B5EF4-FFF2-40B4-BE49-F238E27FC236}">
                <a16:creationId xmlns:a16="http://schemas.microsoft.com/office/drawing/2014/main" id="{CBFF276C-E896-B1ED-ED1E-1602491CC1C7}"/>
              </a:ext>
            </a:extLst>
          </p:cNvPr>
          <p:cNvSpPr txBox="1"/>
          <p:nvPr/>
        </p:nvSpPr>
        <p:spPr>
          <a:xfrm>
            <a:off x="810228" y="787078"/>
            <a:ext cx="7616142" cy="1015663"/>
          </a:xfrm>
          <a:prstGeom prst="rect">
            <a:avLst/>
          </a:prstGeom>
          <a:noFill/>
        </p:spPr>
        <p:txBody>
          <a:bodyPr wrap="square" rtlCol="0">
            <a:spAutoFit/>
          </a:bodyPr>
          <a:lstStyle/>
          <a:p>
            <a:r>
              <a:rPr lang="en-US" sz="6000" b="1" dirty="0"/>
              <a:t>INTRODUCTION</a:t>
            </a:r>
            <a:endParaRPr lang="en-PH" sz="6000" b="1" dirty="0"/>
          </a:p>
        </p:txBody>
      </p:sp>
    </p:spTree>
    <p:extLst>
      <p:ext uri="{BB962C8B-B14F-4D97-AF65-F5344CB8AC3E}">
        <p14:creationId xmlns:p14="http://schemas.microsoft.com/office/powerpoint/2010/main" val="270018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FCB9CD-6C45-58EF-B307-7E5CC9062CB4}"/>
              </a:ext>
            </a:extLst>
          </p:cNvPr>
          <p:cNvSpPr txBox="1"/>
          <p:nvPr/>
        </p:nvSpPr>
        <p:spPr>
          <a:xfrm>
            <a:off x="810228" y="787078"/>
            <a:ext cx="7616142" cy="1938992"/>
          </a:xfrm>
          <a:prstGeom prst="rect">
            <a:avLst/>
          </a:prstGeom>
          <a:noFill/>
        </p:spPr>
        <p:txBody>
          <a:bodyPr wrap="square" rtlCol="0">
            <a:spAutoFit/>
          </a:bodyPr>
          <a:lstStyle/>
          <a:p>
            <a:r>
              <a:rPr lang="en-US" sz="6000" b="1" dirty="0"/>
              <a:t>METHOD</a:t>
            </a:r>
          </a:p>
          <a:p>
            <a:endParaRPr lang="en-PH" sz="6000" b="1" dirty="0"/>
          </a:p>
        </p:txBody>
      </p:sp>
    </p:spTree>
    <p:extLst>
      <p:ext uri="{BB962C8B-B14F-4D97-AF65-F5344CB8AC3E}">
        <p14:creationId xmlns:p14="http://schemas.microsoft.com/office/powerpoint/2010/main" val="236841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826894-A74B-DE87-D1A9-BA24AA88403D}"/>
              </a:ext>
            </a:extLst>
          </p:cNvPr>
          <p:cNvSpPr txBox="1"/>
          <p:nvPr/>
        </p:nvSpPr>
        <p:spPr>
          <a:xfrm>
            <a:off x="412830" y="1573591"/>
            <a:ext cx="11366340" cy="5078313"/>
          </a:xfrm>
          <a:prstGeom prst="rect">
            <a:avLst/>
          </a:prstGeom>
          <a:noFill/>
        </p:spPr>
        <p:txBody>
          <a:bodyPr wrap="square">
            <a:spAutoFit/>
          </a:bodyPr>
          <a:lstStyle/>
          <a:p>
            <a:r>
              <a:rPr lang="en-US" b="0" i="0" dirty="0">
                <a:solidFill>
                  <a:srgbClr val="050505"/>
                </a:solidFill>
                <a:effectLst/>
                <a:latin typeface="Segoe UI Historic" panose="020B0502040204020203" pitchFamily="34" charset="0"/>
              </a:rPr>
              <a:t>We are proud to present the results of our voter education website, showcasing our achievements in empowering and educating the Filipino electorate. Through extensive research, meticulous planning, and dedicated efforts, we have successfully created a platform that aims to enhance the knowledge and awareness of our fellow citizens about the voting process. Our ultimate goal is to equip them with the necessary tools and information to actively participate in shaping the future of our nation through the power of their votes. The development of our website involved a comprehensive analysis of the needs and challenges faced by voters in the Philippines. We conducted thorough research to gather accurate and up-to-date information about the voting process, election rules and regulations, and relevant resources. This enabled us to provide a user-friendly interface that offers easily accessible and understandable content to our target audience. One of the key features of our website is the provision of step-by-step guides and informative articles that cover various aspects of the voting process. We have ensured that the information is presented in a clear and concise manner, making it easy for users to navigate and comprehend. By offering comprehensive guidance, we aim to alleviate any confusion or uncertainty that voters may have, enabling them to make informed decisions during elections. Furthermore, we have incorporated a range of reliable and trustworthy sources of information within our website. This includes links to reputable news outlets, official government websites, and research studies. By providing access to these credible sources, we aim to promote transparency and accuracy in the information available to our users. This, in turn, empowers them to make well-informed decisions based on reliable information.</a:t>
            </a:r>
            <a:endParaRPr lang="en-PH" dirty="0"/>
          </a:p>
        </p:txBody>
      </p:sp>
      <p:sp>
        <p:nvSpPr>
          <p:cNvPr id="6" name="TextBox 5">
            <a:extLst>
              <a:ext uri="{FF2B5EF4-FFF2-40B4-BE49-F238E27FC236}">
                <a16:creationId xmlns:a16="http://schemas.microsoft.com/office/drawing/2014/main" id="{722CF0E9-6841-FDEB-F252-26DB702CA702}"/>
              </a:ext>
            </a:extLst>
          </p:cNvPr>
          <p:cNvSpPr txBox="1"/>
          <p:nvPr/>
        </p:nvSpPr>
        <p:spPr>
          <a:xfrm>
            <a:off x="412829" y="370389"/>
            <a:ext cx="9657145" cy="1015663"/>
          </a:xfrm>
          <a:prstGeom prst="rect">
            <a:avLst/>
          </a:prstGeom>
          <a:noFill/>
        </p:spPr>
        <p:txBody>
          <a:bodyPr wrap="square" rtlCol="0">
            <a:spAutoFit/>
          </a:bodyPr>
          <a:lstStyle/>
          <a:p>
            <a:r>
              <a:rPr lang="en-PH" sz="6000" b="1" i="0" dirty="0">
                <a:solidFill>
                  <a:srgbClr val="050505"/>
                </a:solidFill>
                <a:effectLst/>
                <a:latin typeface="Segoe UI Historic" panose="020B0502040204020203" pitchFamily="34" charset="0"/>
              </a:rPr>
              <a:t>RESULTS AND DISCUSSION</a:t>
            </a:r>
            <a:endParaRPr lang="en-PH" sz="6000" b="1" dirty="0"/>
          </a:p>
        </p:txBody>
      </p:sp>
    </p:spTree>
    <p:extLst>
      <p:ext uri="{BB962C8B-B14F-4D97-AF65-F5344CB8AC3E}">
        <p14:creationId xmlns:p14="http://schemas.microsoft.com/office/powerpoint/2010/main" val="92587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5A7AE5-5DCA-AC79-FC4C-DA040E78888A}"/>
              </a:ext>
            </a:extLst>
          </p:cNvPr>
          <p:cNvSpPr txBox="1"/>
          <p:nvPr/>
        </p:nvSpPr>
        <p:spPr>
          <a:xfrm>
            <a:off x="856525" y="2690336"/>
            <a:ext cx="10718157" cy="1477328"/>
          </a:xfrm>
          <a:prstGeom prst="rect">
            <a:avLst/>
          </a:prstGeom>
          <a:noFill/>
        </p:spPr>
        <p:txBody>
          <a:bodyPr wrap="square">
            <a:spAutoFit/>
          </a:bodyPr>
          <a:lstStyle/>
          <a:p>
            <a:r>
              <a:rPr lang="en-US" b="0" i="0" dirty="0">
                <a:solidFill>
                  <a:srgbClr val="050505"/>
                </a:solidFill>
                <a:effectLst/>
                <a:latin typeface="Segoe UI Historic" panose="020B0502040204020203" pitchFamily="34" charset="0"/>
              </a:rPr>
              <a:t>In conclusion, the successful development of our voter education website reflects our commitment to promoting active citizen participation in the democratic process. We are confident that our platform will serve as a valuable resource for voters, enabling them to navigate the complexities of the voting process with confidence and clarity. Moving forward, we remain dedicated to continuously improving and expanding our website to meet the evolving needs of our fellow Filipinos.</a:t>
            </a:r>
            <a:endParaRPr lang="en-PH" dirty="0"/>
          </a:p>
        </p:txBody>
      </p:sp>
      <p:sp>
        <p:nvSpPr>
          <p:cNvPr id="10" name="TextBox 9">
            <a:extLst>
              <a:ext uri="{FF2B5EF4-FFF2-40B4-BE49-F238E27FC236}">
                <a16:creationId xmlns:a16="http://schemas.microsoft.com/office/drawing/2014/main" id="{0AE230FB-E7E5-3AC1-A7D6-711A487B21CA}"/>
              </a:ext>
            </a:extLst>
          </p:cNvPr>
          <p:cNvSpPr txBox="1"/>
          <p:nvPr/>
        </p:nvSpPr>
        <p:spPr>
          <a:xfrm>
            <a:off x="412829" y="370389"/>
            <a:ext cx="9657145" cy="1015663"/>
          </a:xfrm>
          <a:prstGeom prst="rect">
            <a:avLst/>
          </a:prstGeom>
          <a:noFill/>
        </p:spPr>
        <p:txBody>
          <a:bodyPr wrap="square" rtlCol="0">
            <a:spAutoFit/>
          </a:bodyPr>
          <a:lstStyle/>
          <a:p>
            <a:r>
              <a:rPr lang="en-PH" sz="6000" b="1" i="0" dirty="0">
                <a:solidFill>
                  <a:srgbClr val="050505"/>
                </a:solidFill>
                <a:effectLst/>
                <a:latin typeface="Segoe UI Historic" panose="020B0502040204020203" pitchFamily="34" charset="0"/>
              </a:rPr>
              <a:t>RESULTS AND DISCUSSION</a:t>
            </a:r>
            <a:endParaRPr lang="en-PH" sz="6000" b="1" dirty="0"/>
          </a:p>
        </p:txBody>
      </p:sp>
    </p:spTree>
    <p:extLst>
      <p:ext uri="{BB962C8B-B14F-4D97-AF65-F5344CB8AC3E}">
        <p14:creationId xmlns:p14="http://schemas.microsoft.com/office/powerpoint/2010/main" val="1839322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797</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 Historic</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PC04</dc:creator>
  <cp:lastModifiedBy>PC04</cp:lastModifiedBy>
  <cp:revision>1</cp:revision>
  <dcterms:created xsi:type="dcterms:W3CDTF">2024-01-16T10:29:32Z</dcterms:created>
  <dcterms:modified xsi:type="dcterms:W3CDTF">2024-01-16T10:43:42Z</dcterms:modified>
</cp:coreProperties>
</file>