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CD5FA-E152-499E-8274-CC29A447B956}" v="98" dt="2022-12-11T02:52:14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0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9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4FC7ED-F3DD-CE5C-D52A-BD6F1A26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 err="1"/>
              <a:t>Programación</a:t>
            </a:r>
            <a:r>
              <a:rPr lang="en-US" sz="4400" dirty="0"/>
              <a:t> y </a:t>
            </a:r>
            <a:r>
              <a:rPr lang="en-US" sz="4400" dirty="0" err="1"/>
              <a:t>Estadística</a:t>
            </a:r>
            <a:r>
              <a:rPr lang="en-US" sz="4400" dirty="0"/>
              <a:t> con “R”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38166D-E425-94C4-BD8D-AAF55DDB9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dirty="0"/>
              <a:t>G20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BDB54DA-3B99-169C-BF18-D4CEAC72F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740352"/>
            <a:ext cx="7053626" cy="522490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205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79045-C68A-D5EA-DB60-68D430D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G20 &lt;- c(“</a:t>
            </a:r>
            <a:r>
              <a:rPr lang="en-US" dirty="0" err="1"/>
              <a:t>PaolaJimenez</a:t>
            </a:r>
            <a:r>
              <a:rPr lang="en-US" dirty="0"/>
              <a:t>”, “</a:t>
            </a:r>
            <a:r>
              <a:rPr lang="en-US" dirty="0" err="1"/>
              <a:t>BrendaDoniz</a:t>
            </a:r>
            <a:r>
              <a:rPr lang="en-US" dirty="0"/>
              <a:t>”, “</a:t>
            </a:r>
            <a:r>
              <a:rPr lang="en-US" dirty="0" err="1"/>
              <a:t>NestorAbdy</a:t>
            </a:r>
            <a:r>
              <a:rPr lang="en-US" dirty="0"/>
              <a:t>”, “</a:t>
            </a:r>
            <a:r>
              <a:rPr lang="en-US" dirty="0" err="1"/>
              <a:t>JesusPando</a:t>
            </a:r>
            <a:r>
              <a:rPr lang="en-US" dirty="0"/>
              <a:t>”, “</a:t>
            </a:r>
            <a:r>
              <a:rPr lang="en-US" dirty="0" err="1"/>
              <a:t>EduardoMedina</a:t>
            </a:r>
            <a:r>
              <a:rPr lang="en-US" dirty="0"/>
              <a:t>”, “</a:t>
            </a:r>
            <a:r>
              <a:rPr lang="en-US" dirty="0" err="1"/>
              <a:t>GustavoGudino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347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22301</TotalTime>
  <Words>29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Programación y Estadística con “R”</vt:lpstr>
      <vt:lpstr>G20 &lt;- c(“PaolaJimenez”, “BrendaDoniz”, “NestorAbdy”, “JesusPando”, “EduardoMedina”, “GustavoGudino”)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Estadística con “R”</dc:title>
  <dc:creator>Eduardo Medina</dc:creator>
  <cp:lastModifiedBy>Eduardo Medina</cp:lastModifiedBy>
  <cp:revision>4</cp:revision>
  <dcterms:created xsi:type="dcterms:W3CDTF">2022-12-11T02:41:21Z</dcterms:created>
  <dcterms:modified xsi:type="dcterms:W3CDTF">2023-01-02T17:22:26Z</dcterms:modified>
</cp:coreProperties>
</file>