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16"/>
  </p:notesMasterIdLst>
  <p:sldIdLst>
    <p:sldId id="259" r:id="rId5"/>
    <p:sldId id="257" r:id="rId6"/>
    <p:sldId id="258" r:id="rId7"/>
    <p:sldId id="261" r:id="rId8"/>
    <p:sldId id="262" r:id="rId9"/>
    <p:sldId id="263" r:id="rId10"/>
    <p:sldId id="277" r:id="rId11"/>
    <p:sldId id="278" r:id="rId12"/>
    <p:sldId id="279" r:id="rId13"/>
    <p:sldId id="280" r:id="rId14"/>
    <p:sldId id="274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9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3505" y="999418"/>
            <a:ext cx="76482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마이크로프로세서</a:t>
            </a:r>
            <a:endParaRPr lang="en-US" altLang="ko-KR" sz="8000" dirty="0"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설계</a:t>
            </a:r>
            <a:endParaRPr lang="en-US" altLang="ko-KR" sz="8000" dirty="0"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 Project-</a:t>
            </a:r>
            <a:r>
              <a:rPr lang="ko-KR" altLang="en-US" sz="4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두더지 잡기</a:t>
            </a:r>
            <a:endParaRPr lang="en-US" altLang="ko-KR" sz="4000" dirty="0"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082" y="4918541"/>
            <a:ext cx="2858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20201060 </a:t>
            </a:r>
            <a:r>
              <a:rPr lang="ko-KR" altLang="en-US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이언호</a:t>
            </a:r>
          </a:p>
        </p:txBody>
      </p:sp>
    </p:spTree>
    <p:extLst>
      <p:ext uri="{BB962C8B-B14F-4D97-AF65-F5344CB8AC3E}">
        <p14:creationId xmlns:p14="http://schemas.microsoft.com/office/powerpoint/2010/main" val="24358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6C601-FED4-8245-B73D-FB2654F52693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3A074-7C96-4F19-3147-7D10D6B63E54}"/>
              </a:ext>
            </a:extLst>
          </p:cNvPr>
          <p:cNvSpPr txBox="1"/>
          <p:nvPr/>
        </p:nvSpPr>
        <p:spPr>
          <a:xfrm>
            <a:off x="935008" y="61338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FDDC5-4AD3-629A-5602-4BD3E144E96F}"/>
              </a:ext>
            </a:extLst>
          </p:cNvPr>
          <p:cNvSpPr txBox="1"/>
          <p:nvPr/>
        </p:nvSpPr>
        <p:spPr>
          <a:xfrm>
            <a:off x="935008" y="2421083"/>
            <a:ext cx="1003761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제안서 발표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11~13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실제회로 설계 및 코드 작성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발표자료 준비 및 보고서 작성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발표 및 시연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6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1736" y="2319063"/>
            <a:ext cx="60388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 주셔서</a:t>
            </a:r>
            <a:endParaRPr lang="en-US" altLang="ko-KR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397520" y="656771"/>
            <a:ext cx="0" cy="5283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5199" y="595309"/>
            <a:ext cx="47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</a:t>
            </a:r>
            <a:r>
              <a:rPr lang="ko-KR" altLang="en-US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동기및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 목표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5199" y="1685706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부품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5199" y="2794958"/>
            <a:ext cx="3133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FLOW CHART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5198" y="3966242"/>
            <a:ext cx="182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6732" y="1802721"/>
            <a:ext cx="2991300" cy="2991300"/>
            <a:chOff x="240622" y="171225"/>
            <a:chExt cx="2991300" cy="2991300"/>
          </a:xfrm>
        </p:grpSpPr>
        <p:sp>
          <p:nvSpPr>
            <p:cNvPr id="10" name="타원 9"/>
            <p:cNvSpPr/>
            <p:nvPr/>
          </p:nvSpPr>
          <p:spPr>
            <a:xfrm>
              <a:off x="240622" y="171225"/>
              <a:ext cx="2991300" cy="2991300"/>
            </a:xfrm>
            <a:prstGeom prst="ellipse">
              <a:avLst/>
            </a:prstGeom>
            <a:noFill/>
            <a:ln w="114300" cmpd="thickThin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0622" y="1274460"/>
              <a:ext cx="2978701" cy="784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CONTENTS</a:t>
              </a:r>
              <a:endParaRPr lang="ko-KR" altLang="en-US" sz="4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B07762-239F-5DB4-345A-4A61BCC989B2}"/>
              </a:ext>
            </a:extLst>
          </p:cNvPr>
          <p:cNvSpPr txBox="1"/>
          <p:nvPr/>
        </p:nvSpPr>
        <p:spPr>
          <a:xfrm>
            <a:off x="4775198" y="5265302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51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1338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345E3-34F2-65DB-9BF3-84E1C668F2D4}"/>
              </a:ext>
            </a:extLst>
          </p:cNvPr>
          <p:cNvSpPr txBox="1"/>
          <p:nvPr/>
        </p:nvSpPr>
        <p:spPr>
          <a:xfrm>
            <a:off x="1040735" y="1853621"/>
            <a:ext cx="1039965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수업시간에 배운 인터럽트 기능과 </a:t>
            </a:r>
            <a:r>
              <a:rPr lang="en-US" altLang="ko-KR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millis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이용한 멀티태스킹 기법에 큰 흥미를 느껴 이 두가지를 메인으로 한 프로젝트를 제작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해보기로함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멀티태스킹 기법을 가장 잘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적용할수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있는것이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무엇일까 생각하다가 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오락실에 있는 두더지 잡기 게임을 떠올림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다른주기를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가지고 올라오는 두더지잡기 게임은 멀티태스킹 기법을 가장 잘 적용할 수 있고 버튼을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누를때마다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올라오는 속도를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조절하는등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인터럽트의 기능까지 활용 할 수 있는 프로젝트에 가장 적합한 요소라고 판단하여 제작하게 됨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0B8D04-7194-6AAC-2120-E27F4AFD4CF4}"/>
              </a:ext>
            </a:extLst>
          </p:cNvPr>
          <p:cNvSpPr txBox="1"/>
          <p:nvPr/>
        </p:nvSpPr>
        <p:spPr>
          <a:xfrm>
            <a:off x="677054" y="3341013"/>
            <a:ext cx="1251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millis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인터럽트 기능의 사용방법에 대한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코딩적인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이해도 상승에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그치지않고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실생활 코딩 속에서 활용되고 심화 예시를 찾아보며 전반적인 이해도를 </a:t>
            </a: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높이는것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사용부품</a:t>
            </a:r>
          </a:p>
        </p:txBody>
      </p:sp>
      <p:pic>
        <p:nvPicPr>
          <p:cNvPr id="2050" name="Picture 2" descr="아두이노용 서보모터의 종류와 사용방법">
            <a:extLst>
              <a:ext uri="{FF2B5EF4-FFF2-40B4-BE49-F238E27FC236}">
                <a16:creationId xmlns:a16="http://schemas.microsoft.com/office/drawing/2014/main" id="{95DF929D-FAEA-8719-7940-AAA61775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25" y="1544987"/>
            <a:ext cx="2425013" cy="169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] 아두이노 푸시 버튼, 매트릭스 모듈, 이진수 LED 예제">
            <a:extLst>
              <a:ext uri="{FF2B5EF4-FFF2-40B4-BE49-F238E27FC236}">
                <a16:creationId xmlns:a16="http://schemas.microsoft.com/office/drawing/2014/main" id="{7EBA993E-6763-135A-093E-DDB78049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01" y="1544987"/>
            <a:ext cx="1390197" cy="14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전기,전자 연구개발 부품 및 키트 전문 쇼핑몰 EasyKIT 에 오신것을 환영합니다.">
            <a:extLst>
              <a:ext uri="{FF2B5EF4-FFF2-40B4-BE49-F238E27FC236}">
                <a16:creationId xmlns:a16="http://schemas.microsoft.com/office/drawing/2014/main" id="{B05DBDE6-035E-258B-B1A6-6E7E6957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717" y="1290488"/>
            <a:ext cx="2689514" cy="20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0pcs KY-008 레이저 송신기 모듈 AVR PIC">
            <a:extLst>
              <a:ext uri="{FF2B5EF4-FFF2-40B4-BE49-F238E27FC236}">
                <a16:creationId xmlns:a16="http://schemas.microsoft.com/office/drawing/2014/main" id="{7CB997C9-F3F1-24B2-A49D-1D2C5D60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08" y="3847422"/>
            <a:ext cx="2689514" cy="26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레이저] 레이저 수신 모듈 (PP-A435)">
            <a:extLst>
              <a:ext uri="{FF2B5EF4-FFF2-40B4-BE49-F238E27FC236}">
                <a16:creationId xmlns:a16="http://schemas.microsoft.com/office/drawing/2014/main" id="{4038F785-7503-F4CD-B588-A0AF516D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02" y="3876770"/>
            <a:ext cx="2121667" cy="21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부저">
            <a:extLst>
              <a:ext uri="{FF2B5EF4-FFF2-40B4-BE49-F238E27FC236}">
                <a16:creationId xmlns:a16="http://schemas.microsoft.com/office/drawing/2014/main" id="{64FA0567-8900-0960-CE08-98EF949B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196" y="3938154"/>
            <a:ext cx="2121668" cy="21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77BBB-8C5B-33AE-E8CC-E051B1219D14}"/>
              </a:ext>
            </a:extLst>
          </p:cNvPr>
          <p:cNvSpPr txBox="1"/>
          <p:nvPr/>
        </p:nvSpPr>
        <p:spPr>
          <a:xfrm>
            <a:off x="1682598" y="3359579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서보모터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B4812-3BF7-A0A2-0018-9F0BEFC605CA}"/>
              </a:ext>
            </a:extLst>
          </p:cNvPr>
          <p:cNvSpPr txBox="1"/>
          <p:nvPr/>
        </p:nvSpPr>
        <p:spPr>
          <a:xfrm>
            <a:off x="5128916" y="3328634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푸시버튼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F3742-1AA5-87E8-C557-2B8C139E694F}"/>
              </a:ext>
            </a:extLst>
          </p:cNvPr>
          <p:cNvSpPr txBox="1"/>
          <p:nvPr/>
        </p:nvSpPr>
        <p:spPr>
          <a:xfrm>
            <a:off x="8669101" y="3307624"/>
            <a:ext cx="3274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세그먼트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D9134-AFA1-5AF4-A2A5-EAF8FB8288DF}"/>
              </a:ext>
            </a:extLst>
          </p:cNvPr>
          <p:cNvSpPr txBox="1"/>
          <p:nvPr/>
        </p:nvSpPr>
        <p:spPr>
          <a:xfrm>
            <a:off x="1040231" y="5947290"/>
            <a:ext cx="287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송신모듈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88B47-6AE7-11D9-53C9-9D3EDC0C51C3}"/>
              </a:ext>
            </a:extLst>
          </p:cNvPr>
          <p:cNvSpPr txBox="1"/>
          <p:nvPr/>
        </p:nvSpPr>
        <p:spPr>
          <a:xfrm>
            <a:off x="4704200" y="5947290"/>
            <a:ext cx="299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수신모듈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E86FE-A569-A4D6-E964-C8EC84CC6AC1}"/>
              </a:ext>
            </a:extLst>
          </p:cNvPr>
          <p:cNvSpPr txBox="1"/>
          <p:nvPr/>
        </p:nvSpPr>
        <p:spPr>
          <a:xfrm>
            <a:off x="8917723" y="5947290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수동부저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008" y="613380"/>
            <a:ext cx="733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부품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레이저 송신 모듈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(KY-008)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950A4-8CED-7173-9682-6A332703B5A4}"/>
              </a:ext>
            </a:extLst>
          </p:cNvPr>
          <p:cNvSpPr txBox="1"/>
          <p:nvPr/>
        </p:nvSpPr>
        <p:spPr>
          <a:xfrm>
            <a:off x="5647223" y="3428241"/>
            <a:ext cx="68891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5V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전원으로 동작하며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핀에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신호를 주면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레이저가 나옴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머리부분을 </a:t>
            </a:r>
            <a:r>
              <a:rPr lang="ko-KR" altLang="en-US" sz="2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미세조정하여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포인터 굵기 변경이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A137B-EC76-FD55-6E5D-71784569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5" y="2805546"/>
            <a:ext cx="4779983" cy="23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6ECD7-E238-1499-E9D3-AA812FFBC23F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18C69-EA8D-442B-6E76-FA4DEA924192}"/>
              </a:ext>
            </a:extLst>
          </p:cNvPr>
          <p:cNvSpPr txBox="1"/>
          <p:nvPr/>
        </p:nvSpPr>
        <p:spPr>
          <a:xfrm>
            <a:off x="935008" y="613380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부품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레이저 수신 모듈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(PP-A435)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66539-1F75-D8A3-DB92-BC0A5FEE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8" y="2549133"/>
            <a:ext cx="4307812" cy="3355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FFCE0-BC38-3001-927E-12F99FC0E1C6}"/>
              </a:ext>
            </a:extLst>
          </p:cNvPr>
          <p:cNvSpPr txBox="1"/>
          <p:nvPr/>
        </p:nvSpPr>
        <p:spPr>
          <a:xfrm>
            <a:off x="5302828" y="3580026"/>
            <a:ext cx="68891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5V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전원으로 동작하며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레이저가 감지되면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핀에서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신호를 보냄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50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DC86A-49D8-58B0-6F41-B319F64DA073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6E1EF-FBAE-0BD7-2625-12AA83A7849D}"/>
              </a:ext>
            </a:extLst>
          </p:cNvPr>
          <p:cNvSpPr txBox="1"/>
          <p:nvPr/>
        </p:nvSpPr>
        <p:spPr>
          <a:xfrm>
            <a:off x="935008" y="613380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 CHART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EDE417-C135-6ACA-966F-D08E3F42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82" y="276856"/>
            <a:ext cx="5263182" cy="64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E106E-EB14-AD95-A48A-23F68D455CEE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40AB0-695A-8D46-2A3C-BA9DE6EBFB1B}"/>
              </a:ext>
            </a:extLst>
          </p:cNvPr>
          <p:cNvSpPr txBox="1"/>
          <p:nvPr/>
        </p:nvSpPr>
        <p:spPr>
          <a:xfrm>
            <a:off x="935008" y="61338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9FF5-0BFE-B1A7-5C12-93583ED3FA9D}"/>
              </a:ext>
            </a:extLst>
          </p:cNvPr>
          <p:cNvSpPr txBox="1"/>
          <p:nvPr/>
        </p:nvSpPr>
        <p:spPr>
          <a:xfrm>
            <a:off x="3464361" y="698018"/>
            <a:ext cx="5902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기반으로 설계한 회로도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1EEAE4-924A-DE8A-C103-DD1D6FCB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46" y="1395417"/>
            <a:ext cx="8105866" cy="51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593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500" dirty="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276</Words>
  <Application>Microsoft Office PowerPoint</Application>
  <PresentationFormat>와이드스크린</PresentationFormat>
  <Paragraphs>67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나눔스퀘어 ExtraBold</vt:lpstr>
      <vt:lpstr>나눔스퀘어</vt:lpstr>
      <vt:lpstr>나눔스퀘어 Bold</vt:lpstr>
      <vt:lpstr>Arial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이언호</cp:lastModifiedBy>
  <cp:revision>8</cp:revision>
  <dcterms:created xsi:type="dcterms:W3CDTF">2017-06-25T14:47:51Z</dcterms:created>
  <dcterms:modified xsi:type="dcterms:W3CDTF">2023-10-31T08:58:24Z</dcterms:modified>
</cp:coreProperties>
</file>