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65" r:id="rId3"/>
    <p:sldId id="266" r:id="rId4"/>
    <p:sldId id="258" r:id="rId5"/>
    <p:sldId id="259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>
      <p:cViewPr varScale="1">
        <p:scale>
          <a:sx n="85" d="100"/>
          <a:sy n="85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88BDC-0A54-4191-A8DD-C53C360F7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8FF886-E480-4685-A5B2-91C75040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4BDF4-47A4-4A2E-B6DB-CE24F310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5F255-1EBB-4382-9612-9E005A43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5CA43-B304-4C12-B5A8-4CA5C84B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25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B7690-7DB9-485D-906B-31CED0AF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05863B-9559-4430-917A-FE9E716A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83F26-9C63-4EBA-B6B6-B22B6D97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D222DD-11C5-41EB-A6F7-F80863ED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1965A-6ED9-4EB0-8904-ECAB80C2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98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95B274-8FB2-48B7-A385-85ED3931D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6DA334-8C96-4D4B-AF58-5F520124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29AAB-87D9-41B6-AC9D-EB097DB7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58191-9FB2-4ADB-A1E7-9BF51D36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C261E-F667-45D1-A149-87D0C2F9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3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88BDC-0A54-4191-A8DD-C53C360F7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8FF886-E480-4685-A5B2-91C75040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4BDF4-47A4-4A2E-B6DB-CE24F310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5F255-1EBB-4382-9612-9E005A43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5CA43-B304-4C12-B5A8-4CA5C84B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136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1F9A3-DD97-42E6-84E2-1749F705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A6C1A-2F87-4B5F-9415-F377AFF0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7EAA3-6A26-4B63-8C23-2EE3FD2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41F0C-0AF1-45D5-BFE6-BA0BC7E7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460E1-73CF-43B4-AC69-7ED4707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66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30F1D-EA99-4AB5-B597-BADF20D7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F8525-C673-42EE-B58A-7551DD2C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3DC250-74BD-49EA-9C6E-BD54BCD7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C67F1-AB62-4C24-A334-EEA28862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9BD04-5F04-4675-A637-FB6BEFD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21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AF950-52DF-45BE-A393-9FE64CFC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83193-9D09-40F0-86AF-77C8118B2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CCF5DD-6DDC-45CC-893D-6B048402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B6848B-8DCC-4DDB-BDCF-D073A9B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578295-1092-4305-A718-8341AD42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5A632-0FB1-48FC-854C-6E7F4906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19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96FD1-BF9C-4829-BDFB-1911B64D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18028-1D64-472B-B31E-F30A8810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651C41-6839-40FA-A58B-750A8A53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E68500-6F2A-47F1-B7FF-5DBFC1D5C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49E7BA-2A24-4511-8111-6E9AB7722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F90E19-789B-46B1-87D0-8F5B4D4C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32F4DF-7524-4703-AF95-B664F3C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5DBB55-FB7B-4EDD-B4DD-8B228D7C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27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6B4E-27E4-4C7C-9967-A6ED095F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A30455-5169-422B-8899-9BE88CE2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62079D-AE2F-48A9-BA4E-F7DAF76B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23A1F0-8156-4D1E-A161-60E15665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513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A35CFA-226B-4ACA-890A-7D9DE90E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96DF27-8B5E-44E4-9042-0EDD7A37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659CC-0724-440B-BF8B-30DE29B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24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CD7F7-0314-4977-9DE5-8B6C10F6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B2214-5635-48B3-ABD8-A2BBFBDC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E6C060-92F4-4A19-B7E3-A78766A19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2D64A3-829E-47EA-8958-19E3B171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0E1934-0B67-4881-AB96-CDA3D694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FFDCCB-A430-4B2A-8470-3A124057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3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1F9A3-DD97-42E6-84E2-1749F705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A6C1A-2F87-4B5F-9415-F377AFF0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7EAA3-6A26-4B63-8C23-2EE3FD2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41F0C-0AF1-45D5-BFE6-BA0BC7E7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460E1-73CF-43B4-AC69-7ED4707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170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B35A8-BA66-4CF9-84A5-2A5D7901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196662-848D-4501-8F66-F6AD2D42F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81B0AD-170A-48FF-B7B0-C242F2DA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83C647-EA65-4708-AF98-FBB50CB5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CE9A99-F51F-4429-8F01-0558ED2F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71A403-CE6C-4040-8077-AE7E22D4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5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B7690-7DB9-485D-906B-31CED0AF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05863B-9559-4430-917A-FE9E716A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83F26-9C63-4EBA-B6B6-B22B6D97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D222DD-11C5-41EB-A6F7-F80863ED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1965A-6ED9-4EB0-8904-ECAB80C2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665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95B274-8FB2-48B7-A385-85ED3931D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6DA334-8C96-4D4B-AF58-5F520124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29AAB-87D9-41B6-AC9D-EB097DB7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58191-9FB2-4ADB-A1E7-9BF51D36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C261E-F667-45D1-A149-87D0C2F9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8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30F1D-EA99-4AB5-B597-BADF20D7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F8525-C673-42EE-B58A-7551DD2C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3DC250-74BD-49EA-9C6E-BD54BCD7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C67F1-AB62-4C24-A334-EEA28862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9BD04-5F04-4675-A637-FB6BEFD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52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AF950-52DF-45BE-A393-9FE64CFC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83193-9D09-40F0-86AF-77C8118B2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CCF5DD-6DDC-45CC-893D-6B048402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B6848B-8DCC-4DDB-BDCF-D073A9B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578295-1092-4305-A718-8341AD42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5A632-0FB1-48FC-854C-6E7F4906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2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96FD1-BF9C-4829-BDFB-1911B64D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18028-1D64-472B-B31E-F30A8810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651C41-6839-40FA-A58B-750A8A53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E68500-6F2A-47F1-B7FF-5DBFC1D5C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49E7BA-2A24-4511-8111-6E9AB7722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F90E19-789B-46B1-87D0-8F5B4D4C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32F4DF-7524-4703-AF95-B664F3C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5DBB55-FB7B-4EDD-B4DD-8B228D7C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98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6B4E-27E4-4C7C-9967-A6ED095F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A30455-5169-422B-8899-9BE88CE2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62079D-AE2F-48A9-BA4E-F7DAF76B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23A1F0-8156-4D1E-A161-60E15665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3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A35CFA-226B-4ACA-890A-7D9DE90E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96DF27-8B5E-44E4-9042-0EDD7A37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659CC-0724-440B-BF8B-30DE29B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13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CD7F7-0314-4977-9DE5-8B6C10F6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B2214-5635-48B3-ABD8-A2BBFBDC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E6C060-92F4-4A19-B7E3-A78766A19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2D64A3-829E-47EA-8958-19E3B171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0E1934-0B67-4881-AB96-CDA3D694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FFDCCB-A430-4B2A-8470-3A124057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B35A8-BA66-4CF9-84A5-2A5D7901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196662-848D-4501-8F66-F6AD2D42F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81B0AD-170A-48FF-B7B0-C242F2DA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83C647-EA65-4708-AF98-FBB50CB5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CE9A99-F51F-4429-8F01-0558ED2F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71A403-CE6C-4040-8077-AE7E22D4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23BC6-46AF-4ED7-A441-0E5DDFF1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542B37-1D9E-43D8-AE71-EE50E901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95624-59A4-40EC-9E76-9D1E31179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E211D-F270-4C60-96B9-7CF6F64A1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9E6B-ADF5-409E-9743-5D3DD146C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97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23BC6-46AF-4ED7-A441-0E5DDFF1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542B37-1D9E-43D8-AE71-EE50E901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95624-59A4-40EC-9E76-9D1E31179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E211D-F270-4C60-96B9-7CF6F64A1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9E6B-ADF5-409E-9743-5D3DD146C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1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A8DAE-5ED1-4A1C-8F99-B929A12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3" y="548680"/>
            <a:ext cx="4320481" cy="51812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7BDEB4-A138-4544-80F5-9DD607A5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5157192"/>
            <a:ext cx="7765322" cy="1584176"/>
          </a:xfrm>
        </p:spPr>
        <p:txBody>
          <a:bodyPr/>
          <a:lstStyle/>
          <a:p>
            <a:pPr algn="ctr"/>
            <a:r>
              <a:rPr lang="ru-RU" dirty="0"/>
              <a:t>Название команды: СМИ</a:t>
            </a:r>
          </a:p>
          <a:p>
            <a:pPr algn="ctr"/>
            <a:r>
              <a:rPr lang="ru-RU" dirty="0"/>
              <a:t>Название проекта: Программа идентификации пользователей</a:t>
            </a:r>
          </a:p>
          <a:p>
            <a:pPr algn="ctr"/>
            <a:r>
              <a:rPr lang="ru-RU" dirty="0"/>
              <a:t>Название кейса: </a:t>
            </a:r>
            <a:r>
              <a:rPr lang="en-US" dirty="0"/>
              <a:t>Big Data</a:t>
            </a:r>
            <a:r>
              <a:rPr lang="ru-RU" dirty="0"/>
              <a:t>. Своя идея (безопасность).</a:t>
            </a:r>
          </a:p>
        </p:txBody>
      </p:sp>
      <p:pic>
        <p:nvPicPr>
          <p:cNvPr id="1026" name="Picture 2" descr="https://pp.userapi.com/c834401/v834401682/116fc2/pWqSw0fHr1I.jpg">
            <a:extLst>
              <a:ext uri="{FF2B5EF4-FFF2-40B4-BE49-F238E27FC236}">
                <a16:creationId xmlns:a16="http://schemas.microsoft.com/office/drawing/2014/main" id="{12162A3E-126F-4FA5-AC7F-40664EBA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9087" cy="51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8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805E72-F890-4988-AC79-8FF3A6F13F08}"/>
              </a:ext>
            </a:extLst>
          </p:cNvPr>
          <p:cNvSpPr txBox="1">
            <a:spLocks/>
          </p:cNvSpPr>
          <p:nvPr/>
        </p:nvSpPr>
        <p:spPr>
          <a:xfrm>
            <a:off x="1087737" y="-18186"/>
            <a:ext cx="5605629" cy="656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 Проблема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8A557B-0374-4C45-966A-B5F9ACD53AEB}"/>
              </a:ext>
            </a:extLst>
          </p:cNvPr>
          <p:cNvSpPr/>
          <p:nvPr/>
        </p:nvSpPr>
        <p:spPr>
          <a:xfrm>
            <a:off x="870581" y="538757"/>
            <a:ext cx="62395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/>
              <a:t>Идентификация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5903B4-6E58-44C6-B1BD-79350E1A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8307"/>
            <a:ext cx="5048250" cy="22193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5E5320-F8C3-4F33-BC36-8F8771B9D74C}"/>
              </a:ext>
            </a:extLst>
          </p:cNvPr>
          <p:cNvSpPr/>
          <p:nvPr/>
        </p:nvSpPr>
        <p:spPr>
          <a:xfrm>
            <a:off x="574101" y="3510369"/>
            <a:ext cx="62395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/>
              <a:t>      на основе его трафика</a:t>
            </a:r>
          </a:p>
        </p:txBody>
      </p:sp>
      <p:pic>
        <p:nvPicPr>
          <p:cNvPr id="10" name="Объект 9" descr="Изображение выглядит как электроника, компьютер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3AC94F7-3072-4926-9E31-77026F50C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9" y="5396550"/>
            <a:ext cx="2172180" cy="1161646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B92DB1-70E1-4609-ACAB-C1103E5D08FE}"/>
              </a:ext>
            </a:extLst>
          </p:cNvPr>
          <p:cNvSpPr/>
          <p:nvPr/>
        </p:nvSpPr>
        <p:spPr>
          <a:xfrm>
            <a:off x="3275856" y="5318021"/>
            <a:ext cx="3045718" cy="116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8962496-15E9-4F25-A665-906B6871EB1F}"/>
              </a:ext>
            </a:extLst>
          </p:cNvPr>
          <p:cNvSpPr/>
          <p:nvPr/>
        </p:nvSpPr>
        <p:spPr>
          <a:xfrm>
            <a:off x="3320343" y="5500926"/>
            <a:ext cx="28604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Программа</a:t>
            </a:r>
            <a:endParaRPr lang="ru-RU" sz="40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170" name="Picture 2" descr="https://im0-tub-ru.yandex.net/i?id=0639696a6aefda54e518567bbf18ed73&amp;n=13">
            <a:extLst>
              <a:ext uri="{FF2B5EF4-FFF2-40B4-BE49-F238E27FC236}">
                <a16:creationId xmlns:a16="http://schemas.microsoft.com/office/drawing/2014/main" id="{5EDFA602-9EFC-470A-8F10-40F349D4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67" y="5184176"/>
            <a:ext cx="811785" cy="5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 descr="Изображение выглядит как мебель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0FEF2E99-21F7-4C71-B030-3AB01D1FE6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80" y="4579906"/>
            <a:ext cx="1754043" cy="1754043"/>
          </a:xfrm>
          <a:prstGeom prst="rect">
            <a:avLst/>
          </a:prstGeom>
        </p:spPr>
      </p:pic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CCBC7C92-0DCC-41D6-861B-59AB37228F03}"/>
              </a:ext>
            </a:extLst>
          </p:cNvPr>
          <p:cNvSpPr/>
          <p:nvPr/>
        </p:nvSpPr>
        <p:spPr>
          <a:xfrm>
            <a:off x="2447315" y="5722831"/>
            <a:ext cx="703970" cy="33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6EE8648E-9C65-466B-AC19-85657CA6490F}"/>
              </a:ext>
            </a:extLst>
          </p:cNvPr>
          <p:cNvSpPr/>
          <p:nvPr/>
        </p:nvSpPr>
        <p:spPr>
          <a:xfrm>
            <a:off x="6469222" y="5643847"/>
            <a:ext cx="1155757" cy="33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F3B5F71-3F1B-4B07-8C14-E32C0E3EB66A}"/>
              </a:ext>
            </a:extLst>
          </p:cNvPr>
          <p:cNvSpPr/>
          <p:nvPr/>
        </p:nvSpPr>
        <p:spPr>
          <a:xfrm>
            <a:off x="7939945" y="6328092"/>
            <a:ext cx="52931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Вася</a:t>
            </a:r>
            <a:endParaRPr lang="ru-RU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46C16BE-2E92-40E6-931E-E0BFF9E82598}"/>
              </a:ext>
            </a:extLst>
          </p:cNvPr>
          <p:cNvSpPr/>
          <p:nvPr/>
        </p:nvSpPr>
        <p:spPr>
          <a:xfrm>
            <a:off x="6486821" y="5396550"/>
            <a:ext cx="88639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Это Вася!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0E361A2-BE5B-468C-BCD3-647B869FB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92" y="4318830"/>
            <a:ext cx="8401016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6C695-41CC-4440-AA94-6E4E283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079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Актуальность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2C89F9-12BE-4993-9BC7-A77C951BB519}"/>
              </a:ext>
            </a:extLst>
          </p:cNvPr>
          <p:cNvSpPr/>
          <p:nvPr/>
        </p:nvSpPr>
        <p:spPr>
          <a:xfrm>
            <a:off x="258068" y="3746227"/>
            <a:ext cx="33618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/>
              <a:t>04-7D-7B-97-0C-9F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A36E01-6DF4-4A4D-BB35-3F3539212FF6}"/>
              </a:ext>
            </a:extLst>
          </p:cNvPr>
          <p:cNvSpPr/>
          <p:nvPr/>
        </p:nvSpPr>
        <p:spPr>
          <a:xfrm>
            <a:off x="628650" y="3142815"/>
            <a:ext cx="26206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MAC-</a:t>
            </a:r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адрес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1BFAAE-CC69-422A-82B2-E0528F2E1740}"/>
              </a:ext>
            </a:extLst>
          </p:cNvPr>
          <p:cNvSpPr/>
          <p:nvPr/>
        </p:nvSpPr>
        <p:spPr>
          <a:xfrm>
            <a:off x="4541204" y="5913993"/>
            <a:ext cx="33904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/>
              <a:t>21DA:D3::2F3B:2AA:FF:FE28:9C5A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6A9DD4-AFFD-4904-86A4-2B70D044E0C2}"/>
              </a:ext>
            </a:extLst>
          </p:cNvPr>
          <p:cNvSpPr/>
          <p:nvPr/>
        </p:nvSpPr>
        <p:spPr>
          <a:xfrm>
            <a:off x="4985942" y="5310581"/>
            <a:ext cx="25010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IPv6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адрес</a:t>
            </a:r>
          </a:p>
        </p:txBody>
      </p:sp>
      <p:pic>
        <p:nvPicPr>
          <p:cNvPr id="9" name="Рисунок 8" descr="Изображение выглядит как векторная графи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DA16C6C-92EC-42E4-938D-B218CE971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" y="570522"/>
            <a:ext cx="2801888" cy="210141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22A7955-9D7F-40A1-B8DD-DF60D89D0AB5}"/>
              </a:ext>
            </a:extLst>
          </p:cNvPr>
          <p:cNvSpPr/>
          <p:nvPr/>
        </p:nvSpPr>
        <p:spPr>
          <a:xfrm>
            <a:off x="2205159" y="1043047"/>
            <a:ext cx="43127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 Fingerprint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098EA1B-808A-4975-BB87-2B93CB1F4E0B}"/>
              </a:ext>
            </a:extLst>
          </p:cNvPr>
          <p:cNvSpPr/>
          <p:nvPr/>
        </p:nvSpPr>
        <p:spPr>
          <a:xfrm>
            <a:off x="3818065" y="1610953"/>
            <a:ext cx="4682052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не конкуренты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664BBC8-8FAA-4E4E-B217-E594B92F0844}"/>
              </a:ext>
            </a:extLst>
          </p:cNvPr>
          <p:cNvSpPr/>
          <p:nvPr/>
        </p:nvSpPr>
        <p:spPr>
          <a:xfrm>
            <a:off x="4541204" y="3435202"/>
            <a:ext cx="413517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</a:t>
            </a:r>
            <a:r>
              <a:rPr lang="ru-RU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е используем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DE3CE37-0EA8-4C67-9950-8468FF2C1062}"/>
              </a:ext>
            </a:extLst>
          </p:cNvPr>
          <p:cNvSpPr/>
          <p:nvPr/>
        </p:nvSpPr>
        <p:spPr>
          <a:xfrm>
            <a:off x="700398" y="5132328"/>
            <a:ext cx="3262432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случайный </a:t>
            </a:r>
          </a:p>
          <a:p>
            <a:pPr algn="ctr"/>
            <a:r>
              <a:rPr lang="ru-RU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номер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F84E8E5-2381-42A6-8B1A-8CF4A5E98B25}"/>
              </a:ext>
            </a:extLst>
          </p:cNvPr>
          <p:cNvCxnSpPr>
            <a:cxnSpLocks/>
          </p:cNvCxnSpPr>
          <p:nvPr/>
        </p:nvCxnSpPr>
        <p:spPr>
          <a:xfrm>
            <a:off x="971600" y="2924944"/>
            <a:ext cx="2016224" cy="15696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34B900-3916-44FB-9415-1A475192A25E}"/>
              </a:ext>
            </a:extLst>
          </p:cNvPr>
          <p:cNvCxnSpPr>
            <a:cxnSpLocks/>
          </p:cNvCxnSpPr>
          <p:nvPr/>
        </p:nvCxnSpPr>
        <p:spPr>
          <a:xfrm flipV="1">
            <a:off x="862520" y="2889809"/>
            <a:ext cx="1765264" cy="16047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F3B2A25-82FC-4171-815D-1B1ED49B5CFB}"/>
              </a:ext>
            </a:extLst>
          </p:cNvPr>
          <p:cNvCxnSpPr>
            <a:cxnSpLocks/>
          </p:cNvCxnSpPr>
          <p:nvPr/>
        </p:nvCxnSpPr>
        <p:spPr>
          <a:xfrm>
            <a:off x="2790611" y="1700808"/>
            <a:ext cx="1061309" cy="360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2CC0850-3D1E-48F4-B35D-AAA32A052B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358384" y="3692206"/>
            <a:ext cx="1182820" cy="1584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E5778DD-1476-4170-A8BB-2133BFD96265}"/>
              </a:ext>
            </a:extLst>
          </p:cNvPr>
          <p:cNvCxnSpPr>
            <a:cxnSpLocks/>
          </p:cNvCxnSpPr>
          <p:nvPr/>
        </p:nvCxnSpPr>
        <p:spPr>
          <a:xfrm flipV="1">
            <a:off x="3432562" y="5814953"/>
            <a:ext cx="1283454" cy="283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99A1A-433D-4031-9B0C-FB379FFA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59DC-19F9-486B-8CEB-D7A6862F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98" y="1665832"/>
            <a:ext cx="7886700" cy="4351338"/>
          </a:xfrm>
        </p:spPr>
        <p:txBody>
          <a:bodyPr/>
          <a:lstStyle/>
          <a:p>
            <a:pPr algn="ctr"/>
            <a:endParaRPr lang="ru-RU" dirty="0"/>
          </a:p>
          <a:p>
            <a:pPr algn="ctr"/>
            <a:r>
              <a:rPr lang="ru-RU" dirty="0"/>
              <a:t>Компании- владельцы общественных </a:t>
            </a:r>
            <a:r>
              <a:rPr lang="en-US" dirty="0"/>
              <a:t>Internet- </a:t>
            </a:r>
            <a:r>
              <a:rPr lang="ru-RU" dirty="0"/>
              <a:t>сетей</a:t>
            </a:r>
          </a:p>
          <a:p>
            <a:pPr algn="ctr"/>
            <a:r>
              <a:rPr lang="ru-RU" dirty="0"/>
              <a:t>Владельцы крупных сетей общего питания(</a:t>
            </a:r>
            <a:r>
              <a:rPr lang="en-US" dirty="0"/>
              <a:t>BK, KFC </a:t>
            </a:r>
            <a:r>
              <a:rPr lang="ru-RU" dirty="0"/>
              <a:t>и </a:t>
            </a:r>
            <a:r>
              <a:rPr lang="ru-RU" dirty="0" err="1"/>
              <a:t>тд</a:t>
            </a:r>
            <a:r>
              <a:rPr lang="ru-RU" dirty="0"/>
              <a:t>.)</a:t>
            </a:r>
          </a:p>
          <a:p>
            <a:pPr algn="ctr"/>
            <a:r>
              <a:rPr lang="ru-RU" dirty="0"/>
              <a:t>Крупные Торговые центры и сетевые магазины</a:t>
            </a:r>
          </a:p>
          <a:p>
            <a:pPr algn="ctr"/>
            <a:r>
              <a:rPr lang="ru-RU" dirty="0"/>
              <a:t>ФСБ</a:t>
            </a:r>
          </a:p>
          <a:p>
            <a:endParaRPr lang="ru-RU" dirty="0"/>
          </a:p>
        </p:txBody>
      </p:sp>
      <p:pic>
        <p:nvPicPr>
          <p:cNvPr id="8194" name="Picture 2" descr="http://www.fiactive.com/postpic/2011/05/famous-fast-food-logos_16199.jpg">
            <a:extLst>
              <a:ext uri="{FF2B5EF4-FFF2-40B4-BE49-F238E27FC236}">
                <a16:creationId xmlns:a16="http://schemas.microsoft.com/office/drawing/2014/main" id="{EE0D67F4-AC9B-4C8F-9DEF-818F2D0B5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32917"/>
            <a:ext cx="4788024" cy="25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media.istockphoto.com/photos/green-checkmark-picture-id503451933?k=6&amp;m=503451933&amp;s=612x612&amp;w=0&amp;h=6QQzz3myBotXfTM4SjWip6pAlB9xGlWubXJRMGGp5jE=">
            <a:extLst>
              <a:ext uri="{FF2B5EF4-FFF2-40B4-BE49-F238E27FC236}">
                <a16:creationId xmlns:a16="http://schemas.microsoft.com/office/drawing/2014/main" id="{72BC7531-8539-420C-98F9-31ACB8AB6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43160"/>
            <a:ext cx="2050555" cy="153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43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85669-6EE2-41AC-A7BF-3EED75BF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77305"/>
            <a:ext cx="7886700" cy="1325563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090B16B-4177-40D1-B2FA-D18899AB5CD3}"/>
              </a:ext>
            </a:extLst>
          </p:cNvPr>
          <p:cNvSpPr/>
          <p:nvPr/>
        </p:nvSpPr>
        <p:spPr>
          <a:xfrm>
            <a:off x="163608" y="1043756"/>
            <a:ext cx="2622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Язык </a:t>
            </a:r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Си</a:t>
            </a:r>
            <a:endParaRPr lang="ru-RU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4C4D3F-9A08-48FC-A890-6E7D4BB83754}"/>
              </a:ext>
            </a:extLst>
          </p:cNvPr>
          <p:cNvSpPr/>
          <p:nvPr/>
        </p:nvSpPr>
        <p:spPr>
          <a:xfrm>
            <a:off x="3300353" y="432048"/>
            <a:ext cx="4815742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переносимость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CCEAD3D-6B0D-48C0-91F2-18AB49BC4AA2}"/>
              </a:ext>
            </a:extLst>
          </p:cNvPr>
          <p:cNvSpPr/>
          <p:nvPr/>
        </p:nvSpPr>
        <p:spPr>
          <a:xfrm>
            <a:off x="1907704" y="2204864"/>
            <a:ext cx="695870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малы</a:t>
            </a:r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й</a:t>
            </a:r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расход памяти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FE56A80-5001-4764-91E9-C3B0FCD55912}"/>
              </a:ext>
            </a:extLst>
          </p:cNvPr>
          <p:cNvSpPr/>
          <p:nvPr/>
        </p:nvSpPr>
        <p:spPr>
          <a:xfrm>
            <a:off x="3349726" y="1355378"/>
            <a:ext cx="295805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быстрота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89DCE01-D572-405C-B373-15362B1D0313}"/>
              </a:ext>
            </a:extLst>
          </p:cNvPr>
          <p:cNvCxnSpPr>
            <a:cxnSpLocks/>
          </p:cNvCxnSpPr>
          <p:nvPr/>
        </p:nvCxnSpPr>
        <p:spPr>
          <a:xfrm>
            <a:off x="2611880" y="1817042"/>
            <a:ext cx="370316" cy="6755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0EC295F-C9E1-4678-B281-72C06D73D82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78518" y="1516618"/>
            <a:ext cx="671208" cy="300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2AF103-4945-4F5C-A062-6E7E9031A98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607801" y="893713"/>
            <a:ext cx="692552" cy="354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upload.wikimedia.org/wikipedia/commons/thumb/d/da/Binary_search_tree.svg/1200px-Binary_search_tree.svg.png">
            <a:extLst>
              <a:ext uri="{FF2B5EF4-FFF2-40B4-BE49-F238E27FC236}">
                <a16:creationId xmlns:a16="http://schemas.microsoft.com/office/drawing/2014/main" id="{6CC82A51-397B-4291-B7F8-5D806803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6" y="3094285"/>
            <a:ext cx="224664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6740503-9108-4D39-B495-F919F3A2AF7E}"/>
              </a:ext>
            </a:extLst>
          </p:cNvPr>
          <p:cNvSpPr/>
          <p:nvPr/>
        </p:nvSpPr>
        <p:spPr>
          <a:xfrm>
            <a:off x="2786442" y="3129857"/>
            <a:ext cx="5914314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Оптимальные структуры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3EA214D-83B5-4416-96FF-A7850A64379C}"/>
              </a:ext>
            </a:extLst>
          </p:cNvPr>
          <p:cNvCxnSpPr>
            <a:cxnSpLocks/>
          </p:cNvCxnSpPr>
          <p:nvPr/>
        </p:nvCxnSpPr>
        <p:spPr>
          <a:xfrm flipH="1" flipV="1">
            <a:off x="2242958" y="3861048"/>
            <a:ext cx="1320930" cy="101625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https://im0-tub-ru.yandex.net/i?id=3981290cbd3d921395944113e2b7280a-l&amp;n=13">
            <a:extLst>
              <a:ext uri="{FF2B5EF4-FFF2-40B4-BE49-F238E27FC236}">
                <a16:creationId xmlns:a16="http://schemas.microsoft.com/office/drawing/2014/main" id="{640630C0-808C-41CB-916B-4C76EE92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32" y="4884183"/>
            <a:ext cx="1895872" cy="189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9329716-1BA9-4CFA-9265-3835BD3792FA}"/>
              </a:ext>
            </a:extLst>
          </p:cNvPr>
          <p:cNvSpPr/>
          <p:nvPr/>
        </p:nvSpPr>
        <p:spPr>
          <a:xfrm>
            <a:off x="-181984" y="4954956"/>
            <a:ext cx="7063419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Наивный байесовский классификатор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B92FCD53-71C8-4830-96A7-1E8CE965BF6C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5708224" y="5832119"/>
            <a:ext cx="1173211" cy="283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28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DC0B1-0EE6-4BBE-83B3-7F277E4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641"/>
            <a:ext cx="7886700" cy="936104"/>
          </a:xfrm>
        </p:spPr>
        <p:txBody>
          <a:bodyPr/>
          <a:lstStyle/>
          <a:p>
            <a:pPr algn="ctr"/>
            <a:r>
              <a:rPr lang="ru-RU" dirty="0"/>
              <a:t>РАБОТОСПОСОБНОСТЬ</a:t>
            </a:r>
          </a:p>
        </p:txBody>
      </p:sp>
      <p:pic>
        <p:nvPicPr>
          <p:cNvPr id="2054" name="Picture 6" descr="https://sun9-7.userapi.com/c840739/v840739299/72a59/3qCQcJxc-eY.jpg">
            <a:extLst>
              <a:ext uri="{FF2B5EF4-FFF2-40B4-BE49-F238E27FC236}">
                <a16:creationId xmlns:a16="http://schemas.microsoft.com/office/drawing/2014/main" id="{9DB8CBAD-1410-49EA-A43B-2A121BCB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1" y="1916833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un9-7.userapi.com/c840739/v840739299/72a60/OtSnMRRpBpw.jpg">
            <a:extLst>
              <a:ext uri="{FF2B5EF4-FFF2-40B4-BE49-F238E27FC236}">
                <a16:creationId xmlns:a16="http://schemas.microsoft.com/office/drawing/2014/main" id="{D0954A24-2254-4658-9C27-C58372D0A3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84" y="1916832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un9-4.userapi.com/c840739/v840739299/72a6d/IyS23fN4428.jpg">
            <a:extLst>
              <a:ext uri="{FF2B5EF4-FFF2-40B4-BE49-F238E27FC236}">
                <a16:creationId xmlns:a16="http://schemas.microsoft.com/office/drawing/2014/main" id="{1409FB64-D8B4-444F-BB06-9ADBDD5B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26" y="1951491"/>
            <a:ext cx="1752621" cy="21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670289-61BA-4F4A-8856-7EE4CD53E4E8}"/>
              </a:ext>
            </a:extLst>
          </p:cNvPr>
          <p:cNvSpPr/>
          <p:nvPr/>
        </p:nvSpPr>
        <p:spPr>
          <a:xfrm>
            <a:off x="419072" y="4437112"/>
            <a:ext cx="2715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 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Браузер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8D8324-D306-452A-86FD-244C47FC0FFC}"/>
              </a:ext>
            </a:extLst>
          </p:cNvPr>
          <p:cNvSpPr/>
          <p:nvPr/>
        </p:nvSpPr>
        <p:spPr>
          <a:xfrm>
            <a:off x="3434522" y="4129335"/>
            <a:ext cx="243028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Режим 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инкогнито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80CAFE-FC67-4556-B8FF-6D04E4DCFBA5}"/>
              </a:ext>
            </a:extLst>
          </p:cNvPr>
          <p:cNvSpPr/>
          <p:nvPr/>
        </p:nvSpPr>
        <p:spPr>
          <a:xfrm>
            <a:off x="6052216" y="4129334"/>
            <a:ext cx="306526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Шифрование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данных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2041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108</Words>
  <Application>Microsoft Office PowerPoint</Application>
  <PresentationFormat>Экран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1_Тема Office</vt:lpstr>
      <vt:lpstr>Презентация PowerPoint</vt:lpstr>
      <vt:lpstr>Презентация PowerPoint</vt:lpstr>
      <vt:lpstr>Актуальность проекта</vt:lpstr>
      <vt:lpstr>Целевая аудитория</vt:lpstr>
      <vt:lpstr>Реализация</vt:lpstr>
      <vt:lpstr>РАБОТОСПОСОБНОСТЬ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1</dc:creator>
  <cp:lastModifiedBy>Байков Максим Ринатович</cp:lastModifiedBy>
  <cp:revision>24</cp:revision>
  <dcterms:created xsi:type="dcterms:W3CDTF">2017-03-29T09:15:23Z</dcterms:created>
  <dcterms:modified xsi:type="dcterms:W3CDTF">2018-04-15T19:30:07Z</dcterms:modified>
</cp:coreProperties>
</file>