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58" r:id="rId6"/>
    <p:sldId id="271" r:id="rId7"/>
    <p:sldId id="273" r:id="rId8"/>
    <p:sldId id="270" r:id="rId9"/>
    <p:sldId id="274" r:id="rId10"/>
    <p:sldId id="275" r:id="rId11"/>
    <p:sldId id="27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801A25-FCB5-4DF5-807D-91A682B23363}" v="23" dt="2020-06-11T18:44:55.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9DCE26-704B-420D-B2FA-A057DD3BD630}" type="datetimeFigureOut">
              <a:rPr lang="en-US" smtClean="0"/>
              <a:t>6/11/2020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05DF2-B476-45CC-B9F7-06AB7ED21C54}" type="slidenum">
              <a:rPr lang="en-US" smtClean="0"/>
              <a:t>‹#›</a:t>
            </a:fld>
            <a:endParaRPr lang="en-US"/>
          </a:p>
        </p:txBody>
      </p:sp>
    </p:spTree>
    <p:extLst>
      <p:ext uri="{BB962C8B-B14F-4D97-AF65-F5344CB8AC3E}">
        <p14:creationId xmlns:p14="http://schemas.microsoft.com/office/powerpoint/2010/main" val="191943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205DF2-B476-45CC-B9F7-06AB7ED21C54}" type="slidenum">
              <a:rPr lang="en-US" smtClean="0"/>
              <a:t>2</a:t>
            </a:fld>
            <a:endParaRPr lang="en-US"/>
          </a:p>
        </p:txBody>
      </p:sp>
    </p:spTree>
    <p:extLst>
      <p:ext uri="{BB962C8B-B14F-4D97-AF65-F5344CB8AC3E}">
        <p14:creationId xmlns:p14="http://schemas.microsoft.com/office/powerpoint/2010/main" val="142904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205DF2-B476-45CC-B9F7-06AB7ED21C5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6129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205DF2-B476-45CC-B9F7-06AB7ED21C54}" type="slidenum">
              <a:rPr lang="en-US" smtClean="0"/>
              <a:t>4</a:t>
            </a:fld>
            <a:endParaRPr lang="en-US"/>
          </a:p>
        </p:txBody>
      </p:sp>
    </p:spTree>
    <p:extLst>
      <p:ext uri="{BB962C8B-B14F-4D97-AF65-F5344CB8AC3E}">
        <p14:creationId xmlns:p14="http://schemas.microsoft.com/office/powerpoint/2010/main" val="2099673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205DF2-B476-45CC-B9F7-06AB7ED21C54}" type="slidenum">
              <a:rPr lang="en-US" smtClean="0"/>
              <a:t>5</a:t>
            </a:fld>
            <a:endParaRPr lang="en-US"/>
          </a:p>
        </p:txBody>
      </p:sp>
    </p:spTree>
    <p:extLst>
      <p:ext uri="{BB962C8B-B14F-4D97-AF65-F5344CB8AC3E}">
        <p14:creationId xmlns:p14="http://schemas.microsoft.com/office/powerpoint/2010/main" val="185130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205DF2-B476-45CC-B9F7-06AB7ED21C54}" type="slidenum">
              <a:rPr lang="en-US" smtClean="0"/>
              <a:t>6</a:t>
            </a:fld>
            <a:endParaRPr lang="en-US"/>
          </a:p>
        </p:txBody>
      </p:sp>
    </p:spTree>
    <p:extLst>
      <p:ext uri="{BB962C8B-B14F-4D97-AF65-F5344CB8AC3E}">
        <p14:creationId xmlns:p14="http://schemas.microsoft.com/office/powerpoint/2010/main" val="299786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205DF2-B476-45CC-B9F7-06AB7ED21C54}" type="slidenum">
              <a:rPr lang="en-US" smtClean="0"/>
              <a:t>7</a:t>
            </a:fld>
            <a:endParaRPr lang="en-US"/>
          </a:p>
        </p:txBody>
      </p:sp>
    </p:spTree>
    <p:extLst>
      <p:ext uri="{BB962C8B-B14F-4D97-AF65-F5344CB8AC3E}">
        <p14:creationId xmlns:p14="http://schemas.microsoft.com/office/powerpoint/2010/main" val="320558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205DF2-B476-45CC-B9F7-06AB7ED21C54}" type="slidenum">
              <a:rPr lang="en-US" smtClean="0"/>
              <a:t>8</a:t>
            </a:fld>
            <a:endParaRPr lang="en-US"/>
          </a:p>
        </p:txBody>
      </p:sp>
    </p:spTree>
    <p:extLst>
      <p:ext uri="{BB962C8B-B14F-4D97-AF65-F5344CB8AC3E}">
        <p14:creationId xmlns:p14="http://schemas.microsoft.com/office/powerpoint/2010/main" val="219238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82E0-EBD5-466A-AC80-4474FC8961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73E8A-87A1-40DB-B29E-318B0B7A8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100153-50D3-4145-A05D-976936263BC0}"/>
              </a:ext>
            </a:extLst>
          </p:cNvPr>
          <p:cNvSpPr>
            <a:spLocks noGrp="1"/>
          </p:cNvSpPr>
          <p:nvPr>
            <p:ph type="dt" sz="half" idx="10"/>
          </p:nvPr>
        </p:nvSpPr>
        <p:spPr/>
        <p:txBody>
          <a:bodyPr/>
          <a:lstStyle/>
          <a:p>
            <a:fld id="{23D9DB60-8F95-4BA0-9CF0-59ACBA1EEE37}" type="datetimeFigureOut">
              <a:rPr lang="en-US" smtClean="0"/>
              <a:t>6/11/2020</a:t>
            </a:fld>
            <a:endParaRPr lang="en-US"/>
          </a:p>
        </p:txBody>
      </p:sp>
      <p:sp>
        <p:nvSpPr>
          <p:cNvPr id="5" name="Footer Placeholder 4">
            <a:extLst>
              <a:ext uri="{FF2B5EF4-FFF2-40B4-BE49-F238E27FC236}">
                <a16:creationId xmlns:a16="http://schemas.microsoft.com/office/drawing/2014/main" id="{D36CC125-A11D-4473-817F-57CE535A0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638A4-3878-4FCD-A87D-F3707A49C4A8}"/>
              </a:ext>
            </a:extLst>
          </p:cNvPr>
          <p:cNvSpPr>
            <a:spLocks noGrp="1"/>
          </p:cNvSpPr>
          <p:nvPr>
            <p:ph type="sldNum" sz="quarter" idx="12"/>
          </p:nvPr>
        </p:nvSpPr>
        <p:spPr/>
        <p:txBody>
          <a:bodyPr/>
          <a:lstStyle/>
          <a:p>
            <a:fld id="{F23F7CF8-F4BA-477B-AEAE-093BB8EEC19D}" type="slidenum">
              <a:rPr lang="en-US" smtClean="0"/>
              <a:t>‹#›</a:t>
            </a:fld>
            <a:endParaRPr lang="en-US"/>
          </a:p>
        </p:txBody>
      </p:sp>
    </p:spTree>
    <p:extLst>
      <p:ext uri="{BB962C8B-B14F-4D97-AF65-F5344CB8AC3E}">
        <p14:creationId xmlns:p14="http://schemas.microsoft.com/office/powerpoint/2010/main" val="353994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3743-C6C0-4738-98AF-BF7D2781B6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6CB483-7D32-4343-BAAE-E8A705E969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E34FD-B425-4A60-A4F0-92B8FA929C4F}"/>
              </a:ext>
            </a:extLst>
          </p:cNvPr>
          <p:cNvSpPr>
            <a:spLocks noGrp="1"/>
          </p:cNvSpPr>
          <p:nvPr>
            <p:ph type="dt" sz="half" idx="10"/>
          </p:nvPr>
        </p:nvSpPr>
        <p:spPr/>
        <p:txBody>
          <a:bodyPr/>
          <a:lstStyle/>
          <a:p>
            <a:fld id="{23D9DB60-8F95-4BA0-9CF0-59ACBA1EEE37}" type="datetimeFigureOut">
              <a:rPr lang="en-US" smtClean="0"/>
              <a:t>6/11/2020</a:t>
            </a:fld>
            <a:endParaRPr lang="en-US"/>
          </a:p>
        </p:txBody>
      </p:sp>
      <p:sp>
        <p:nvSpPr>
          <p:cNvPr id="5" name="Footer Placeholder 4">
            <a:extLst>
              <a:ext uri="{FF2B5EF4-FFF2-40B4-BE49-F238E27FC236}">
                <a16:creationId xmlns:a16="http://schemas.microsoft.com/office/drawing/2014/main" id="{DA9E7599-FF46-4295-AFC9-7C6A669EC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B9962-67D2-4EBA-B475-D0CD6DC5131D}"/>
              </a:ext>
            </a:extLst>
          </p:cNvPr>
          <p:cNvSpPr>
            <a:spLocks noGrp="1"/>
          </p:cNvSpPr>
          <p:nvPr>
            <p:ph type="sldNum" sz="quarter" idx="12"/>
          </p:nvPr>
        </p:nvSpPr>
        <p:spPr/>
        <p:txBody>
          <a:bodyPr/>
          <a:lstStyle/>
          <a:p>
            <a:fld id="{F23F7CF8-F4BA-477B-AEAE-093BB8EEC19D}" type="slidenum">
              <a:rPr lang="en-US" smtClean="0"/>
              <a:t>‹#›</a:t>
            </a:fld>
            <a:endParaRPr lang="en-US"/>
          </a:p>
        </p:txBody>
      </p:sp>
    </p:spTree>
    <p:extLst>
      <p:ext uri="{BB962C8B-B14F-4D97-AF65-F5344CB8AC3E}">
        <p14:creationId xmlns:p14="http://schemas.microsoft.com/office/powerpoint/2010/main" val="193079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7F3BBE-9BB8-4B09-BAED-D63E0052B5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A7BFCC-F7CB-442C-8832-2427F20D90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C9F4C-B1A0-4214-BEA2-C04B4DDCDC86}"/>
              </a:ext>
            </a:extLst>
          </p:cNvPr>
          <p:cNvSpPr>
            <a:spLocks noGrp="1"/>
          </p:cNvSpPr>
          <p:nvPr>
            <p:ph type="dt" sz="half" idx="10"/>
          </p:nvPr>
        </p:nvSpPr>
        <p:spPr/>
        <p:txBody>
          <a:bodyPr/>
          <a:lstStyle/>
          <a:p>
            <a:fld id="{23D9DB60-8F95-4BA0-9CF0-59ACBA1EEE37}" type="datetimeFigureOut">
              <a:rPr lang="en-US" smtClean="0"/>
              <a:t>6/11/2020</a:t>
            </a:fld>
            <a:endParaRPr lang="en-US"/>
          </a:p>
        </p:txBody>
      </p:sp>
      <p:sp>
        <p:nvSpPr>
          <p:cNvPr id="5" name="Footer Placeholder 4">
            <a:extLst>
              <a:ext uri="{FF2B5EF4-FFF2-40B4-BE49-F238E27FC236}">
                <a16:creationId xmlns:a16="http://schemas.microsoft.com/office/drawing/2014/main" id="{6E6769B5-6216-4A10-9040-DD74DFBA4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F586F-E2F3-4C6D-BCB0-8917A63F298D}"/>
              </a:ext>
            </a:extLst>
          </p:cNvPr>
          <p:cNvSpPr>
            <a:spLocks noGrp="1"/>
          </p:cNvSpPr>
          <p:nvPr>
            <p:ph type="sldNum" sz="quarter" idx="12"/>
          </p:nvPr>
        </p:nvSpPr>
        <p:spPr/>
        <p:txBody>
          <a:bodyPr/>
          <a:lstStyle/>
          <a:p>
            <a:fld id="{F23F7CF8-F4BA-477B-AEAE-093BB8EEC19D}" type="slidenum">
              <a:rPr lang="en-US" smtClean="0"/>
              <a:t>‹#›</a:t>
            </a:fld>
            <a:endParaRPr lang="en-US"/>
          </a:p>
        </p:txBody>
      </p:sp>
    </p:spTree>
    <p:extLst>
      <p:ext uri="{BB962C8B-B14F-4D97-AF65-F5344CB8AC3E}">
        <p14:creationId xmlns:p14="http://schemas.microsoft.com/office/powerpoint/2010/main" val="3243964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1FEF-2152-4609-A9AF-4BE9BFDCF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BFA4D1-6D46-4F5F-BC9C-51CFF0659C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C1B61D-5300-418C-B010-B56AB031E158}"/>
              </a:ext>
            </a:extLst>
          </p:cNvPr>
          <p:cNvSpPr>
            <a:spLocks noGrp="1"/>
          </p:cNvSpPr>
          <p:nvPr>
            <p:ph type="dt" sz="half" idx="10"/>
          </p:nvPr>
        </p:nvSpPr>
        <p:spPr/>
        <p:txBody>
          <a:bodyPr/>
          <a:lstStyle/>
          <a:p>
            <a:fld id="{23D9DB60-8F95-4BA0-9CF0-59ACBA1EEE37}" type="datetimeFigureOut">
              <a:rPr lang="en-US" smtClean="0"/>
              <a:t>6/11/2020</a:t>
            </a:fld>
            <a:endParaRPr lang="en-US"/>
          </a:p>
        </p:txBody>
      </p:sp>
      <p:sp>
        <p:nvSpPr>
          <p:cNvPr id="5" name="Footer Placeholder 4">
            <a:extLst>
              <a:ext uri="{FF2B5EF4-FFF2-40B4-BE49-F238E27FC236}">
                <a16:creationId xmlns:a16="http://schemas.microsoft.com/office/drawing/2014/main" id="{C163C150-BDD8-4650-BEBE-DB7ADB2F3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A15F0-0104-4280-A1A1-C76F95184FBE}"/>
              </a:ext>
            </a:extLst>
          </p:cNvPr>
          <p:cNvSpPr>
            <a:spLocks noGrp="1"/>
          </p:cNvSpPr>
          <p:nvPr>
            <p:ph type="sldNum" sz="quarter" idx="12"/>
          </p:nvPr>
        </p:nvSpPr>
        <p:spPr/>
        <p:txBody>
          <a:bodyPr/>
          <a:lstStyle/>
          <a:p>
            <a:fld id="{F23F7CF8-F4BA-477B-AEAE-093BB8EEC19D}" type="slidenum">
              <a:rPr lang="en-US" smtClean="0"/>
              <a:t>‹#›</a:t>
            </a:fld>
            <a:endParaRPr lang="en-US"/>
          </a:p>
        </p:txBody>
      </p:sp>
    </p:spTree>
    <p:extLst>
      <p:ext uri="{BB962C8B-B14F-4D97-AF65-F5344CB8AC3E}">
        <p14:creationId xmlns:p14="http://schemas.microsoft.com/office/powerpoint/2010/main" val="153186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BF7A-3CD3-404F-AE97-A6C134C2E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E591A9-2B15-4346-B27F-D40DBBDB0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278D7-A6E8-4196-8BC0-BC61AE05A3C3}"/>
              </a:ext>
            </a:extLst>
          </p:cNvPr>
          <p:cNvSpPr>
            <a:spLocks noGrp="1"/>
          </p:cNvSpPr>
          <p:nvPr>
            <p:ph type="dt" sz="half" idx="10"/>
          </p:nvPr>
        </p:nvSpPr>
        <p:spPr/>
        <p:txBody>
          <a:bodyPr/>
          <a:lstStyle/>
          <a:p>
            <a:fld id="{23D9DB60-8F95-4BA0-9CF0-59ACBA1EEE37}" type="datetimeFigureOut">
              <a:rPr lang="en-US" smtClean="0"/>
              <a:t>6/11/2020</a:t>
            </a:fld>
            <a:endParaRPr lang="en-US"/>
          </a:p>
        </p:txBody>
      </p:sp>
      <p:sp>
        <p:nvSpPr>
          <p:cNvPr id="5" name="Footer Placeholder 4">
            <a:extLst>
              <a:ext uri="{FF2B5EF4-FFF2-40B4-BE49-F238E27FC236}">
                <a16:creationId xmlns:a16="http://schemas.microsoft.com/office/drawing/2014/main" id="{960AE6F6-301E-4ABA-AC51-2988FDFAC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8CDC2-8BE9-472A-A1DD-460CB367E110}"/>
              </a:ext>
            </a:extLst>
          </p:cNvPr>
          <p:cNvSpPr>
            <a:spLocks noGrp="1"/>
          </p:cNvSpPr>
          <p:nvPr>
            <p:ph type="sldNum" sz="quarter" idx="12"/>
          </p:nvPr>
        </p:nvSpPr>
        <p:spPr/>
        <p:txBody>
          <a:bodyPr/>
          <a:lstStyle/>
          <a:p>
            <a:fld id="{F23F7CF8-F4BA-477B-AEAE-093BB8EEC19D}" type="slidenum">
              <a:rPr lang="en-US" smtClean="0"/>
              <a:t>‹#›</a:t>
            </a:fld>
            <a:endParaRPr lang="en-US"/>
          </a:p>
        </p:txBody>
      </p:sp>
    </p:spTree>
    <p:extLst>
      <p:ext uri="{BB962C8B-B14F-4D97-AF65-F5344CB8AC3E}">
        <p14:creationId xmlns:p14="http://schemas.microsoft.com/office/powerpoint/2010/main" val="347005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ACDE-32F5-4488-82D2-E594A946A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4F0155-C517-4FB2-AC58-95F65BC26E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364806-8647-4EDD-8D09-BC3B80DB25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7BDF8-4873-4FC4-A841-EFFCC8672C51}"/>
              </a:ext>
            </a:extLst>
          </p:cNvPr>
          <p:cNvSpPr>
            <a:spLocks noGrp="1"/>
          </p:cNvSpPr>
          <p:nvPr>
            <p:ph type="dt" sz="half" idx="10"/>
          </p:nvPr>
        </p:nvSpPr>
        <p:spPr/>
        <p:txBody>
          <a:bodyPr/>
          <a:lstStyle/>
          <a:p>
            <a:fld id="{23D9DB60-8F95-4BA0-9CF0-59ACBA1EEE37}" type="datetimeFigureOut">
              <a:rPr lang="en-US" smtClean="0"/>
              <a:t>6/11/2020</a:t>
            </a:fld>
            <a:endParaRPr lang="en-US"/>
          </a:p>
        </p:txBody>
      </p:sp>
      <p:sp>
        <p:nvSpPr>
          <p:cNvPr id="6" name="Footer Placeholder 5">
            <a:extLst>
              <a:ext uri="{FF2B5EF4-FFF2-40B4-BE49-F238E27FC236}">
                <a16:creationId xmlns:a16="http://schemas.microsoft.com/office/drawing/2014/main" id="{F89880EC-92CF-42DB-9E66-3785599B6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FDB908-3F59-40E5-A345-28BA4C6EF196}"/>
              </a:ext>
            </a:extLst>
          </p:cNvPr>
          <p:cNvSpPr>
            <a:spLocks noGrp="1"/>
          </p:cNvSpPr>
          <p:nvPr>
            <p:ph type="sldNum" sz="quarter" idx="12"/>
          </p:nvPr>
        </p:nvSpPr>
        <p:spPr/>
        <p:txBody>
          <a:bodyPr/>
          <a:lstStyle/>
          <a:p>
            <a:fld id="{F23F7CF8-F4BA-477B-AEAE-093BB8EEC19D}" type="slidenum">
              <a:rPr lang="en-US" smtClean="0"/>
              <a:t>‹#›</a:t>
            </a:fld>
            <a:endParaRPr lang="en-US"/>
          </a:p>
        </p:txBody>
      </p:sp>
    </p:spTree>
    <p:extLst>
      <p:ext uri="{BB962C8B-B14F-4D97-AF65-F5344CB8AC3E}">
        <p14:creationId xmlns:p14="http://schemas.microsoft.com/office/powerpoint/2010/main" val="220319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9184D-FAFC-4F86-9E13-23339633B6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D8FE8F-838F-42F2-95B5-4653B42456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A8158B-4052-4541-B417-8C2EEF1150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903A45-A4E9-4F5F-A21D-21E493C11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4EFD61-E854-43CD-A7A8-89D70A8034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57E715-1F9F-4D5A-8D6C-1D54FB156294}"/>
              </a:ext>
            </a:extLst>
          </p:cNvPr>
          <p:cNvSpPr>
            <a:spLocks noGrp="1"/>
          </p:cNvSpPr>
          <p:nvPr>
            <p:ph type="dt" sz="half" idx="10"/>
          </p:nvPr>
        </p:nvSpPr>
        <p:spPr/>
        <p:txBody>
          <a:bodyPr/>
          <a:lstStyle/>
          <a:p>
            <a:fld id="{23D9DB60-8F95-4BA0-9CF0-59ACBA1EEE37}" type="datetimeFigureOut">
              <a:rPr lang="en-US" smtClean="0"/>
              <a:t>6/11/2020</a:t>
            </a:fld>
            <a:endParaRPr lang="en-US"/>
          </a:p>
        </p:txBody>
      </p:sp>
      <p:sp>
        <p:nvSpPr>
          <p:cNvPr id="8" name="Footer Placeholder 7">
            <a:extLst>
              <a:ext uri="{FF2B5EF4-FFF2-40B4-BE49-F238E27FC236}">
                <a16:creationId xmlns:a16="http://schemas.microsoft.com/office/drawing/2014/main" id="{AD427699-DDAE-4CBE-ACD1-A970AC7973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EA854D-648E-47F7-989A-26971F5BD926}"/>
              </a:ext>
            </a:extLst>
          </p:cNvPr>
          <p:cNvSpPr>
            <a:spLocks noGrp="1"/>
          </p:cNvSpPr>
          <p:nvPr>
            <p:ph type="sldNum" sz="quarter" idx="12"/>
          </p:nvPr>
        </p:nvSpPr>
        <p:spPr/>
        <p:txBody>
          <a:bodyPr/>
          <a:lstStyle/>
          <a:p>
            <a:fld id="{F23F7CF8-F4BA-477B-AEAE-093BB8EEC19D}" type="slidenum">
              <a:rPr lang="en-US" smtClean="0"/>
              <a:t>‹#›</a:t>
            </a:fld>
            <a:endParaRPr lang="en-US"/>
          </a:p>
        </p:txBody>
      </p:sp>
    </p:spTree>
    <p:extLst>
      <p:ext uri="{BB962C8B-B14F-4D97-AF65-F5344CB8AC3E}">
        <p14:creationId xmlns:p14="http://schemas.microsoft.com/office/powerpoint/2010/main" val="237419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047-1E78-4398-8F43-1C05393FB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3C7D2F-C629-45CF-8030-8D5834C81F8C}"/>
              </a:ext>
            </a:extLst>
          </p:cNvPr>
          <p:cNvSpPr>
            <a:spLocks noGrp="1"/>
          </p:cNvSpPr>
          <p:nvPr>
            <p:ph type="dt" sz="half" idx="10"/>
          </p:nvPr>
        </p:nvSpPr>
        <p:spPr/>
        <p:txBody>
          <a:bodyPr/>
          <a:lstStyle/>
          <a:p>
            <a:fld id="{23D9DB60-8F95-4BA0-9CF0-59ACBA1EEE37}" type="datetimeFigureOut">
              <a:rPr lang="en-US" smtClean="0"/>
              <a:t>6/11/2020</a:t>
            </a:fld>
            <a:endParaRPr lang="en-US"/>
          </a:p>
        </p:txBody>
      </p:sp>
      <p:sp>
        <p:nvSpPr>
          <p:cNvPr id="4" name="Footer Placeholder 3">
            <a:extLst>
              <a:ext uri="{FF2B5EF4-FFF2-40B4-BE49-F238E27FC236}">
                <a16:creationId xmlns:a16="http://schemas.microsoft.com/office/drawing/2014/main" id="{F45843E0-7E47-472A-893F-8661CAF162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F795F-74DB-4614-8F70-BABBFF4E08FC}"/>
              </a:ext>
            </a:extLst>
          </p:cNvPr>
          <p:cNvSpPr>
            <a:spLocks noGrp="1"/>
          </p:cNvSpPr>
          <p:nvPr>
            <p:ph type="sldNum" sz="quarter" idx="12"/>
          </p:nvPr>
        </p:nvSpPr>
        <p:spPr/>
        <p:txBody>
          <a:bodyPr/>
          <a:lstStyle/>
          <a:p>
            <a:fld id="{F23F7CF8-F4BA-477B-AEAE-093BB8EEC19D}" type="slidenum">
              <a:rPr lang="en-US" smtClean="0"/>
              <a:t>‹#›</a:t>
            </a:fld>
            <a:endParaRPr lang="en-US"/>
          </a:p>
        </p:txBody>
      </p:sp>
    </p:spTree>
    <p:extLst>
      <p:ext uri="{BB962C8B-B14F-4D97-AF65-F5344CB8AC3E}">
        <p14:creationId xmlns:p14="http://schemas.microsoft.com/office/powerpoint/2010/main" val="95217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5F3E6F-4B66-488B-BF32-69BBE81D619D}"/>
              </a:ext>
            </a:extLst>
          </p:cNvPr>
          <p:cNvSpPr>
            <a:spLocks noGrp="1"/>
          </p:cNvSpPr>
          <p:nvPr>
            <p:ph type="dt" sz="half" idx="10"/>
          </p:nvPr>
        </p:nvSpPr>
        <p:spPr/>
        <p:txBody>
          <a:bodyPr/>
          <a:lstStyle/>
          <a:p>
            <a:fld id="{23D9DB60-8F95-4BA0-9CF0-59ACBA1EEE37}" type="datetimeFigureOut">
              <a:rPr lang="en-US" smtClean="0"/>
              <a:t>6/11/2020</a:t>
            </a:fld>
            <a:endParaRPr lang="en-US"/>
          </a:p>
        </p:txBody>
      </p:sp>
      <p:sp>
        <p:nvSpPr>
          <p:cNvPr id="3" name="Footer Placeholder 2">
            <a:extLst>
              <a:ext uri="{FF2B5EF4-FFF2-40B4-BE49-F238E27FC236}">
                <a16:creationId xmlns:a16="http://schemas.microsoft.com/office/drawing/2014/main" id="{54BFA484-18D1-4E80-80EB-D31DB3C408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7A4461-2885-47BA-895A-15A02740A050}"/>
              </a:ext>
            </a:extLst>
          </p:cNvPr>
          <p:cNvSpPr>
            <a:spLocks noGrp="1"/>
          </p:cNvSpPr>
          <p:nvPr>
            <p:ph type="sldNum" sz="quarter" idx="12"/>
          </p:nvPr>
        </p:nvSpPr>
        <p:spPr/>
        <p:txBody>
          <a:bodyPr/>
          <a:lstStyle/>
          <a:p>
            <a:fld id="{F23F7CF8-F4BA-477B-AEAE-093BB8EEC19D}" type="slidenum">
              <a:rPr lang="en-US" smtClean="0"/>
              <a:t>‹#›</a:t>
            </a:fld>
            <a:endParaRPr lang="en-US"/>
          </a:p>
        </p:txBody>
      </p:sp>
    </p:spTree>
    <p:extLst>
      <p:ext uri="{BB962C8B-B14F-4D97-AF65-F5344CB8AC3E}">
        <p14:creationId xmlns:p14="http://schemas.microsoft.com/office/powerpoint/2010/main" val="874113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CFB-3D4E-41D5-BE09-FEF082CA5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A941AD-3582-4A8D-A637-9BF3B0D4F1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BA8178-5D5B-49C6-A489-F1FC0D4F4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A3229-16B6-4C74-80D0-0145919FEFB6}"/>
              </a:ext>
            </a:extLst>
          </p:cNvPr>
          <p:cNvSpPr>
            <a:spLocks noGrp="1"/>
          </p:cNvSpPr>
          <p:nvPr>
            <p:ph type="dt" sz="half" idx="10"/>
          </p:nvPr>
        </p:nvSpPr>
        <p:spPr/>
        <p:txBody>
          <a:bodyPr/>
          <a:lstStyle/>
          <a:p>
            <a:fld id="{23D9DB60-8F95-4BA0-9CF0-59ACBA1EEE37}" type="datetimeFigureOut">
              <a:rPr lang="en-US" smtClean="0"/>
              <a:t>6/11/2020</a:t>
            </a:fld>
            <a:endParaRPr lang="en-US"/>
          </a:p>
        </p:txBody>
      </p:sp>
      <p:sp>
        <p:nvSpPr>
          <p:cNvPr id="6" name="Footer Placeholder 5">
            <a:extLst>
              <a:ext uri="{FF2B5EF4-FFF2-40B4-BE49-F238E27FC236}">
                <a16:creationId xmlns:a16="http://schemas.microsoft.com/office/drawing/2014/main" id="{4846123B-11C5-433B-98D7-9D2365474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D9AF0-44AC-4B6D-B8A2-6947AC8EA39F}"/>
              </a:ext>
            </a:extLst>
          </p:cNvPr>
          <p:cNvSpPr>
            <a:spLocks noGrp="1"/>
          </p:cNvSpPr>
          <p:nvPr>
            <p:ph type="sldNum" sz="quarter" idx="12"/>
          </p:nvPr>
        </p:nvSpPr>
        <p:spPr/>
        <p:txBody>
          <a:bodyPr/>
          <a:lstStyle/>
          <a:p>
            <a:fld id="{F23F7CF8-F4BA-477B-AEAE-093BB8EEC19D}" type="slidenum">
              <a:rPr lang="en-US" smtClean="0"/>
              <a:t>‹#›</a:t>
            </a:fld>
            <a:endParaRPr lang="en-US"/>
          </a:p>
        </p:txBody>
      </p:sp>
    </p:spTree>
    <p:extLst>
      <p:ext uri="{BB962C8B-B14F-4D97-AF65-F5344CB8AC3E}">
        <p14:creationId xmlns:p14="http://schemas.microsoft.com/office/powerpoint/2010/main" val="135076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73C9-775D-4917-AD1E-B479A486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63D87C-BD57-4F86-9816-F6E97FB7C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86EC98A-C32F-4370-882E-08DC9718A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14CE9-9EF0-4257-BEA3-7DC950CD2C02}"/>
              </a:ext>
            </a:extLst>
          </p:cNvPr>
          <p:cNvSpPr>
            <a:spLocks noGrp="1"/>
          </p:cNvSpPr>
          <p:nvPr>
            <p:ph type="dt" sz="half" idx="10"/>
          </p:nvPr>
        </p:nvSpPr>
        <p:spPr/>
        <p:txBody>
          <a:bodyPr/>
          <a:lstStyle/>
          <a:p>
            <a:fld id="{23D9DB60-8F95-4BA0-9CF0-59ACBA1EEE37}" type="datetimeFigureOut">
              <a:rPr lang="en-US" smtClean="0"/>
              <a:t>6/11/2020</a:t>
            </a:fld>
            <a:endParaRPr lang="en-US"/>
          </a:p>
        </p:txBody>
      </p:sp>
      <p:sp>
        <p:nvSpPr>
          <p:cNvPr id="6" name="Footer Placeholder 5">
            <a:extLst>
              <a:ext uri="{FF2B5EF4-FFF2-40B4-BE49-F238E27FC236}">
                <a16:creationId xmlns:a16="http://schemas.microsoft.com/office/drawing/2014/main" id="{F5AD8B82-3D1A-4A5A-8AEA-1AFEAC201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27C03-95C1-4180-A784-08C0590C1F2B}"/>
              </a:ext>
            </a:extLst>
          </p:cNvPr>
          <p:cNvSpPr>
            <a:spLocks noGrp="1"/>
          </p:cNvSpPr>
          <p:nvPr>
            <p:ph type="sldNum" sz="quarter" idx="12"/>
          </p:nvPr>
        </p:nvSpPr>
        <p:spPr/>
        <p:txBody>
          <a:bodyPr/>
          <a:lstStyle/>
          <a:p>
            <a:fld id="{F23F7CF8-F4BA-477B-AEAE-093BB8EEC19D}" type="slidenum">
              <a:rPr lang="en-US" smtClean="0"/>
              <a:t>‹#›</a:t>
            </a:fld>
            <a:endParaRPr lang="en-US"/>
          </a:p>
        </p:txBody>
      </p:sp>
    </p:spTree>
    <p:extLst>
      <p:ext uri="{BB962C8B-B14F-4D97-AF65-F5344CB8AC3E}">
        <p14:creationId xmlns:p14="http://schemas.microsoft.com/office/powerpoint/2010/main" val="129977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721A91-74BE-4934-898F-B8E763317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A12714-C80F-4BCB-91FF-664BA112B7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AFA5A-F596-472A-BCB5-727DB8F9F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9DB60-8F95-4BA0-9CF0-59ACBA1EEE37}" type="datetimeFigureOut">
              <a:rPr lang="en-US" smtClean="0"/>
              <a:t>6/11/2020</a:t>
            </a:fld>
            <a:endParaRPr lang="en-US"/>
          </a:p>
        </p:txBody>
      </p:sp>
      <p:sp>
        <p:nvSpPr>
          <p:cNvPr id="5" name="Footer Placeholder 4">
            <a:extLst>
              <a:ext uri="{FF2B5EF4-FFF2-40B4-BE49-F238E27FC236}">
                <a16:creationId xmlns:a16="http://schemas.microsoft.com/office/drawing/2014/main" id="{7CB03F9F-2BF5-4E90-A10F-4FD8FE63F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30F996-A835-4335-BFB2-E92E08747D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F7CF8-F4BA-477B-AEAE-093BB8EEC19D}" type="slidenum">
              <a:rPr lang="en-US" smtClean="0"/>
              <a:t>‹#›</a:t>
            </a:fld>
            <a:endParaRPr lang="en-US"/>
          </a:p>
        </p:txBody>
      </p:sp>
    </p:spTree>
    <p:extLst>
      <p:ext uri="{BB962C8B-B14F-4D97-AF65-F5344CB8AC3E}">
        <p14:creationId xmlns:p14="http://schemas.microsoft.com/office/powerpoint/2010/main" val="3195209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s-ivesp@bsd405.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96BA-B911-40DB-9DD3-668572C92EBC}"/>
              </a:ext>
            </a:extLst>
          </p:cNvPr>
          <p:cNvSpPr>
            <a:spLocks noGrp="1"/>
          </p:cNvSpPr>
          <p:nvPr>
            <p:ph type="ctrTitle"/>
          </p:nvPr>
        </p:nvSpPr>
        <p:spPr>
          <a:xfrm>
            <a:off x="1524000" y="1122363"/>
            <a:ext cx="9144000" cy="2387600"/>
          </a:xfrm>
        </p:spPr>
        <p:txBody>
          <a:bodyPr/>
          <a:lstStyle/>
          <a:p>
            <a:r>
              <a:rPr lang="en-US" dirty="0"/>
              <a:t>APCS Special Topics Launch</a:t>
            </a:r>
            <a:endParaRPr lang="en-US" dirty="0">
              <a:cs typeface="Calibri Light"/>
            </a:endParaRPr>
          </a:p>
        </p:txBody>
      </p:sp>
      <p:sp>
        <p:nvSpPr>
          <p:cNvPr id="3" name="Subtitle 2">
            <a:extLst>
              <a:ext uri="{FF2B5EF4-FFF2-40B4-BE49-F238E27FC236}">
                <a16:creationId xmlns:a16="http://schemas.microsoft.com/office/drawing/2014/main" id="{8A46B712-4C5C-49E1-906F-0C1737164013}"/>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n-US" dirty="0"/>
              <a:t>June 11</a:t>
            </a:r>
            <a:r>
              <a:rPr lang="en-US" baseline="30000" dirty="0"/>
              <a:t>th</a:t>
            </a:r>
            <a:r>
              <a:rPr lang="en-US" dirty="0"/>
              <a:t>, 2020</a:t>
            </a:r>
            <a:endParaRPr lang="en-US" dirty="0">
              <a:cs typeface="Calibri"/>
            </a:endParaRPr>
          </a:p>
        </p:txBody>
      </p:sp>
    </p:spTree>
    <p:extLst>
      <p:ext uri="{BB962C8B-B14F-4D97-AF65-F5344CB8AC3E}">
        <p14:creationId xmlns:p14="http://schemas.microsoft.com/office/powerpoint/2010/main" val="120707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66B82-2CC8-4B8D-A01F-046A1A8F9A4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Original Description:</a:t>
            </a: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6B2C8D95-25B8-4256-AF9C-6DEB17FC9510}"/>
              </a:ext>
            </a:extLst>
          </p:cNvPr>
          <p:cNvSpPr>
            <a:spLocks noGrp="1"/>
          </p:cNvSpPr>
          <p:nvPr>
            <p:ph idx="1"/>
          </p:nvPr>
        </p:nvSpPr>
        <p:spPr>
          <a:xfrm>
            <a:off x="4976031" y="963877"/>
            <a:ext cx="6377769" cy="4930246"/>
          </a:xfrm>
        </p:spPr>
        <p:txBody>
          <a:bodyPr anchor="ctr">
            <a:normAutofit/>
          </a:bodyPr>
          <a:lstStyle/>
          <a:p>
            <a:pPr marL="342900" indent="-342900">
              <a:buFont typeface="Arial"/>
              <a:buChar char="•"/>
            </a:pPr>
            <a:r>
              <a:rPr lang="en-US" sz="2400" dirty="0"/>
              <a:t>Night Racer</a:t>
            </a:r>
          </a:p>
          <a:p>
            <a:pPr marL="342900" indent="-342900">
              <a:buFont typeface="Arial"/>
              <a:buChar char="•"/>
            </a:pPr>
            <a:r>
              <a:rPr lang="en-US" sz="2400" dirty="0"/>
              <a:t>Level based "Forza" knock off game designed to teach 3d environments and multiplayer development to The APCS Special Topics Group implementing basic racing game features similar to that of "Forza" with multiple race types such as a time trial race mode, open exploration, and a multiplayer competitive race.</a:t>
            </a:r>
          </a:p>
        </p:txBody>
      </p:sp>
    </p:spTree>
    <p:extLst>
      <p:ext uri="{BB962C8B-B14F-4D97-AF65-F5344CB8AC3E}">
        <p14:creationId xmlns:p14="http://schemas.microsoft.com/office/powerpoint/2010/main" val="134141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966B82-2CC8-4B8D-A01F-046A1A8F9A4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Original Goal:</a:t>
            </a: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6B2C8D95-25B8-4256-AF9C-6DEB17FC9510}"/>
              </a:ext>
            </a:extLst>
          </p:cNvPr>
          <p:cNvSpPr>
            <a:spLocks noGrp="1"/>
          </p:cNvSpPr>
          <p:nvPr>
            <p:ph idx="1"/>
          </p:nvPr>
        </p:nvSpPr>
        <p:spPr>
          <a:xfrm>
            <a:off x="4976031" y="963877"/>
            <a:ext cx="6377769" cy="4930246"/>
          </a:xfrm>
        </p:spPr>
        <p:txBody>
          <a:bodyPr anchor="ctr">
            <a:normAutofit/>
          </a:bodyPr>
          <a:lstStyle/>
          <a:p>
            <a:pPr marL="342900" indent="-342900">
              <a:buFont typeface="Arial"/>
              <a:buChar char="•"/>
            </a:pPr>
            <a:r>
              <a:rPr lang="en-US" sz="2400" dirty="0"/>
              <a:t>Multiplayer</a:t>
            </a:r>
          </a:p>
          <a:p>
            <a:pPr marL="342900" indent="-342900">
              <a:buFont typeface="Arial"/>
              <a:buChar char="•"/>
            </a:pPr>
            <a:r>
              <a:rPr lang="en-US" sz="2400" dirty="0"/>
              <a:t>Game Modes</a:t>
            </a:r>
          </a:p>
          <a:p>
            <a:pPr marL="800100" lvl="1" indent="-342900">
              <a:buFont typeface="Arial"/>
              <a:buChar char="•"/>
            </a:pPr>
            <a:r>
              <a:rPr lang="en-US" sz="2000" dirty="0"/>
              <a:t>Time Trial</a:t>
            </a:r>
          </a:p>
          <a:p>
            <a:pPr marL="800100" lvl="1" indent="-342900">
              <a:buFont typeface="Arial"/>
              <a:buChar char="•"/>
            </a:pPr>
            <a:r>
              <a:rPr lang="en-US" sz="2000" dirty="0"/>
              <a:t>Open World</a:t>
            </a:r>
          </a:p>
          <a:p>
            <a:pPr marL="800100" lvl="1" indent="-342900">
              <a:buFont typeface="Arial"/>
              <a:buChar char="•"/>
            </a:pPr>
            <a:r>
              <a:rPr lang="en-US" sz="2000" dirty="0"/>
              <a:t>Competitive Race</a:t>
            </a:r>
            <a:endParaRPr lang="en-US" sz="2400" dirty="0"/>
          </a:p>
          <a:p>
            <a:pPr marL="342900" indent="-342900">
              <a:buFont typeface="Arial"/>
              <a:buChar char="•"/>
            </a:pPr>
            <a:r>
              <a:rPr lang="en-US" sz="2400" dirty="0"/>
              <a:t>Large / Populated Scenery</a:t>
            </a:r>
          </a:p>
          <a:p>
            <a:pPr marL="342900" indent="-342900">
              <a:buFont typeface="Arial"/>
              <a:buChar char="•"/>
            </a:pPr>
            <a:r>
              <a:rPr lang="en-US" sz="2400" dirty="0"/>
              <a:t>Variety of Obstacles</a:t>
            </a:r>
          </a:p>
          <a:p>
            <a:pPr marL="342900" indent="-342900">
              <a:buFont typeface="Arial"/>
              <a:buChar char="•"/>
            </a:pPr>
            <a:r>
              <a:rPr lang="en-US" sz="2400" dirty="0"/>
              <a:t>Drifting</a:t>
            </a:r>
          </a:p>
          <a:p>
            <a:pPr marL="342900" indent="-342900">
              <a:buFont typeface="Arial"/>
              <a:buChar char="•"/>
            </a:pPr>
            <a:r>
              <a:rPr lang="en-US" sz="2400" dirty="0"/>
              <a:t>Complex HUD</a:t>
            </a:r>
          </a:p>
          <a:p>
            <a:pPr marL="342900" indent="-342900">
              <a:buFont typeface="Arial"/>
              <a:buChar char="•"/>
            </a:pPr>
            <a:r>
              <a:rPr lang="en-US" sz="2400" dirty="0"/>
              <a:t>3</a:t>
            </a:r>
            <a:r>
              <a:rPr lang="en-US" sz="2400" baseline="30000" dirty="0"/>
              <a:t>rd</a:t>
            </a:r>
            <a:r>
              <a:rPr lang="en-US" sz="2400" dirty="0"/>
              <a:t> Person Car Model</a:t>
            </a:r>
          </a:p>
          <a:p>
            <a:pPr marL="342900" indent="-342900">
              <a:buFont typeface="Arial"/>
              <a:buChar char="•"/>
            </a:pPr>
            <a:r>
              <a:rPr lang="en-US" sz="2400" dirty="0"/>
              <a:t>Low Gravity Environments</a:t>
            </a:r>
            <a:endParaRPr lang="en-US" sz="2000" dirty="0"/>
          </a:p>
        </p:txBody>
      </p:sp>
    </p:spTree>
    <p:extLst>
      <p:ext uri="{BB962C8B-B14F-4D97-AF65-F5344CB8AC3E}">
        <p14:creationId xmlns:p14="http://schemas.microsoft.com/office/powerpoint/2010/main" val="19234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66B82-2CC8-4B8D-A01F-046A1A8F9A4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Description:</a:t>
            </a: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6B2C8D95-25B8-4256-AF9C-6DEB17FC9510}"/>
              </a:ext>
            </a:extLst>
          </p:cNvPr>
          <p:cNvSpPr>
            <a:spLocks noGrp="1"/>
          </p:cNvSpPr>
          <p:nvPr>
            <p:ph idx="1"/>
          </p:nvPr>
        </p:nvSpPr>
        <p:spPr>
          <a:xfrm>
            <a:off x="4976031" y="963877"/>
            <a:ext cx="6377769" cy="4930246"/>
          </a:xfrm>
        </p:spPr>
        <p:txBody>
          <a:bodyPr anchor="ctr">
            <a:normAutofit/>
          </a:bodyPr>
          <a:lstStyle/>
          <a:p>
            <a:pPr marL="342900" indent="-342900">
              <a:buFont typeface="Arial"/>
              <a:buChar char="•"/>
            </a:pPr>
            <a:r>
              <a:rPr lang="en-US" sz="2400" dirty="0"/>
              <a:t>Space Racer aka “Spacer”</a:t>
            </a:r>
          </a:p>
          <a:p>
            <a:pPr marL="342900" indent="-342900">
              <a:buFont typeface="Arial"/>
              <a:buChar char="•"/>
            </a:pPr>
            <a:r>
              <a:rPr lang="en-US" sz="2400" dirty="0"/>
              <a:t>An open world Indie racing game developed by the Sammamish High School Computer Science Special Topics Class. The game features an immersive first-person perspective as the player drives a futuristic invisible car around on a flat planet in the infinite void of space.</a:t>
            </a:r>
          </a:p>
        </p:txBody>
      </p:sp>
    </p:spTree>
    <p:extLst>
      <p:ext uri="{BB962C8B-B14F-4D97-AF65-F5344CB8AC3E}">
        <p14:creationId xmlns:p14="http://schemas.microsoft.com/office/powerpoint/2010/main" val="205218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66B82-2CC8-4B8D-A01F-046A1A8F9A4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Launch Product:</a:t>
            </a: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6B2C8D95-25B8-4256-AF9C-6DEB17FC9510}"/>
              </a:ext>
            </a:extLst>
          </p:cNvPr>
          <p:cNvSpPr>
            <a:spLocks noGrp="1"/>
          </p:cNvSpPr>
          <p:nvPr>
            <p:ph idx="1"/>
          </p:nvPr>
        </p:nvSpPr>
        <p:spPr>
          <a:xfrm>
            <a:off x="4976031" y="963877"/>
            <a:ext cx="6377769" cy="4930246"/>
          </a:xfrm>
        </p:spPr>
        <p:txBody>
          <a:bodyPr anchor="ctr">
            <a:normAutofit/>
          </a:bodyPr>
          <a:lstStyle/>
          <a:p>
            <a:r>
              <a:rPr lang="en-US" sz="2400" dirty="0"/>
              <a:t>1</a:t>
            </a:r>
            <a:r>
              <a:rPr lang="en-US" sz="2400" baseline="30000" dirty="0"/>
              <a:t>st</a:t>
            </a:r>
            <a:r>
              <a:rPr lang="en-US" sz="2400" dirty="0"/>
              <a:t> Person Perspective racer</a:t>
            </a:r>
          </a:p>
          <a:p>
            <a:r>
              <a:rPr lang="en-US" sz="2400" dirty="0"/>
              <a:t>Realistic Circle track</a:t>
            </a:r>
          </a:p>
          <a:p>
            <a:r>
              <a:rPr lang="en-US" sz="2400" dirty="0"/>
              <a:t>The Invisible Car</a:t>
            </a:r>
          </a:p>
          <a:p>
            <a:r>
              <a:rPr lang="en-US" sz="2400" dirty="0"/>
              <a:t>Large Open World</a:t>
            </a:r>
          </a:p>
          <a:p>
            <a:r>
              <a:rPr lang="en-US" sz="2400" dirty="0"/>
              <a:t>High Performance Racing Mechanics</a:t>
            </a:r>
          </a:p>
          <a:p>
            <a:r>
              <a:rPr lang="en-US" sz="2400" dirty="0"/>
              <a:t>No-Distraction Realistic HUD</a:t>
            </a:r>
          </a:p>
        </p:txBody>
      </p:sp>
    </p:spTree>
    <p:extLst>
      <p:ext uri="{BB962C8B-B14F-4D97-AF65-F5344CB8AC3E}">
        <p14:creationId xmlns:p14="http://schemas.microsoft.com/office/powerpoint/2010/main" val="242402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66B82-2CC8-4B8D-A01F-046A1A8F9A4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Major Changes:</a:t>
            </a: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6B2C8D95-25B8-4256-AF9C-6DEB17FC9510}"/>
              </a:ext>
            </a:extLst>
          </p:cNvPr>
          <p:cNvSpPr>
            <a:spLocks noGrp="1"/>
          </p:cNvSpPr>
          <p:nvPr>
            <p:ph idx="1"/>
          </p:nvPr>
        </p:nvSpPr>
        <p:spPr>
          <a:xfrm>
            <a:off x="4976031" y="963877"/>
            <a:ext cx="6377769" cy="4930246"/>
          </a:xfrm>
        </p:spPr>
        <p:txBody>
          <a:bodyPr anchor="ctr">
            <a:normAutofit/>
          </a:bodyPr>
          <a:lstStyle/>
          <a:p>
            <a:r>
              <a:rPr lang="en-US" sz="2400" dirty="0"/>
              <a:t>Removed Multiplayer</a:t>
            </a:r>
          </a:p>
          <a:p>
            <a:r>
              <a:rPr lang="en-US" sz="2400" dirty="0"/>
              <a:t>Reduced Number of Game Modes</a:t>
            </a:r>
          </a:p>
          <a:p>
            <a:r>
              <a:rPr lang="en-US" sz="2400" dirty="0"/>
              <a:t>Kept the Game to a Single Level</a:t>
            </a:r>
          </a:p>
          <a:p>
            <a:r>
              <a:rPr lang="en-US" sz="2400" dirty="0"/>
              <a:t>Added Gravity</a:t>
            </a:r>
          </a:p>
          <a:p>
            <a:r>
              <a:rPr lang="en-US" sz="2400" dirty="0"/>
              <a:t>Changed Player Perspective</a:t>
            </a:r>
          </a:p>
        </p:txBody>
      </p:sp>
    </p:spTree>
    <p:extLst>
      <p:ext uri="{BB962C8B-B14F-4D97-AF65-F5344CB8AC3E}">
        <p14:creationId xmlns:p14="http://schemas.microsoft.com/office/powerpoint/2010/main" val="348864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66B82-2CC8-4B8D-A01F-046A1A8F9A4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Over the Next Week:</a:t>
            </a: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6B2C8D95-25B8-4256-AF9C-6DEB17FC9510}"/>
              </a:ext>
            </a:extLst>
          </p:cNvPr>
          <p:cNvSpPr>
            <a:spLocks noGrp="1"/>
          </p:cNvSpPr>
          <p:nvPr>
            <p:ph idx="1"/>
          </p:nvPr>
        </p:nvSpPr>
        <p:spPr>
          <a:xfrm>
            <a:off x="4976031" y="963877"/>
            <a:ext cx="6377769" cy="4930246"/>
          </a:xfrm>
        </p:spPr>
        <p:txBody>
          <a:bodyPr anchor="ctr">
            <a:normAutofit/>
          </a:bodyPr>
          <a:lstStyle/>
          <a:p>
            <a:r>
              <a:rPr lang="en-US" sz="2400" dirty="0"/>
              <a:t>Patching Reported Issues</a:t>
            </a:r>
          </a:p>
          <a:p>
            <a:r>
              <a:rPr lang="en-US" sz="2400" dirty="0"/>
              <a:t>Adding Credits Button</a:t>
            </a:r>
          </a:p>
          <a:p>
            <a:r>
              <a:rPr lang="en-US" sz="2400" dirty="0"/>
              <a:t>Boost Will be Implemented (Depending on </a:t>
            </a:r>
            <a:r>
              <a:rPr lang="en-US" sz="2400"/>
              <a:t>Feedback)</a:t>
            </a:r>
            <a:endParaRPr lang="en-US" sz="2400" dirty="0"/>
          </a:p>
        </p:txBody>
      </p:sp>
    </p:spTree>
    <p:extLst>
      <p:ext uri="{BB962C8B-B14F-4D97-AF65-F5344CB8AC3E}">
        <p14:creationId xmlns:p14="http://schemas.microsoft.com/office/powerpoint/2010/main" val="249519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66B82-2CC8-4B8D-A01F-046A1A8F9A40}"/>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Credits:</a:t>
            </a:r>
          </a:p>
        </p:txBody>
      </p:sp>
      <p:sp>
        <p:nvSpPr>
          <p:cNvPr id="13" name="Subtitle 2">
            <a:extLst>
              <a:ext uri="{FF2B5EF4-FFF2-40B4-BE49-F238E27FC236}">
                <a16:creationId xmlns:a16="http://schemas.microsoft.com/office/drawing/2014/main" id="{6B2C8D95-25B8-4256-AF9C-6DEB17FC9510}"/>
              </a:ext>
            </a:extLst>
          </p:cNvPr>
          <p:cNvSpPr>
            <a:spLocks noGrp="1"/>
          </p:cNvSpPr>
          <p:nvPr>
            <p:ph idx="1"/>
          </p:nvPr>
        </p:nvSpPr>
        <p:spPr>
          <a:xfrm>
            <a:off x="838200" y="2177456"/>
            <a:ext cx="5097780" cy="1451569"/>
          </a:xfrm>
        </p:spPr>
        <p:txBody>
          <a:bodyPr vert="horz" lIns="91440" tIns="45720" rIns="91440" bIns="45720" rtlCol="0">
            <a:normAutofit/>
          </a:bodyPr>
          <a:lstStyle/>
          <a:p>
            <a:r>
              <a:rPr lang="en-US" sz="2400" dirty="0"/>
              <a:t>Rahul - Tester</a:t>
            </a:r>
          </a:p>
          <a:p>
            <a:r>
              <a:rPr lang="en-US" sz="2400" dirty="0"/>
              <a:t>Kim - Tester</a:t>
            </a:r>
          </a:p>
          <a:p>
            <a:r>
              <a:rPr lang="en-US" sz="2400" dirty="0"/>
              <a:t>Omar – Tester</a:t>
            </a:r>
          </a:p>
        </p:txBody>
      </p:sp>
      <p:sp>
        <p:nvSpPr>
          <p:cNvPr id="14" name="Subtitle 2">
            <a:extLst>
              <a:ext uri="{FF2B5EF4-FFF2-40B4-BE49-F238E27FC236}">
                <a16:creationId xmlns:a16="http://schemas.microsoft.com/office/drawing/2014/main" id="{D8686598-C836-42AF-B3CB-73E0F7CF01E0}"/>
              </a:ext>
            </a:extLst>
          </p:cNvPr>
          <p:cNvSpPr txBox="1">
            <a:spLocks/>
          </p:cNvSpPr>
          <p:nvPr/>
        </p:nvSpPr>
        <p:spPr>
          <a:xfrm>
            <a:off x="6256020" y="2177456"/>
            <a:ext cx="5097780" cy="3795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Alex – Graphics Designer</a:t>
            </a:r>
          </a:p>
          <a:p>
            <a:r>
              <a:rPr lang="en-US" sz="2400" dirty="0"/>
              <a:t>Gavin – Graphics Designer</a:t>
            </a:r>
          </a:p>
          <a:p>
            <a:r>
              <a:rPr lang="en-US" sz="2400"/>
              <a:t>Sumedh</a:t>
            </a:r>
            <a:r>
              <a:rPr lang="en-US" sz="2400" dirty="0"/>
              <a:t> – Audio Designer</a:t>
            </a:r>
          </a:p>
          <a:p>
            <a:pPr marL="0"/>
            <a:endParaRPr lang="en-US" sz="2400"/>
          </a:p>
        </p:txBody>
      </p:sp>
      <p:sp>
        <p:nvSpPr>
          <p:cNvPr id="17" name="Subtitle 2">
            <a:extLst>
              <a:ext uri="{FF2B5EF4-FFF2-40B4-BE49-F238E27FC236}">
                <a16:creationId xmlns:a16="http://schemas.microsoft.com/office/drawing/2014/main" id="{DAF3DB23-01C5-4543-9D31-25D38BE988EF}"/>
              </a:ext>
            </a:extLst>
          </p:cNvPr>
          <p:cNvSpPr txBox="1">
            <a:spLocks/>
          </p:cNvSpPr>
          <p:nvPr/>
        </p:nvSpPr>
        <p:spPr>
          <a:xfrm>
            <a:off x="838200" y="3695700"/>
            <a:ext cx="5097780" cy="2277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Eli - Developer</a:t>
            </a:r>
          </a:p>
          <a:p>
            <a:r>
              <a:rPr lang="en-US" sz="2400" dirty="0"/>
              <a:t>Mohammed – Developer</a:t>
            </a:r>
          </a:p>
          <a:p>
            <a:r>
              <a:rPr lang="en-US" sz="2400" dirty="0"/>
              <a:t>Kunal – Developer</a:t>
            </a:r>
          </a:p>
          <a:p>
            <a:r>
              <a:rPr lang="en-US" sz="2400" dirty="0"/>
              <a:t>Parker - Developer</a:t>
            </a:r>
          </a:p>
        </p:txBody>
      </p:sp>
    </p:spTree>
    <p:extLst>
      <p:ext uri="{BB962C8B-B14F-4D97-AF65-F5344CB8AC3E}">
        <p14:creationId xmlns:p14="http://schemas.microsoft.com/office/powerpoint/2010/main" val="278320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7C5C19B-D98F-4AD0-9BE1-4B97D686B0B8}"/>
              </a:ext>
            </a:extLst>
          </p:cNvPr>
          <p:cNvSpPr>
            <a:spLocks noGrp="1"/>
          </p:cNvSpPr>
          <p:nvPr>
            <p:ph type="title"/>
          </p:nvPr>
        </p:nvSpPr>
        <p:spPr>
          <a:xfrm>
            <a:off x="838200" y="631825"/>
            <a:ext cx="10515600" cy="1325563"/>
          </a:xfrm>
        </p:spPr>
        <p:txBody>
          <a:bodyPr>
            <a:normAutofit/>
          </a:bodyPr>
          <a:lstStyle/>
          <a:p>
            <a:r>
              <a:rPr lang="en-US"/>
              <a:t>Submissions:</a:t>
            </a:r>
          </a:p>
        </p:txBody>
      </p:sp>
      <p:sp>
        <p:nvSpPr>
          <p:cNvPr id="6" name="Content Placeholder 5">
            <a:extLst>
              <a:ext uri="{FF2B5EF4-FFF2-40B4-BE49-F238E27FC236}">
                <a16:creationId xmlns:a16="http://schemas.microsoft.com/office/drawing/2014/main" id="{16865BCE-1E95-4B88-A0F6-FAB98E1C2DB0}"/>
              </a:ext>
            </a:extLst>
          </p:cNvPr>
          <p:cNvSpPr>
            <a:spLocks noGrp="1"/>
          </p:cNvSpPr>
          <p:nvPr>
            <p:ph idx="1"/>
          </p:nvPr>
        </p:nvSpPr>
        <p:spPr>
          <a:xfrm>
            <a:off x="838200" y="2057400"/>
            <a:ext cx="10515600" cy="3871762"/>
          </a:xfrm>
        </p:spPr>
        <p:txBody>
          <a:bodyPr>
            <a:normAutofit/>
          </a:bodyPr>
          <a:lstStyle/>
          <a:p>
            <a:pPr marL="0" indent="0">
              <a:buNone/>
            </a:pPr>
            <a:r>
              <a:rPr lang="en-US" sz="2400"/>
              <a:t>If you want to submit any sprites, sounds, or suggestions email either </a:t>
            </a:r>
            <a:r>
              <a:rPr lang="en-US" sz="2400" u="sng">
                <a:solidFill>
                  <a:srgbClr val="0070C0"/>
                </a:solidFill>
                <a:hlinkClick r:id="rId2">
                  <a:extLst>
                    <a:ext uri="{A12FA001-AC4F-418D-AE19-62706E023703}">
                      <ahyp:hlinkClr xmlns:ahyp="http://schemas.microsoft.com/office/drawing/2018/hyperlinkcolor" val="tx"/>
                    </a:ext>
                  </a:extLst>
                </a:hlinkClick>
              </a:rPr>
              <a:t>s-ivesp@bsd405.org</a:t>
            </a:r>
            <a:r>
              <a:rPr lang="en-US" sz="2400"/>
              <a:t> or go to our GitHub linked below:</a:t>
            </a:r>
          </a:p>
          <a:p>
            <a:pPr marL="0" indent="0">
              <a:buNone/>
            </a:pPr>
            <a:endParaRPr lang="en-US" sz="2400" u="sng"/>
          </a:p>
          <a:p>
            <a:pPr marL="0" indent="0">
              <a:buNone/>
            </a:pPr>
            <a:r>
              <a:rPr lang="en-US" sz="2400" u="sng">
                <a:solidFill>
                  <a:srgbClr val="0070C0"/>
                </a:solidFill>
              </a:rPr>
              <a:t>https://github.com/username2112/Special-Topics-Racer</a:t>
            </a:r>
            <a:endParaRPr lang="en-US" sz="2400">
              <a:solidFill>
                <a:srgbClr val="0070C0"/>
              </a:solidFill>
            </a:endParaRPr>
          </a:p>
          <a:p>
            <a:pPr marL="0" indent="0">
              <a:buNone/>
            </a:pPr>
            <a:endParaRPr lang="en-US" sz="2400"/>
          </a:p>
          <a:p>
            <a:pPr marL="0" indent="0">
              <a:buNone/>
            </a:pPr>
            <a:r>
              <a:rPr lang="en-US" sz="2400"/>
              <a:t>to download just go to the stable release branch and download the project folder, then import it to your eclipse. Or you can download the runnable .jar on your home pc.</a:t>
            </a:r>
          </a:p>
          <a:p>
            <a:pPr marL="0" indent="0">
              <a:buNone/>
            </a:pPr>
            <a:endParaRPr lang="en-US" sz="2400"/>
          </a:p>
        </p:txBody>
      </p:sp>
    </p:spTree>
    <p:extLst>
      <p:ext uri="{BB962C8B-B14F-4D97-AF65-F5344CB8AC3E}">
        <p14:creationId xmlns:p14="http://schemas.microsoft.com/office/powerpoint/2010/main" val="1243401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6BE7354ACBDE42BC9EE3C6847AE68F" ma:contentTypeVersion="13" ma:contentTypeDescription="Create a new document." ma:contentTypeScope="" ma:versionID="90043eb9953a5bfc4befe923d6245db3">
  <xsd:schema xmlns:xsd="http://www.w3.org/2001/XMLSchema" xmlns:xs="http://www.w3.org/2001/XMLSchema" xmlns:p="http://schemas.microsoft.com/office/2006/metadata/properties" xmlns:ns3="2f67492d-d4d6-44e9-bc4d-5f86195e4d9b" xmlns:ns4="53b39967-c2c1-41de-ba9c-28ce36e6ce7f" targetNamespace="http://schemas.microsoft.com/office/2006/metadata/properties" ma:root="true" ma:fieldsID="e7d4ab9bf82bb46e04ea77e79e51100f" ns3:_="" ns4:_="">
    <xsd:import namespace="2f67492d-d4d6-44e9-bc4d-5f86195e4d9b"/>
    <xsd:import namespace="53b39967-c2c1-41de-ba9c-28ce36e6ce7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67492d-d4d6-44e9-bc4d-5f86195e4d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b39967-c2c1-41de-ba9c-28ce36e6ce7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32E2DB-4428-40D7-887C-C07C6A493848}">
  <ds:schemaRefs>
    <ds:schemaRef ds:uri="http://schemas.microsoft.com/office/2006/documentManagement/types"/>
    <ds:schemaRef ds:uri="http://schemas.microsoft.com/office/2006/metadata/properties"/>
    <ds:schemaRef ds:uri="http://schemas.openxmlformats.org/package/2006/metadata/core-properties"/>
    <ds:schemaRef ds:uri="2f67492d-d4d6-44e9-bc4d-5f86195e4d9b"/>
    <ds:schemaRef ds:uri="http://purl.org/dc/terms/"/>
    <ds:schemaRef ds:uri="http://www.w3.org/XML/1998/namespace"/>
    <ds:schemaRef ds:uri="http://purl.org/dc/dcmitype/"/>
    <ds:schemaRef ds:uri="http://schemas.microsoft.com/office/infopath/2007/PartnerControls"/>
    <ds:schemaRef ds:uri="53b39967-c2c1-41de-ba9c-28ce36e6ce7f"/>
    <ds:schemaRef ds:uri="http://purl.org/dc/elements/1.1/"/>
  </ds:schemaRefs>
</ds:datastoreItem>
</file>

<file path=customXml/itemProps2.xml><?xml version="1.0" encoding="utf-8"?>
<ds:datastoreItem xmlns:ds="http://schemas.openxmlformats.org/officeDocument/2006/customXml" ds:itemID="{48F5AE2B-F24D-4320-BF27-0FACA6DA2547}">
  <ds:schemaRefs>
    <ds:schemaRef ds:uri="http://schemas.microsoft.com/sharepoint/v3/contenttype/forms"/>
  </ds:schemaRefs>
</ds:datastoreItem>
</file>

<file path=customXml/itemProps3.xml><?xml version="1.0" encoding="utf-8"?>
<ds:datastoreItem xmlns:ds="http://schemas.openxmlformats.org/officeDocument/2006/customXml" ds:itemID="{CCC9B6E4-47A7-4DD6-B97F-C0F45ADB5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67492d-d4d6-44e9-bc4d-5f86195e4d9b"/>
    <ds:schemaRef ds:uri="53b39967-c2c1-41de-ba9c-28ce36e6ce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TotalTime>
  <Words>330</Words>
  <Application>Microsoft Office PowerPoint</Application>
  <PresentationFormat>Widescreen</PresentationFormat>
  <Paragraphs>61</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APCS Special Topics Launch</vt:lpstr>
      <vt:lpstr>Original Description:</vt:lpstr>
      <vt:lpstr>Original Goal:</vt:lpstr>
      <vt:lpstr>Description:</vt:lpstr>
      <vt:lpstr>Launch Product:</vt:lpstr>
      <vt:lpstr>Major Changes:</vt:lpstr>
      <vt:lpstr>Over the Next Week:</vt:lpstr>
      <vt:lpstr>Credits:</vt:lpstr>
      <vt:lpstr>Submissions: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APCS Special Topics Launch</dc:title>
  <dc:creator>Ives, Parker N (Student)</dc:creator>
  <cp:lastModifiedBy>Ives, Parker N (Student)</cp:lastModifiedBy>
  <cp:revision>1</cp:revision>
  <dcterms:created xsi:type="dcterms:W3CDTF">2020-06-10T08:07:32Z</dcterms:created>
  <dcterms:modified xsi:type="dcterms:W3CDTF">2020-06-11T18:44:55Z</dcterms:modified>
</cp:coreProperties>
</file>