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2.xml"/><Relationship Id="rId18" Type="http://schemas.openxmlformats.org/officeDocument/2006/relationships/font" Target="fonts/Roboto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equipe+merci+trailer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</a:rPr>
              <a:t>Conception des Personnages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Modélisation sur Zbrush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Importation dans 3dsmax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Rigging et skinning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Animations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</a:rPr>
              <a:t>Conception des Personnages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Modélisation sur Zbrush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Importation dans 3dsmax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Rigging et skinning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fr" sz="1200">
                <a:solidFill>
                  <a:srgbClr val="434343"/>
                </a:solidFill>
              </a:rPr>
              <a:t>Animations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equipe+merci+trailer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z_BudIxepfs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NHmiiNGZWw-jMCURa7xthLYdMaFXVaAp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2425950" y="1409175"/>
            <a:ext cx="42921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BACK HOME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730850" y="2675438"/>
            <a:ext cx="56823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Ugo		Aurélien	 Timothée		    Aymeric	Thomas</a:t>
            </a:r>
            <a:br>
              <a:rPr i="1" lang="fr" sz="16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i="1" lang="fr" sz="16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Belfiore	Demey	 Degli Innocenti   Manceau	Rodriguez</a:t>
            </a:r>
            <a:endParaRPr i="1" sz="16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621" y="337924"/>
            <a:ext cx="1634752" cy="69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19" y="3891675"/>
            <a:ext cx="1287806" cy="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050" y="3991825"/>
            <a:ext cx="719352" cy="7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0849" y="3941749"/>
            <a:ext cx="1336527" cy="8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5152125" y="4012388"/>
            <a:ext cx="1336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Cnam-Enjmin, une école du campus de l’Image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8125" y="370100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262800" y="1165450"/>
            <a:ext cx="85206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Come find us in the atrium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Introducing the team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Here’s the trailer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8125" y="320650"/>
            <a:ext cx="85206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TRAILER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iens de téléchargement: https://usernamehed.itch.io/backhome&#10;&#10;Back Home est un jeu de plateformes coopératif en 2D, se jouant à deux, où vous et votre partenaire contrôlez chacun un petit personnage dans un monde fantastique. Suite à un rituel sacré, les deux protagonistes sont maintenant reliés par une corde, et doivent rentrer chez eux. Apprenez à coopérer et utilisez la corde pour traverser le niveau et surmonter les différents obstacles." id="160" name="Shape 160" title="Teaser BackHom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825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ctrTitle"/>
          </p:nvPr>
        </p:nvSpPr>
        <p:spPr>
          <a:xfrm>
            <a:off x="2425950" y="1409175"/>
            <a:ext cx="42921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BACK HOME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1730850" y="2675438"/>
            <a:ext cx="56823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Ugo		Aurélien	 Timothée		    Aymeric	Thomas</a:t>
            </a:r>
            <a:br>
              <a:rPr i="1" lang="fr" sz="16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i="1" lang="fr" sz="16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Belfiore	Demey	 Degli Innocenti   Manceau	Rodriguez</a:t>
            </a:r>
            <a:endParaRPr i="1" sz="16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621" y="337924"/>
            <a:ext cx="1634752" cy="69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19" y="3891675"/>
            <a:ext cx="1287806" cy="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050" y="3991825"/>
            <a:ext cx="719352" cy="7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0849" y="3941749"/>
            <a:ext cx="1336527" cy="8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152125" y="4012388"/>
            <a:ext cx="1336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Cnam-Enjmin, une école du campus de l’Image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8125" y="320650"/>
            <a:ext cx="85206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INTENTIONS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356825" y="1692413"/>
            <a:ext cx="2443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</a:rPr>
              <a:t>Couch coop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629450" y="2931900"/>
            <a:ext cx="5885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</a:rPr>
              <a:t>2D plateformer with rope mecanic</a:t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72" name="Shape 72"/>
          <p:cNvCxnSpPr/>
          <p:nvPr/>
        </p:nvCxnSpPr>
        <p:spPr>
          <a:xfrm>
            <a:off x="3422400" y="2302725"/>
            <a:ext cx="11571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Shape 73"/>
          <p:cNvSpPr txBox="1"/>
          <p:nvPr/>
        </p:nvSpPr>
        <p:spPr>
          <a:xfrm>
            <a:off x="1000525" y="1310675"/>
            <a:ext cx="1739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Easy to learn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Hard to master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4" name="Shape 74"/>
          <p:cNvCxnSpPr>
            <a:stCxn id="70" idx="1"/>
            <a:endCxn id="73" idx="3"/>
          </p:cNvCxnSpPr>
          <p:nvPr/>
        </p:nvCxnSpPr>
        <p:spPr>
          <a:xfrm rot="10800000">
            <a:off x="2740025" y="1665863"/>
            <a:ext cx="616800" cy="3816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x="4732075" y="2302725"/>
            <a:ext cx="7083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>
            <a:off x="5141650" y="3553075"/>
            <a:ext cx="23559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>
            <a:off x="5529275" y="2302725"/>
            <a:ext cx="465000" cy="7419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8125" y="320650"/>
            <a:ext cx="85206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PHYSICS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Shape 83" title="ProtoBackHome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50" y="356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8125" y="23767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Roboto"/>
                <a:ea typeface="Roboto"/>
                <a:cs typeface="Roboto"/>
                <a:sym typeface="Roboto"/>
              </a:rPr>
              <a:t>GRAPHIC DESIGN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41925" y="1605773"/>
            <a:ext cx="37611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2D environment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3D characters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Magical/Fairy world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Colorful</a:t>
            </a: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 universe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Exaggerated proportions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Pervasive nature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226" y="1546615"/>
            <a:ext cx="2405364" cy="222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185" y="1546600"/>
            <a:ext cx="2405366" cy="22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8125" y="23767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Roboto"/>
                <a:ea typeface="Roboto"/>
                <a:cs typeface="Roboto"/>
                <a:sym typeface="Roboto"/>
              </a:rPr>
              <a:t>GRAPHIC DESIGN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98025" y="1080075"/>
            <a:ext cx="79608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</a:rPr>
              <a:t>aspect des personnages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</a:rPr>
              <a:t>corde = presque plus important que les persos</a:t>
            </a:r>
            <a:endParaRPr b="1" sz="2400">
              <a:solidFill>
                <a:srgbClr val="434343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4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18125" y="237675"/>
            <a:ext cx="85206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Roboto"/>
                <a:ea typeface="Roboto"/>
                <a:cs typeface="Roboto"/>
                <a:sym typeface="Roboto"/>
              </a:rPr>
              <a:t>GRAPHIC DESIGN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91600" y="1116475"/>
            <a:ext cx="79608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5750" y="1157050"/>
            <a:ext cx="5912973" cy="322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91075" y="2220700"/>
            <a:ext cx="27408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Forest ambience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b="1"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Oversized nature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Warm color palette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8125" y="23767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600">
                <a:latin typeface="Roboto"/>
                <a:ea typeface="Roboto"/>
                <a:cs typeface="Roboto"/>
                <a:sym typeface="Roboto"/>
              </a:rPr>
              <a:t>GRAPHIC DESIGN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98025" y="1080075"/>
            <a:ext cx="79608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64" y="1700152"/>
            <a:ext cx="3823911" cy="248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524" y="1700150"/>
            <a:ext cx="3624213" cy="2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692250" y="851475"/>
            <a:ext cx="17595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Roboto"/>
                <a:ea typeface="Roboto"/>
                <a:cs typeface="Roboto"/>
                <a:sym typeface="Roboto"/>
              </a:rPr>
              <a:t>THE ROPE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09350" y="947050"/>
            <a:ext cx="80652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Poetic natural ambience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inspiration : classical music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small ensemble : intimate ambience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8125" y="23767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Roboto"/>
                <a:ea typeface="Roboto"/>
                <a:cs typeface="Roboto"/>
                <a:sym typeface="Roboto"/>
              </a:rPr>
              <a:t>Music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150" y="2314575"/>
            <a:ext cx="4251126" cy="2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09350" y="2457450"/>
            <a:ext cx="37248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References : Seasons After Fall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Composition and recording of a trio : viola, clarinet and piano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09350" y="1395225"/>
            <a:ext cx="70554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Natural living </a:t>
            </a:r>
            <a:r>
              <a:rPr lang="fr" sz="3000"/>
              <a:t>environment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Small creatures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Dynamic gameplay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8125" y="23767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Roboto"/>
                <a:ea typeface="Roboto"/>
                <a:cs typeface="Roboto"/>
                <a:sym typeface="Roboto"/>
              </a:rPr>
              <a:t>Sound Design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91075" y="157200"/>
            <a:ext cx="8774700" cy="4829100"/>
          </a:xfrm>
          <a:prstGeom prst="rect">
            <a:avLst/>
          </a:prstGeom>
          <a:solidFill>
            <a:srgbClr val="FFFF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8125" y="370100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191075" y="1389075"/>
            <a:ext cx="85206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Desire of precision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External opinion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Animate our discussions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fr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the team job’s easier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