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134712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4200" spc="-1" strike="noStrike">
                <a:solidFill>
                  <a:srgbClr val="1a1a1a"/>
                </a:solidFill>
                <a:latin typeface="Raleway"/>
                <a:ea typeface="Raleway"/>
              </a:rPr>
              <a:t>Information security and verification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980240" y="3895920"/>
            <a:ext cx="409608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Lato"/>
                <a:ea typeface="Lato"/>
              </a:rPr>
              <a:t>Created and presented by: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Lato"/>
                <a:ea typeface="Lato"/>
              </a:rPr>
              <a:t>Prateek Purohit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Lato"/>
                <a:ea typeface="Lato"/>
              </a:rPr>
              <a:t>CSE(E)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latin typeface="Lato"/>
                <a:ea typeface="Lato"/>
              </a:rPr>
              <a:t>40996302717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28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Login window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21" name="Google Shape;159;p22" descr=""/>
          <p:cNvPicPr/>
          <p:nvPr/>
        </p:nvPicPr>
        <p:blipFill>
          <a:blip r:embed="rId1"/>
          <a:stretch/>
        </p:blipFill>
        <p:spPr>
          <a:xfrm>
            <a:off x="152280" y="886680"/>
            <a:ext cx="8365680" cy="40489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22" name="CustomShape 2"/>
          <p:cNvSpPr/>
          <p:nvPr/>
        </p:nvSpPr>
        <p:spPr>
          <a:xfrm>
            <a:off x="6737400" y="1835280"/>
            <a:ext cx="151056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login credentials are entered and verified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 flipH="1">
            <a:off x="5892120" y="2444760"/>
            <a:ext cx="843840" cy="6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 flipH="1">
            <a:off x="5917680" y="2444760"/>
            <a:ext cx="818280" cy="93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1714680" y="4292640"/>
            <a:ext cx="1764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291960" y="4184640"/>
            <a:ext cx="1218600" cy="41832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Status bar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6858000" y="3664080"/>
            <a:ext cx="2031120" cy="11361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login is verified , the page is redirected to option window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 rot="10800000">
            <a:off x="8940600" y="4673520"/>
            <a:ext cx="2082240" cy="4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176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Option window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30" name="Google Shape;172;p23" descr=""/>
          <p:cNvPicPr/>
          <p:nvPr/>
        </p:nvPicPr>
        <p:blipFill>
          <a:blip r:embed="rId1"/>
          <a:stretch/>
        </p:blipFill>
        <p:spPr>
          <a:xfrm>
            <a:off x="368280" y="1094040"/>
            <a:ext cx="8406720" cy="38203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31" name="CustomShape 2"/>
          <p:cNvSpPr/>
          <p:nvPr/>
        </p:nvSpPr>
        <p:spPr>
          <a:xfrm>
            <a:off x="6426360" y="1663560"/>
            <a:ext cx="2031120" cy="7995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option window consist of two parts.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203880" y="3537000"/>
            <a:ext cx="2253600" cy="9705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Manage Employees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: can be accessed by both user and admin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11760" y="1866600"/>
            <a:ext cx="2424960" cy="7041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Manage Users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: can be accessed only by admin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2737440" y="2219400"/>
            <a:ext cx="570960" cy="103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 rot="10800000">
            <a:off x="8032320" y="5797080"/>
            <a:ext cx="1828080" cy="17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 rot="10800000">
            <a:off x="7022880" y="2552400"/>
            <a:ext cx="596160" cy="4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528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Option window (Manage Employees)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38" name="Google Shape;184;p24" descr=""/>
          <p:cNvPicPr/>
          <p:nvPr/>
        </p:nvPicPr>
        <p:blipFill>
          <a:blip r:embed="rId1"/>
          <a:srcRect l="28201" t="0" r="24902" b="48877"/>
          <a:stretch/>
        </p:blipFill>
        <p:spPr>
          <a:xfrm>
            <a:off x="468720" y="1108800"/>
            <a:ext cx="8363160" cy="38527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39" name="CustomShape 2"/>
          <p:cNvSpPr/>
          <p:nvPr/>
        </p:nvSpPr>
        <p:spPr>
          <a:xfrm>
            <a:off x="4876920" y="2654280"/>
            <a:ext cx="2171520" cy="3812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add a new employee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826520" y="4140360"/>
            <a:ext cx="3110760" cy="6534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delete information about an employee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362640" y="3362760"/>
            <a:ext cx="2171520" cy="4503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update an employee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883080" y="2120040"/>
            <a:ext cx="2297880" cy="3812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search an employee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2032560" y="2502000"/>
            <a:ext cx="519480" cy="112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 flipH="1">
            <a:off x="4253760" y="2845080"/>
            <a:ext cx="62136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 flipH="1">
            <a:off x="4050360" y="3588120"/>
            <a:ext cx="2310840" cy="5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 flipH="1">
            <a:off x="4012560" y="4467240"/>
            <a:ext cx="812520" cy="11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5228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Add Employee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48" name="Google Shape;198;p25" descr=""/>
          <p:cNvPicPr/>
          <p:nvPr/>
        </p:nvPicPr>
        <p:blipFill>
          <a:blip r:embed="rId1"/>
          <a:stretch/>
        </p:blipFill>
        <p:spPr>
          <a:xfrm>
            <a:off x="2959200" y="888840"/>
            <a:ext cx="5904720" cy="41014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49" name="CustomShape 2"/>
          <p:cNvSpPr/>
          <p:nvPr/>
        </p:nvSpPr>
        <p:spPr>
          <a:xfrm>
            <a:off x="152280" y="1054440"/>
            <a:ext cx="2628360" cy="314892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add employee consist of the following information.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Date of birth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Date of joining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Address 1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Address 2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Phone numbers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Photograph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  <a:endParaRPr b="0" lang="en-IN" sz="1400" spc="-1" strike="noStrike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Department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17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Add Employee (continued)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51" name="Google Shape;205;p26" descr=""/>
          <p:cNvPicPr/>
          <p:nvPr/>
        </p:nvPicPr>
        <p:blipFill>
          <a:blip r:embed="rId1"/>
          <a:srcRect l="22354" t="18903" r="30439" b="30919"/>
          <a:stretch/>
        </p:blipFill>
        <p:spPr>
          <a:xfrm>
            <a:off x="311760" y="1017720"/>
            <a:ext cx="7278480" cy="39110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52" name="CustomShape 2"/>
          <p:cNvSpPr/>
          <p:nvPr/>
        </p:nvSpPr>
        <p:spPr>
          <a:xfrm>
            <a:off x="6832440" y="1752480"/>
            <a:ext cx="214560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information is successfully submitted, a unique id is generated which will identify the user.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 flipH="1">
            <a:off x="5739480" y="2362320"/>
            <a:ext cx="1091520" cy="53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52280" y="0"/>
            <a:ext cx="35611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Search employee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55" name="Google Shape;213;p27" descr=""/>
          <p:cNvPicPr/>
          <p:nvPr/>
        </p:nvPicPr>
        <p:blipFill>
          <a:blip r:embed="rId1"/>
          <a:srcRect l="0" t="0" r="45516" b="87276"/>
          <a:stretch/>
        </p:blipFill>
        <p:spPr>
          <a:xfrm>
            <a:off x="152280" y="1192320"/>
            <a:ext cx="5331240" cy="6534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56" name="Google Shape;214;p27" descr=""/>
          <p:cNvPicPr/>
          <p:nvPr/>
        </p:nvPicPr>
        <p:blipFill>
          <a:blip r:embed="rId2"/>
          <a:srcRect l="6586" t="13840" r="8323" b="0"/>
          <a:stretch/>
        </p:blipFill>
        <p:spPr>
          <a:xfrm>
            <a:off x="3614040" y="2336760"/>
            <a:ext cx="5021280" cy="2564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57" name="Google Shape;215;p27" descr=""/>
          <p:cNvPicPr/>
          <p:nvPr/>
        </p:nvPicPr>
        <p:blipFill>
          <a:blip r:embed="rId3"/>
          <a:stretch/>
        </p:blipFill>
        <p:spPr>
          <a:xfrm>
            <a:off x="6495840" y="197280"/>
            <a:ext cx="2418840" cy="12200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58" name="CustomShape 2"/>
          <p:cNvSpPr/>
          <p:nvPr/>
        </p:nvSpPr>
        <p:spPr>
          <a:xfrm flipH="1">
            <a:off x="2817720" y="807480"/>
            <a:ext cx="3676680" cy="38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 flipH="1">
            <a:off x="6124320" y="807480"/>
            <a:ext cx="370080" cy="152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152280" y="2514600"/>
            <a:ext cx="2208960" cy="8186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employee unique id is used to search and verify the details.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31600" y="4332600"/>
            <a:ext cx="2418840" cy="7214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details of the employee are shown as soon as the id is found.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 rot="10800000">
            <a:off x="2145960" y="3269880"/>
            <a:ext cx="888120" cy="7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 flipH="1" rot="10800000">
            <a:off x="5185440" y="5045400"/>
            <a:ext cx="1571760" cy="71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5976720" y="2698920"/>
            <a:ext cx="1236240" cy="45648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Photo and signature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7213320" y="2927520"/>
            <a:ext cx="367560" cy="1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6594840" y="3156120"/>
            <a:ext cx="922680" cy="116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92600" y="0"/>
            <a:ext cx="3357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Update employee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68" name="Google Shape;230;p28" descr=""/>
          <p:cNvPicPr/>
          <p:nvPr/>
        </p:nvPicPr>
        <p:blipFill>
          <a:blip r:embed="rId1"/>
          <a:stretch/>
        </p:blipFill>
        <p:spPr>
          <a:xfrm>
            <a:off x="380880" y="1030320"/>
            <a:ext cx="8474400" cy="39283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69" name="CustomShape 2"/>
          <p:cNvSpPr/>
          <p:nvPr/>
        </p:nvSpPr>
        <p:spPr>
          <a:xfrm>
            <a:off x="571680" y="1730160"/>
            <a:ext cx="1599480" cy="5720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Confirmation box.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025880" y="165600"/>
            <a:ext cx="2208960" cy="72252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id of the user whose information needs to be updated is entered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473800" y="3708360"/>
            <a:ext cx="2666160" cy="9075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you click the update box and no validation errors occur , a confirmation box will appear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 flipH="1">
            <a:off x="3060000" y="888840"/>
            <a:ext cx="206928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1371600" y="2302920"/>
            <a:ext cx="238716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7"/>
          <p:cNvSpPr/>
          <p:nvPr/>
        </p:nvSpPr>
        <p:spPr>
          <a:xfrm flipH="1">
            <a:off x="4926960" y="4162320"/>
            <a:ext cx="545400" cy="33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0"/>
            <a:ext cx="372024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Delete Employee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76" name="Google Shape;242;p29" descr=""/>
          <p:cNvPicPr/>
          <p:nvPr/>
        </p:nvPicPr>
        <p:blipFill>
          <a:blip r:embed="rId1"/>
          <a:stretch/>
        </p:blipFill>
        <p:spPr>
          <a:xfrm>
            <a:off x="152280" y="928800"/>
            <a:ext cx="8838360" cy="3439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77" name="CustomShape 2"/>
          <p:cNvSpPr/>
          <p:nvPr/>
        </p:nvSpPr>
        <p:spPr>
          <a:xfrm>
            <a:off x="4952880" y="203760"/>
            <a:ext cx="2856960" cy="4946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user with the certain id is found it can be deleted..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7200" y="4521960"/>
            <a:ext cx="1218600" cy="4946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Status bar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273720" y="4369320"/>
            <a:ext cx="2424960" cy="4946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Information of the user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 flipH="1" rot="10800000">
            <a:off x="7803000" y="5309640"/>
            <a:ext cx="158040" cy="9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13283640" y="6020640"/>
            <a:ext cx="579672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 flipH="1" rot="10800000">
            <a:off x="2640960" y="4750920"/>
            <a:ext cx="78696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8"/>
          <p:cNvSpPr/>
          <p:nvPr/>
        </p:nvSpPr>
        <p:spPr>
          <a:xfrm flipH="1">
            <a:off x="4660200" y="699120"/>
            <a:ext cx="1720080" cy="112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2280" y="0"/>
            <a:ext cx="366372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Add User window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85" name="Google Shape;271;p31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8534880" cy="38203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186" name="CustomShape 2"/>
          <p:cNvSpPr/>
          <p:nvPr/>
        </p:nvSpPr>
        <p:spPr>
          <a:xfrm>
            <a:off x="5270400" y="178200"/>
            <a:ext cx="1523160" cy="5720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User credentials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676840" y="2971800"/>
            <a:ext cx="2742480" cy="62784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Access type (read or write)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 flipH="1">
            <a:off x="2361600" y="750960"/>
            <a:ext cx="3669480" cy="10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5"/>
          <p:cNvSpPr/>
          <p:nvPr/>
        </p:nvSpPr>
        <p:spPr>
          <a:xfrm rot="10800000">
            <a:off x="7428960" y="3377880"/>
            <a:ext cx="38016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228600" y="1841400"/>
            <a:ext cx="4266360" cy="1828080"/>
          </a:xfrm>
          <a:prstGeom prst="flowChartProcess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7"/>
          <p:cNvSpPr/>
          <p:nvPr/>
        </p:nvSpPr>
        <p:spPr>
          <a:xfrm>
            <a:off x="4483080" y="3911760"/>
            <a:ext cx="3085560" cy="945360"/>
          </a:xfrm>
          <a:prstGeom prst="rect">
            <a:avLst/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user credentials are validated and the user does not already exist, a new user is created.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 rot="10800000">
            <a:off x="6095520" y="4876920"/>
            <a:ext cx="1612080" cy="4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612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Option window (Manage Users)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94" name="Google Shape;255;p30" descr=""/>
          <p:cNvPicPr/>
          <p:nvPr/>
        </p:nvPicPr>
        <p:blipFill>
          <a:blip r:embed="rId1"/>
          <a:srcRect l="24293" t="50494" r="21203" b="0"/>
          <a:stretch/>
        </p:blipFill>
        <p:spPr>
          <a:xfrm>
            <a:off x="703440" y="1168560"/>
            <a:ext cx="8128080" cy="36694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95" name="CustomShape 2"/>
          <p:cNvSpPr/>
          <p:nvPr/>
        </p:nvSpPr>
        <p:spPr>
          <a:xfrm>
            <a:off x="311760" y="927000"/>
            <a:ext cx="1713960" cy="91368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Manage Users can only be accessed by the admin of the application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222840" y="3556080"/>
            <a:ext cx="1713960" cy="3168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delete the user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950080" y="1841400"/>
            <a:ext cx="2234520" cy="80028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add a new user for the database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6350040" y="3175200"/>
            <a:ext cx="2120400" cy="7740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update the user’s right (read or write)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 rot="10800000">
            <a:off x="8331120" y="2400840"/>
            <a:ext cx="2380680" cy="15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 rot="10800000">
            <a:off x="8915040" y="4597200"/>
            <a:ext cx="2564640" cy="103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8"/>
          <p:cNvSpPr/>
          <p:nvPr/>
        </p:nvSpPr>
        <p:spPr>
          <a:xfrm flipH="1" rot="10800000">
            <a:off x="3547800" y="4368600"/>
            <a:ext cx="80496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9"/>
          <p:cNvSpPr/>
          <p:nvPr/>
        </p:nvSpPr>
        <p:spPr>
          <a:xfrm>
            <a:off x="2026080" y="1384200"/>
            <a:ext cx="449640" cy="13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0"/>
          <p:cNvSpPr/>
          <p:nvPr/>
        </p:nvSpPr>
        <p:spPr>
          <a:xfrm>
            <a:off x="5216400" y="4203720"/>
            <a:ext cx="2463120" cy="7740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logout from the current session or user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 rot="10800000">
            <a:off x="7676640" y="4501800"/>
            <a:ext cx="1227960" cy="29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What is Information security and verification?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03520" y="2415600"/>
            <a:ext cx="7332120" cy="25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Information security and verification is a employee management system with extra security like database users and admin. An employee will be verified before he or she can enter the premises or the office building.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The security part is that data can only be accessed by security personals having a certain username and password.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Update User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06" name="Google Shape;284;p32" descr=""/>
          <p:cNvPicPr/>
          <p:nvPr/>
        </p:nvPicPr>
        <p:blipFill>
          <a:blip r:embed="rId1"/>
          <a:stretch/>
        </p:blipFill>
        <p:spPr>
          <a:xfrm>
            <a:off x="332640" y="1094040"/>
            <a:ext cx="8478360" cy="38203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207" name="CustomShape 2"/>
          <p:cNvSpPr/>
          <p:nvPr/>
        </p:nvSpPr>
        <p:spPr>
          <a:xfrm>
            <a:off x="5003640" y="3733920"/>
            <a:ext cx="2349000" cy="81216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user is found, its access type can be updated.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 rot="10800000">
            <a:off x="7111440" y="4507920"/>
            <a:ext cx="21074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93600" y="0"/>
            <a:ext cx="7335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aleway"/>
                <a:ea typeface="Raleway"/>
              </a:rPr>
              <a:t>Update User Window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Delete User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11" name="Google Shape;293;p33" descr=""/>
          <p:cNvPicPr/>
          <p:nvPr/>
        </p:nvPicPr>
        <p:blipFill>
          <a:blip r:embed="rId1"/>
          <a:stretch/>
        </p:blipFill>
        <p:spPr>
          <a:xfrm>
            <a:off x="152280" y="1157400"/>
            <a:ext cx="8838360" cy="3502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212" name="CustomShape 2"/>
          <p:cNvSpPr/>
          <p:nvPr/>
        </p:nvSpPr>
        <p:spPr>
          <a:xfrm>
            <a:off x="4572000" y="2959200"/>
            <a:ext cx="380916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In order to delete a user only username is required.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Once the username is found, the user can be deleted.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 rot="10800000">
            <a:off x="6108120" y="3860640"/>
            <a:ext cx="1535760" cy="29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93600" y="0"/>
            <a:ext cx="7335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Raleway"/>
                <a:ea typeface="Raleway"/>
              </a:rPr>
              <a:t>Delete User Window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476800" y="1979640"/>
            <a:ext cx="4653360" cy="11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6000" spc="-1" strike="noStrike">
                <a:solidFill>
                  <a:srgbClr val="595959"/>
                </a:solidFill>
                <a:latin typeface="Lato"/>
                <a:ea typeface="Lato"/>
              </a:rPr>
              <a:t>THANK YOU</a:t>
            </a:r>
            <a:endParaRPr b="0" lang="en-IN" sz="6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Why Information security and verification?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8000" y="2300400"/>
            <a:ext cx="8519760" cy="23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Easy to use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Efficient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Portable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No need for registers 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Backup is easy and fast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latin typeface="Arial"/>
                <a:ea typeface="Arial"/>
              </a:rPr>
              <a:t>Easy to maintain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Languages and tools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9360" y="2090160"/>
            <a:ext cx="73144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Languages used: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29360" y="3388680"/>
            <a:ext cx="7314480" cy="8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Tools Used: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Visual Studio Code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Qt Designer</a:t>
            </a:r>
            <a:endParaRPr b="0" lang="en-IN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Command Prompt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4000" y="0"/>
            <a:ext cx="596772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Working of the application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88000" y="2376000"/>
            <a:ext cx="2261880" cy="140256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User enters the credentials on the login page of the application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022560" y="2379600"/>
            <a:ext cx="2027880" cy="140256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The credentials are verified by database security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6213240" y="1406520"/>
            <a:ext cx="2205000" cy="140256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If admin , then the user have access to all features like Manage Users and manage Employees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6213240" y="3525840"/>
            <a:ext cx="2205000" cy="1402560"/>
          </a:xfrm>
          <a:prstGeom prst="rect">
            <a:avLst/>
          </a:prstGeom>
          <a:solidFill>
            <a:srgbClr val="9fc5e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Else the user can only access the employees data provided the read or write access.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2520000" y="3081240"/>
            <a:ext cx="50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 flipH="1" rot="10800000">
            <a:off x="7319520" y="3858480"/>
            <a:ext cx="113400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5051160" y="3081240"/>
            <a:ext cx="1134000" cy="134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336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The setup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2" name="Google Shape;124;p18" descr=""/>
          <p:cNvPicPr/>
          <p:nvPr/>
        </p:nvPicPr>
        <p:blipFill>
          <a:blip r:embed="rId1"/>
          <a:srcRect l="1009" t="7244" r="21615" b="15365"/>
          <a:stretch/>
        </p:blipFill>
        <p:spPr>
          <a:xfrm>
            <a:off x="254160" y="1193760"/>
            <a:ext cx="6298560" cy="33530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03" name="CustomShape 2"/>
          <p:cNvSpPr/>
          <p:nvPr/>
        </p:nvSpPr>
        <p:spPr>
          <a:xfrm>
            <a:off x="6883560" y="3429000"/>
            <a:ext cx="178992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Create database creates a new database for the application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95880" y="1003320"/>
            <a:ext cx="2577600" cy="86292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To create new database for the application the credentials of the root users are required.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 flipH="1">
            <a:off x="4685400" y="1435320"/>
            <a:ext cx="1409040" cy="73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 flipH="1">
            <a:off x="4659840" y="1435320"/>
            <a:ext cx="1434600" cy="135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 rot="10800000">
            <a:off x="8407080" y="4038840"/>
            <a:ext cx="152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51200" y="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The setup (continued)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9" name="Google Shape;135;p19" descr=""/>
          <p:cNvPicPr/>
          <p:nvPr/>
        </p:nvPicPr>
        <p:blipFill>
          <a:blip r:embed="rId1"/>
          <a:srcRect l="0" t="0" r="21590" b="8304"/>
          <a:stretch/>
        </p:blipFill>
        <p:spPr>
          <a:xfrm>
            <a:off x="311760" y="952560"/>
            <a:ext cx="7828200" cy="38858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10" name="CustomShape 2"/>
          <p:cNvSpPr/>
          <p:nvPr/>
        </p:nvSpPr>
        <p:spPr>
          <a:xfrm>
            <a:off x="6477120" y="1043280"/>
            <a:ext cx="203832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Admin Credentials for the application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86920" y="3619800"/>
            <a:ext cx="2399760" cy="1218600"/>
          </a:xfrm>
          <a:prstGeom prst="rect">
            <a:avLst/>
          </a:prstGeom>
          <a:solidFill>
            <a:srgbClr val="f3f3f3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After database creation , a new admin for the application is created.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H="1">
            <a:off x="4437360" y="1652760"/>
            <a:ext cx="203832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 flipH="1">
            <a:off x="4233960" y="1652760"/>
            <a:ext cx="2241360" cy="155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 flipH="1">
            <a:off x="4132440" y="1652760"/>
            <a:ext cx="2343240" cy="10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"/>
          <p:cNvSpPr/>
          <p:nvPr/>
        </p:nvSpPr>
        <p:spPr>
          <a:xfrm flipH="1" rot="10800000">
            <a:off x="5657400" y="4356000"/>
            <a:ext cx="1035000" cy="12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11760" y="0"/>
            <a:ext cx="4480560" cy="101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1a1a1a"/>
                </a:solidFill>
                <a:latin typeface="Raleway"/>
                <a:ea typeface="Raleway"/>
              </a:rPr>
              <a:t>Setup (continued)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17" name="Google Shape;147;p20" descr=""/>
          <p:cNvPicPr/>
          <p:nvPr/>
        </p:nvPicPr>
        <p:blipFill>
          <a:blip r:embed="rId1"/>
          <a:stretch/>
        </p:blipFill>
        <p:spPr>
          <a:xfrm>
            <a:off x="2757960" y="1017720"/>
            <a:ext cx="6060240" cy="38203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18" name="CustomShape 2"/>
          <p:cNvSpPr/>
          <p:nvPr/>
        </p:nvSpPr>
        <p:spPr>
          <a:xfrm>
            <a:off x="311760" y="2222640"/>
            <a:ext cx="2217960" cy="17391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Arial"/>
              </a:rPr>
              <a:t>Once the database is successfully created a success window pops up.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1916280"/>
            <a:ext cx="851976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en-IN" sz="4800" spc="-1" strike="noStrike">
                <a:solidFill>
                  <a:srgbClr val="595959"/>
                </a:solidFill>
                <a:latin typeface="Lato"/>
                <a:ea typeface="Lato"/>
              </a:rPr>
              <a:t>THE APPLICATION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2019-12-08T21:18:34Z</dcterms:modified>
  <cp:revision>5</cp:revision>
  <dc:subject/>
  <dc:title/>
</cp:coreProperties>
</file>