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099" y="-257175"/>
            <a:ext cx="1247776" cy="1247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-199519"/>
            <a:ext cx="1247776" cy="1247776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Arihant Saxena</cp:lastModifiedBy>
  <cp:revision>11</cp:revision>
  <dcterms:created xsi:type="dcterms:W3CDTF">2024-06-24T12:27:37Z</dcterms:created>
  <dcterms:modified xsi:type="dcterms:W3CDTF">2025-06-19T11:00:52Z</dcterms:modified>
</cp:coreProperties>
</file>