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DC3"/>
    <a:srgbClr val="EB6E19"/>
    <a:srgbClr val="F07070"/>
    <a:srgbClr val="F8BABA"/>
    <a:srgbClr val="EA2E2E"/>
    <a:srgbClr val="F1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ara Silveira Fagundes" userId="ff85102e063a9b04" providerId="LiveId" clId="{EB29502E-8EFE-4946-8910-D4450F2A4BC9}"/>
    <pc:docChg chg="undo custSel modSld">
      <pc:chgData name="Helenara Silveira Fagundes" userId="ff85102e063a9b04" providerId="LiveId" clId="{EB29502E-8EFE-4946-8910-D4450F2A4BC9}" dt="2018-04-02T02:36:10.125" v="1079" actId="20577"/>
      <pc:docMkLst>
        <pc:docMk/>
      </pc:docMkLst>
      <pc:sldChg chg="addSp modSp">
        <pc:chgData name="Helenara Silveira Fagundes" userId="ff85102e063a9b04" providerId="LiveId" clId="{EB29502E-8EFE-4946-8910-D4450F2A4BC9}" dt="2018-04-02T02:36:10.125" v="1079" actId="20577"/>
        <pc:sldMkLst>
          <pc:docMk/>
          <pc:sldMk cId="3103461428" sldId="256"/>
        </pc:sldMkLst>
        <pc:spChg chg="mod">
          <ac:chgData name="Helenara Silveira Fagundes" userId="ff85102e063a9b04" providerId="LiveId" clId="{EB29502E-8EFE-4946-8910-D4450F2A4BC9}" dt="2018-04-02T02:35:30.976" v="1003" actId="20577"/>
          <ac:spMkLst>
            <pc:docMk/>
            <pc:sldMk cId="3103461428" sldId="256"/>
            <ac:spMk id="70" creationId="{5A5D971C-72B1-4E1B-B17E-2488D6660E04}"/>
          </ac:spMkLst>
        </pc:spChg>
        <pc:spChg chg="mod">
          <ac:chgData name="Helenara Silveira Fagundes" userId="ff85102e063a9b04" providerId="LiveId" clId="{EB29502E-8EFE-4946-8910-D4450F2A4BC9}" dt="2018-04-02T02:31:30.582" v="669" actId="123"/>
          <ac:spMkLst>
            <pc:docMk/>
            <pc:sldMk cId="3103461428" sldId="256"/>
            <ac:spMk id="71" creationId="{81DAFD83-7BF9-4D3D-A896-8003ADC3A919}"/>
          </ac:spMkLst>
        </pc:spChg>
        <pc:spChg chg="mod">
          <ac:chgData name="Helenara Silveira Fagundes" userId="ff85102e063a9b04" providerId="LiveId" clId="{EB29502E-8EFE-4946-8910-D4450F2A4BC9}" dt="2018-04-02T02:36:10.125" v="1079" actId="20577"/>
          <ac:spMkLst>
            <pc:docMk/>
            <pc:sldMk cId="3103461428" sldId="256"/>
            <ac:spMk id="75" creationId="{DDD0EEA7-39D0-465F-8F72-DF4AAA0B322A}"/>
          </ac:spMkLst>
        </pc:spChg>
        <pc:spChg chg="mod">
          <ac:chgData name="Helenara Silveira Fagundes" userId="ff85102e063a9b04" providerId="LiveId" clId="{EB29502E-8EFE-4946-8910-D4450F2A4BC9}" dt="2018-04-02T02:28:17.239" v="475" actId="1076"/>
          <ac:spMkLst>
            <pc:docMk/>
            <pc:sldMk cId="3103461428" sldId="256"/>
            <ac:spMk id="77" creationId="{4C9FC671-B5FD-486F-8C2D-F4777A2F5B2E}"/>
          </ac:spMkLst>
        </pc:spChg>
        <pc:spChg chg="mod">
          <ac:chgData name="Helenara Silveira Fagundes" userId="ff85102e063a9b04" providerId="LiveId" clId="{EB29502E-8EFE-4946-8910-D4450F2A4BC9}" dt="2018-04-02T02:28:21.391" v="476" actId="1076"/>
          <ac:spMkLst>
            <pc:docMk/>
            <pc:sldMk cId="3103461428" sldId="256"/>
            <ac:spMk id="79" creationId="{A53A7724-5E7F-4B18-BD43-69AAE3816D0D}"/>
          </ac:spMkLst>
        </pc:spChg>
        <pc:spChg chg="add mod">
          <ac:chgData name="Helenara Silveira Fagundes" userId="ff85102e063a9b04" providerId="LiveId" clId="{EB29502E-8EFE-4946-8910-D4450F2A4BC9}" dt="2018-04-02T02:31:14.412" v="668" actId="20577"/>
          <ac:spMkLst>
            <pc:docMk/>
            <pc:sldMk cId="3103461428" sldId="256"/>
            <ac:spMk id="80" creationId="{630EC74B-8563-4EB0-BDB4-C31AA8323752}"/>
          </ac:spMkLst>
        </pc:spChg>
      </pc:sldChg>
    </pc:docChg>
  </pc:docChgLst>
  <pc:docChgLst>
    <pc:chgData name="Helenara Silveira Fagundes" userId="ff85102e063a9b04" providerId="LiveId" clId="{6800E612-510F-4978-9D3F-E494E3E0AF1F}"/>
    <pc:docChg chg="undo custSel modSld">
      <pc:chgData name="Helenara Silveira Fagundes" userId="ff85102e063a9b04" providerId="LiveId" clId="{6800E612-510F-4978-9D3F-E494E3E0AF1F}" dt="2018-05-14T22:25:30.149" v="879" actId="1076"/>
      <pc:docMkLst>
        <pc:docMk/>
      </pc:docMkLst>
      <pc:sldChg chg="modSp">
        <pc:chgData name="Helenara Silveira Fagundes" userId="ff85102e063a9b04" providerId="LiveId" clId="{6800E612-510F-4978-9D3F-E494E3E0AF1F}" dt="2018-05-14T22:25:30.149" v="879" actId="1076"/>
        <pc:sldMkLst>
          <pc:docMk/>
          <pc:sldMk cId="3103461428" sldId="256"/>
        </pc:sldMkLst>
        <pc:spChg chg="mod">
          <ac:chgData name="Helenara Silveira Fagundes" userId="ff85102e063a9b04" providerId="LiveId" clId="{6800E612-510F-4978-9D3F-E494E3E0AF1F}" dt="2018-05-14T22:25:30.149" v="879" actId="1076"/>
          <ac:spMkLst>
            <pc:docMk/>
            <pc:sldMk cId="3103461428" sldId="256"/>
            <ac:spMk id="71" creationId="{81DAFD83-7BF9-4D3D-A896-8003ADC3A919}"/>
          </ac:spMkLst>
        </pc:spChg>
        <pc:spChg chg="mod">
          <ac:chgData name="Helenara Silveira Fagundes" userId="ff85102e063a9b04" providerId="LiveId" clId="{6800E612-510F-4978-9D3F-E494E3E0AF1F}" dt="2018-05-14T22:18:51.303" v="807" actId="20577"/>
          <ac:spMkLst>
            <pc:docMk/>
            <pc:sldMk cId="3103461428" sldId="256"/>
            <ac:spMk id="74" creationId="{64670FB7-7F7A-414F-B929-A18FD9B5BEE5}"/>
          </ac:spMkLst>
        </pc:spChg>
        <pc:spChg chg="mod">
          <ac:chgData name="Helenara Silveira Fagundes" userId="ff85102e063a9b04" providerId="LiveId" clId="{6800E612-510F-4978-9D3F-E494E3E0AF1F}" dt="2018-05-14T22:22:02.445" v="874" actId="20577"/>
          <ac:spMkLst>
            <pc:docMk/>
            <pc:sldMk cId="3103461428" sldId="256"/>
            <ac:spMk id="75" creationId="{DDD0EEA7-39D0-465F-8F72-DF4AAA0B322A}"/>
          </ac:spMkLst>
        </pc:spChg>
        <pc:spChg chg="mod">
          <ac:chgData name="Helenara Silveira Fagundes" userId="ff85102e063a9b04" providerId="LiveId" clId="{6800E612-510F-4978-9D3F-E494E3E0AF1F}" dt="2018-05-14T22:11:33.600" v="340" actId="1076"/>
          <ac:spMkLst>
            <pc:docMk/>
            <pc:sldMk cId="3103461428" sldId="256"/>
            <ac:spMk id="77" creationId="{4C9FC671-B5FD-486F-8C2D-F4777A2F5B2E}"/>
          </ac:spMkLst>
        </pc:spChg>
        <pc:spChg chg="mod">
          <ac:chgData name="Helenara Silveira Fagundes" userId="ff85102e063a9b04" providerId="LiveId" clId="{6800E612-510F-4978-9D3F-E494E3E0AF1F}" dt="2018-05-14T22:21:12.960" v="847" actId="20577"/>
          <ac:spMkLst>
            <pc:docMk/>
            <pc:sldMk cId="3103461428" sldId="256"/>
            <ac:spMk id="79" creationId="{A53A7724-5E7F-4B18-BD43-69AAE3816D0D}"/>
          </ac:spMkLst>
        </pc:spChg>
        <pc:spChg chg="mod">
          <ac:chgData name="Helenara Silveira Fagundes" userId="ff85102e063a9b04" providerId="LiveId" clId="{6800E612-510F-4978-9D3F-E494E3E0AF1F}" dt="2018-05-14T22:15:19.625" v="667" actId="313"/>
          <ac:spMkLst>
            <pc:docMk/>
            <pc:sldMk cId="3103461428" sldId="256"/>
            <ac:spMk id="80" creationId="{630EC74B-8563-4EB0-BDB4-C31AA83237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BDA35-FFDF-4388-ABF4-F80D1500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1C1440-CDC7-425D-BB39-557103968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1FFD2-EDBC-44AB-85AF-BD7799F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E5975-08A8-4B3B-B9EB-E113FDEB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E1FB3-3FC1-40DE-A867-E3F88EE6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4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17FA5-1058-484D-AC96-3BD3621E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26B56F-AE37-4629-BE86-9FF6E067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CB2EC4-C93D-4C41-A08C-1B4A0309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A715F3-FE7E-47E5-B7AC-324BADDB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D6DED-38EB-4D7C-90CC-6AC52575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D8FBF0-6E1A-48B1-B436-0C1C96A6D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1686A1-CB1A-4193-8EDC-D77893DEA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E8E64-34B1-4614-BBC6-E01A4A5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B82C7-DD67-49A0-B6D2-D6AAFC3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080FB-6680-422D-9B6B-75ECDCB3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6E48-72F6-4EE7-8BEF-CEEC9DAD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C29D8-C4B1-4897-B8AB-345CF0AF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27C48-E258-45C9-A8C1-97D73A8B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D9851-ACE9-4E6D-881B-B7004CEB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726B0-E1FF-478A-98D8-C411BAB4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7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3C34C-B6EC-43FF-998B-E41B7EC3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41AA-B7CB-4AD9-8BBF-C01AB186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55919-FCBC-4576-B127-1E0F413F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35E04-4DAD-4CF3-B644-8E721AAE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D1173-D807-4191-BFC7-20270CDC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1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779A9-C0A6-4D05-A3AE-DFF9D684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CAAEF-62A1-48BF-BC80-5E3BE04D6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585AEF-13C0-405A-AC96-986C122A6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F5CF-C65E-4D6F-AE17-50F57C22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9721FF-2417-4BD4-AD68-A9E18BBF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58F09-31F1-4D8A-8A36-17D3B3EB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4C44-DC09-480A-913F-AA3A93EE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80365-9586-44F3-8781-89843254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2E4153-0C52-480D-900D-5216E373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61EA2A-D5D7-4757-AD97-CF4D1AEF6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24CF50-7786-4215-9141-B7200D08E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E11EE7-07C8-43EA-9B94-E1AD8AFA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5B0525-3C1E-4994-9E05-D7C0A0D1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D89994-8E00-417E-9F4F-9154D03F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89D91-B9BA-4EEE-8825-369C1F2E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A33CE8-7425-4F91-A46B-8B3CEBD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18F566-BDDD-4B20-82AF-6579C079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7F3D6-5E8A-4B36-9260-43413374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1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1B7444-2C4C-460E-925B-291FD805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8AB34-AB14-43BA-A01D-7461BE8C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0FF2CA-A3AF-45D1-8011-0C8D5C2A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18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3076-82B8-4796-91A0-D7FC73F9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5938A-FBBE-446E-A298-FBD865C6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C2DA4E-CF4C-490A-AF0C-8733B2E84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083749-0FC0-493A-BBBD-E586C5F8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B49B8-DC73-45E6-8469-83853B76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EB83F-8501-4021-AD2A-AF0A7586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9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CCED-540C-4220-BA2E-8572E96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D5EFA4-F84C-40E9-8B98-B482AA9C2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A613BF-E512-4F3A-9CE7-D65FAA4E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2E9C0-B130-437D-9A76-21203FC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0203E6-4E0B-4617-8851-FE8D5523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A4917-B985-4355-80C7-EA99F51F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40FDA9-3B91-43FB-97A3-85F0F909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2FA48-1661-44C3-BACA-0BB163E0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3B136-42E5-4450-ACDF-EAF17114A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549C-2042-4CC1-8331-187AE260781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3C69F-BDEC-4F88-9763-293063419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24BAC-C440-4DB0-87AD-71D18A12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5E4A-C4D7-4359-BF82-648BB0612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422857-66D0-458F-9F5B-CDC992A32754}"/>
              </a:ext>
            </a:extLst>
          </p:cNvPr>
          <p:cNvSpPr/>
          <p:nvPr/>
        </p:nvSpPr>
        <p:spPr>
          <a:xfrm>
            <a:off x="0" y="462938"/>
            <a:ext cx="2391508" cy="2497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32556E-8074-465D-80D6-E2A99BA39F16}"/>
              </a:ext>
            </a:extLst>
          </p:cNvPr>
          <p:cNvSpPr/>
          <p:nvPr/>
        </p:nvSpPr>
        <p:spPr>
          <a:xfrm>
            <a:off x="-1" y="2959953"/>
            <a:ext cx="4785945" cy="1318848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7472B1-D898-45AA-86BA-62484950A9C2}"/>
              </a:ext>
            </a:extLst>
          </p:cNvPr>
          <p:cNvSpPr/>
          <p:nvPr/>
        </p:nvSpPr>
        <p:spPr>
          <a:xfrm>
            <a:off x="0" y="0"/>
            <a:ext cx="4785946" cy="462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67721F-A26B-4EB0-8799-E8EE094EAD3B}"/>
              </a:ext>
            </a:extLst>
          </p:cNvPr>
          <p:cNvSpPr/>
          <p:nvPr/>
        </p:nvSpPr>
        <p:spPr>
          <a:xfrm>
            <a:off x="4785946" y="0"/>
            <a:ext cx="2620108" cy="462938"/>
          </a:xfrm>
          <a:prstGeom prst="rect">
            <a:avLst/>
          </a:prstGeom>
          <a:solidFill>
            <a:srgbClr val="F8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17009F-AFB7-4203-9DF1-ABE15CF8C37F}"/>
              </a:ext>
            </a:extLst>
          </p:cNvPr>
          <p:cNvSpPr/>
          <p:nvPr/>
        </p:nvSpPr>
        <p:spPr>
          <a:xfrm>
            <a:off x="4785946" y="462936"/>
            <a:ext cx="2620108" cy="3815865"/>
          </a:xfrm>
          <a:prstGeom prst="rect">
            <a:avLst/>
          </a:prstGeom>
          <a:solidFill>
            <a:srgbClr val="F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10D34A-443E-4194-AD18-416D92A9CDF2}"/>
              </a:ext>
            </a:extLst>
          </p:cNvPr>
          <p:cNvSpPr/>
          <p:nvPr/>
        </p:nvSpPr>
        <p:spPr>
          <a:xfrm>
            <a:off x="7406054" y="0"/>
            <a:ext cx="4785946" cy="46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9EDC4D-11B5-4846-A4EB-4C960D976D47}"/>
              </a:ext>
            </a:extLst>
          </p:cNvPr>
          <p:cNvSpPr/>
          <p:nvPr/>
        </p:nvSpPr>
        <p:spPr>
          <a:xfrm>
            <a:off x="2391508" y="462936"/>
            <a:ext cx="2395245" cy="24970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99152B1-1208-4671-9F4C-4A257AA708B4}"/>
              </a:ext>
            </a:extLst>
          </p:cNvPr>
          <p:cNvSpPr/>
          <p:nvPr/>
        </p:nvSpPr>
        <p:spPr>
          <a:xfrm>
            <a:off x="7403124" y="462937"/>
            <a:ext cx="2391508" cy="2497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BA603C-77A6-4E18-AADD-27A99F2A5850}"/>
              </a:ext>
            </a:extLst>
          </p:cNvPr>
          <p:cNvSpPr/>
          <p:nvPr/>
        </p:nvSpPr>
        <p:spPr>
          <a:xfrm>
            <a:off x="9794631" y="462936"/>
            <a:ext cx="2400297" cy="2497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59467CC-DBF3-48CD-92DD-D6E8D75DA302}"/>
              </a:ext>
            </a:extLst>
          </p:cNvPr>
          <p:cNvSpPr/>
          <p:nvPr/>
        </p:nvSpPr>
        <p:spPr>
          <a:xfrm>
            <a:off x="7400195" y="2959953"/>
            <a:ext cx="4791805" cy="1318848"/>
          </a:xfrm>
          <a:prstGeom prst="rect">
            <a:avLst/>
          </a:prstGeom>
          <a:solidFill>
            <a:srgbClr val="3D6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EA803AD-FC64-4ACA-A866-02EA91B3B579}"/>
              </a:ext>
            </a:extLst>
          </p:cNvPr>
          <p:cNvSpPr/>
          <p:nvPr/>
        </p:nvSpPr>
        <p:spPr>
          <a:xfrm>
            <a:off x="1467" y="4278801"/>
            <a:ext cx="6094534" cy="2007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8FB3AFD-1128-4766-8823-B0081BFD5DD2}"/>
              </a:ext>
            </a:extLst>
          </p:cNvPr>
          <p:cNvSpPr/>
          <p:nvPr/>
        </p:nvSpPr>
        <p:spPr>
          <a:xfrm>
            <a:off x="6096000" y="4278800"/>
            <a:ext cx="6095999" cy="2007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CE54041-1554-4239-90D1-D821DF079948}"/>
              </a:ext>
            </a:extLst>
          </p:cNvPr>
          <p:cNvSpPr/>
          <p:nvPr/>
        </p:nvSpPr>
        <p:spPr>
          <a:xfrm>
            <a:off x="1464" y="6286499"/>
            <a:ext cx="12190535" cy="571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1F9D0D-10C9-4927-9AB3-7A77CB462129}"/>
              </a:ext>
            </a:extLst>
          </p:cNvPr>
          <p:cNvSpPr txBox="1"/>
          <p:nvPr/>
        </p:nvSpPr>
        <p:spPr>
          <a:xfrm>
            <a:off x="5325209" y="6286498"/>
            <a:ext cx="153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QUANTO</a:t>
            </a:r>
            <a:r>
              <a:rPr lang="pt-BR" sz="2800" dirty="0"/>
              <a:t>?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5118AE-B642-4820-B56F-187AFEFE07F1}"/>
              </a:ext>
            </a:extLst>
          </p:cNvPr>
          <p:cNvSpPr txBox="1"/>
          <p:nvPr/>
        </p:nvSpPr>
        <p:spPr>
          <a:xfrm>
            <a:off x="1745272" y="-46800"/>
            <a:ext cx="129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COMO</a:t>
            </a:r>
            <a:r>
              <a:rPr lang="pt-BR" sz="2800" dirty="0"/>
              <a:t>?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088B5F-967B-4B31-8CA1-ADE46EC42C34}"/>
              </a:ext>
            </a:extLst>
          </p:cNvPr>
          <p:cNvSpPr txBox="1"/>
          <p:nvPr/>
        </p:nvSpPr>
        <p:spPr>
          <a:xfrm>
            <a:off x="5487134" y="-48066"/>
            <a:ext cx="1208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QUE</a:t>
            </a:r>
            <a:r>
              <a:rPr lang="pt-BR" sz="2800" dirty="0"/>
              <a:t>?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C0B8C7-078F-4374-B05A-D5962B83880D}"/>
              </a:ext>
            </a:extLst>
          </p:cNvPr>
          <p:cNvSpPr txBox="1"/>
          <p:nvPr/>
        </p:nvSpPr>
        <p:spPr>
          <a:xfrm>
            <a:off x="8809896" y="-36142"/>
            <a:ext cx="196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QUEM</a:t>
            </a:r>
            <a:r>
              <a:rPr lang="pt-BR" sz="2800" dirty="0"/>
              <a:t>?</a:t>
            </a:r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56E74BB1-E2B6-459B-B706-F87344AFC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01" y="619601"/>
            <a:ext cx="422544" cy="41890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D5CF4D8-244E-4ED4-BCC8-26533331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" y="3108227"/>
            <a:ext cx="436659" cy="43665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9C150187-E494-40C0-A099-57345303E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50" y="589822"/>
            <a:ext cx="469304" cy="46930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F131E718-C53A-4045-BCB7-8E6B32C5E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37" y="585619"/>
            <a:ext cx="464361" cy="46436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964F1558-BA47-4459-A1E3-BCE4E376B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62" y="638875"/>
            <a:ext cx="436659" cy="43665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93129F1A-F146-4257-8AEE-A2172825B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" y="4424047"/>
            <a:ext cx="464670" cy="46467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7C132A8-443A-4E8D-9B8D-DF1E71D1D9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90" y="4361589"/>
            <a:ext cx="497392" cy="497392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FE50A32C-F640-4467-970C-697F4D7387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62" y="3085580"/>
            <a:ext cx="425642" cy="425642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EBA8E036-05AF-416E-883B-731A47ABFA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" y="620924"/>
            <a:ext cx="449017" cy="425642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F7EB46-D4CE-473D-B034-11C4AA7D9968}"/>
              </a:ext>
            </a:extLst>
          </p:cNvPr>
          <p:cNvSpPr txBox="1"/>
          <p:nvPr/>
        </p:nvSpPr>
        <p:spPr>
          <a:xfrm>
            <a:off x="568085" y="497290"/>
            <a:ext cx="116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Parceiros</a:t>
            </a:r>
          </a:p>
          <a:p>
            <a:pPr algn="ctr"/>
            <a:r>
              <a:rPr lang="pt-BR" dirty="0"/>
              <a:t>Principais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46BBE7F-BB54-4B9A-BF76-9C616F1271F3}"/>
              </a:ext>
            </a:extLst>
          </p:cNvPr>
          <p:cNvSpPr txBox="1"/>
          <p:nvPr/>
        </p:nvSpPr>
        <p:spPr>
          <a:xfrm>
            <a:off x="2907294" y="518222"/>
            <a:ext cx="115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Atividades</a:t>
            </a:r>
          </a:p>
          <a:p>
            <a:pPr algn="ctr"/>
            <a:r>
              <a:rPr lang="pt-BR" dirty="0"/>
              <a:t>Principais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02A0926-682F-4328-88AE-CF27C090B2B1}"/>
              </a:ext>
            </a:extLst>
          </p:cNvPr>
          <p:cNvSpPr txBox="1"/>
          <p:nvPr/>
        </p:nvSpPr>
        <p:spPr>
          <a:xfrm>
            <a:off x="5421659" y="509506"/>
            <a:ext cx="15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Proposta de </a:t>
            </a:r>
          </a:p>
          <a:p>
            <a:pPr algn="ctr"/>
            <a:r>
              <a:rPr lang="pt-BR" dirty="0"/>
              <a:t>Valor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0292C4-CFD2-4171-B39C-EAA49C5C32F2}"/>
              </a:ext>
            </a:extLst>
          </p:cNvPr>
          <p:cNvSpPr txBox="1"/>
          <p:nvPr/>
        </p:nvSpPr>
        <p:spPr>
          <a:xfrm>
            <a:off x="557709" y="3141890"/>
            <a:ext cx="19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Recursos Principais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9D25628-90B2-4754-A6F8-38701E6A5B6C}"/>
              </a:ext>
            </a:extLst>
          </p:cNvPr>
          <p:cNvSpPr txBox="1"/>
          <p:nvPr/>
        </p:nvSpPr>
        <p:spPr>
          <a:xfrm>
            <a:off x="519834" y="4466984"/>
            <a:ext cx="20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Estruturas de custos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DC2C9A-7C64-4F7F-9C2C-46FF8B48C6AC}"/>
              </a:ext>
            </a:extLst>
          </p:cNvPr>
          <p:cNvSpPr txBox="1"/>
          <p:nvPr/>
        </p:nvSpPr>
        <p:spPr>
          <a:xfrm>
            <a:off x="6738371" y="4404428"/>
            <a:ext cx="103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8EEC387-CF10-438D-9791-111A3BFB4DA3}"/>
              </a:ext>
            </a:extLst>
          </p:cNvPr>
          <p:cNvSpPr txBox="1"/>
          <p:nvPr/>
        </p:nvSpPr>
        <p:spPr>
          <a:xfrm>
            <a:off x="7787743" y="3057678"/>
            <a:ext cx="26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Segmento dos Clientes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7CC35F3-A361-4633-82FD-13FCC20F8602}"/>
              </a:ext>
            </a:extLst>
          </p:cNvPr>
          <p:cNvSpPr txBox="1"/>
          <p:nvPr/>
        </p:nvSpPr>
        <p:spPr>
          <a:xfrm>
            <a:off x="10402378" y="648005"/>
            <a:ext cx="10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Canais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AE45DA9-3847-4BEA-B81C-DD7A8E28570F}"/>
              </a:ext>
            </a:extLst>
          </p:cNvPr>
          <p:cNvSpPr txBox="1"/>
          <p:nvPr/>
        </p:nvSpPr>
        <p:spPr>
          <a:xfrm>
            <a:off x="7987832" y="505887"/>
            <a:ext cx="18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Relacionamento</a:t>
            </a:r>
          </a:p>
          <a:p>
            <a:r>
              <a:rPr lang="pt-BR" dirty="0"/>
              <a:t> com o Cliente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A5D971C-72B1-4E1B-B17E-2488D6660E04}"/>
              </a:ext>
            </a:extLst>
          </p:cNvPr>
          <p:cNvSpPr txBox="1"/>
          <p:nvPr/>
        </p:nvSpPr>
        <p:spPr>
          <a:xfrm>
            <a:off x="20295" y="1076666"/>
            <a:ext cx="2305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Há dois segmentos de parceiros, aqueles diretos, sendo eles donos de restaurantes, empórios, padarias e produtores de feiras orgânicas (Membros).  Além disso parceiros indiretos, que são os seu clientes, pessoas que frequentam e consomem produtos veganos, vegetarianos e orgânicos. (Clientes)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1DAFD83-7BF9-4D3D-A896-8003ADC3A919}"/>
              </a:ext>
            </a:extLst>
          </p:cNvPr>
          <p:cNvSpPr txBox="1"/>
          <p:nvPr/>
        </p:nvSpPr>
        <p:spPr>
          <a:xfrm>
            <a:off x="2421719" y="1111536"/>
            <a:ext cx="230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A proposta do projeto é criar um aplicativo que tem como objetivo alinhar a procura por alimentação e serviços mais éticos, com valores transparentes e sustentáveis em uma plataforma móvel e dinâmica e se propõe a alcançar um núcleo populacional específico.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BC40596-F4E7-4FE3-8BD4-12704E0193F2}"/>
              </a:ext>
            </a:extLst>
          </p:cNvPr>
          <p:cNvSpPr txBox="1"/>
          <p:nvPr/>
        </p:nvSpPr>
        <p:spPr>
          <a:xfrm>
            <a:off x="501450" y="3476991"/>
            <a:ext cx="403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Além de softwares para edição e desenvolvimento é necessário uma equipe. Para desenvolver o </a:t>
            </a:r>
            <a:r>
              <a:rPr lang="pt-BR" sz="1200" dirty="0" err="1"/>
              <a:t>back-end</a:t>
            </a:r>
            <a:r>
              <a:rPr lang="pt-BR" sz="1200" dirty="0"/>
              <a:t> e outra parte para desenvolver layout e front-end.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4670FB7-7F7A-414F-B929-A18FD9B5BEE5}"/>
              </a:ext>
            </a:extLst>
          </p:cNvPr>
          <p:cNvSpPr txBox="1"/>
          <p:nvPr/>
        </p:nvSpPr>
        <p:spPr>
          <a:xfrm>
            <a:off x="4904301" y="1184753"/>
            <a:ext cx="2305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Os usuários do nosso aplicativo terão um meio de fácil acesso para procura estabelecimentos que se encaixem em sua filosofia de vida.  É possível contemplar aqueles que não são adeptos a esse estilo de vida mas procuram lugares assim. Seja por curiosidade ou até mesmo por intenções futuras de adotar essa dieta.  Sendo assim é possível dizer, que facilitando o acesso a informação podemos trazer novos adeptos a essa causa.  Sendo assim podemos destacar, acessibilidade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DD0EEA7-39D0-465F-8F72-DF4AAA0B322A}"/>
              </a:ext>
            </a:extLst>
          </p:cNvPr>
          <p:cNvSpPr txBox="1"/>
          <p:nvPr/>
        </p:nvSpPr>
        <p:spPr>
          <a:xfrm>
            <a:off x="7445158" y="1131808"/>
            <a:ext cx="230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Identificado os dois  segmentos de cientes o relacionamento será “B2BC”. Precisamos não só estreitar laços com os membros do nosso aplicativo, como também com os clientes dos nossos membros.  Fazendo assim, um link entre aplicativo, membro e cliente.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52B628E-9F5D-4308-8918-86330F25865D}"/>
              </a:ext>
            </a:extLst>
          </p:cNvPr>
          <p:cNvSpPr txBox="1"/>
          <p:nvPr/>
        </p:nvSpPr>
        <p:spPr>
          <a:xfrm>
            <a:off x="9865360" y="1196340"/>
            <a:ext cx="2305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Por ser um aplicativo mobile, o acesso será restrito a celulares. Através dele será possível acessar e usar todos as facilidades por ele oferecida.  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C9FC671-B5FD-486F-8C2D-F4777A2F5B2E}"/>
              </a:ext>
            </a:extLst>
          </p:cNvPr>
          <p:cNvSpPr txBox="1"/>
          <p:nvPr/>
        </p:nvSpPr>
        <p:spPr>
          <a:xfrm>
            <a:off x="6143039" y="4883860"/>
            <a:ext cx="600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Após a marca estar consolidada será possível obter receber receita tornando o aplicativo pago de duas formas: Cobrar para baixar o aplicativo, além de criar uma “área de destaque” onde será possível cobrar dos estabelecimentos que desejam ficar nessa “área de destaque”. Porém o proposito fundamental não é monetizar e sim facilitar o acesso a informações relacionadas ao consumo de comidas veganas, orgânicas e vegetarianas.  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53A7724-5E7F-4B18-BD43-69AAE3816D0D}"/>
              </a:ext>
            </a:extLst>
          </p:cNvPr>
          <p:cNvSpPr txBox="1"/>
          <p:nvPr/>
        </p:nvSpPr>
        <p:spPr>
          <a:xfrm>
            <a:off x="39710" y="5022218"/>
            <a:ext cx="600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Além do tempo que será investido, dois computadores para que possamos desenvolver o aplicativo, softwares de edição para criação do layout. Custos relacionado ao banco de dados que será usado. Para o futuro incluiremos a mão-de-obra necessária para manter o aplicativo atualizado. E claro, </a:t>
            </a:r>
            <a:r>
              <a:rPr lang="pt-BR" sz="1200" dirty="0" err="1"/>
              <a:t>pro-labore</a:t>
            </a:r>
            <a:r>
              <a:rPr lang="pt-BR" sz="1200" dirty="0"/>
              <a:t>.  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30EC74B-8563-4EB0-BDB4-C31AA8323752}"/>
              </a:ext>
            </a:extLst>
          </p:cNvPr>
          <p:cNvSpPr txBox="1"/>
          <p:nvPr/>
        </p:nvSpPr>
        <p:spPr>
          <a:xfrm>
            <a:off x="7877051" y="3340035"/>
            <a:ext cx="403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Homens e mulheres entre 17-40 anos, que já são adeptos ao </a:t>
            </a:r>
            <a:r>
              <a:rPr lang="pt-BR" sz="1200" dirty="0" err="1"/>
              <a:t>veganismo</a:t>
            </a:r>
            <a:r>
              <a:rPr lang="pt-BR" sz="1200" dirty="0"/>
              <a:t> e vegetarianismo e ao </a:t>
            </a:r>
            <a:r>
              <a:rPr lang="pt-BR" sz="1200" dirty="0" err="1"/>
              <a:t>cosumo</a:t>
            </a:r>
            <a:r>
              <a:rPr lang="pt-BR" sz="1200" dirty="0"/>
              <a:t> de orgânicos.</a:t>
            </a:r>
          </a:p>
          <a:p>
            <a:pPr algn="just"/>
            <a:r>
              <a:rPr lang="pt-BR" sz="1200" dirty="0"/>
              <a:t>Empresas que já seguem ou pretendem aderir uma opção mais ética em seus cardápios. </a:t>
            </a:r>
          </a:p>
        </p:txBody>
      </p:sp>
    </p:spTree>
    <p:extLst>
      <p:ext uri="{BB962C8B-B14F-4D97-AF65-F5344CB8AC3E}">
        <p14:creationId xmlns:p14="http://schemas.microsoft.com/office/powerpoint/2010/main" val="3103461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Helenara Silveira Fagundes</dc:creator>
  <cp:lastModifiedBy>Helenara Silveira Fagundes</cp:lastModifiedBy>
  <cp:revision>15</cp:revision>
  <dcterms:created xsi:type="dcterms:W3CDTF">2018-04-02T00:12:58Z</dcterms:created>
  <dcterms:modified xsi:type="dcterms:W3CDTF">2018-05-14T22:26:59Z</dcterms:modified>
</cp:coreProperties>
</file>