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0836-8A7A-1A1F-6C30-0579F60A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F7E3B-0BA1-11A1-1EE5-A470267F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F11F2-1290-197A-B658-16A27935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0039-180F-1FC5-8D43-77AE4D69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A86C4-8516-1036-20E3-38FDB84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4690-C41C-CC03-D905-249CDFA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C8BB0-B3B4-E8D0-647D-4C1768A2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F62A0-2380-52D1-684A-6F15748F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FB6C8-1F82-DA86-9033-00BAEA6E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682C-3ABF-E628-1D5F-6EC5C2E9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8AC7A-4A5E-F1F4-E4ED-30C073F0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9118-8709-82C9-F1B4-DB7858BA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8D321-DAED-A5C5-6E54-EC73DA9F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B722-74E9-7292-40F9-7AFF1475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043-B4EB-DB68-3502-475C7394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D010B-917A-F1FC-059A-AE7664E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C3D02-4901-9ECE-51F1-8DDB9ADF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E9CC-058A-34CF-3AF7-8505C6D2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0A793-0B15-502E-0705-CCF06320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3D0F1-BDC9-3820-795B-919A40EE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C4AE-0665-E3EF-B16B-DBE23A4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6958-62E8-B650-ED1C-DE78F69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C9F41-816A-AB77-81BC-8F0A9A4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F7DB3-2F64-15F8-48F4-63D3B53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321F8-1C5A-48A4-F93A-EB403E4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5A30-FCCF-2138-2258-178FC0C3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E6E-132F-1B3F-C825-1A4D6CDF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0B7DE-4598-8647-82E1-18577F89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4BC07-71D3-4E1E-2EE1-DC96796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9F4E2-EECE-9D50-8FD0-BDF22DAB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1E3D-A7E1-AC59-8394-3E637244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C569-B0BC-5804-5F23-B665DF45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88B8F-3F66-B529-4873-6A97BEA4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EC5B5-24DB-8454-ECBD-46B094CD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8542E-0800-032C-10A7-0D4C0B72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F39C6-78DC-DFB1-1257-E3C22C45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9C38C-B9FD-070C-2D93-A144D71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5585E0-0E7A-625E-296A-869947A2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95EE1-1E5D-B7C3-7534-02868BE3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4D4A-A1D2-6C80-3979-3DEEA20F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7C0AE-903C-5A91-F24A-3891EC38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7741B-FDAA-1318-F046-C883F516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308EFF-1D63-0A61-1AD7-4558EDD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3950B0-867B-3830-6BE8-330F24E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0E440-6144-2AAD-6B22-29A1D39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2F6B2-8B26-6DC4-3342-F897699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4066-07CB-888D-E71F-76A5D03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81AB-818D-DD78-554B-47B203B6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8B006-3537-DE14-C4E0-F6C6AB58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166B7-1D52-2DDD-B0D9-65A2FB09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2CFE-D483-0959-F873-D1AF2349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76962-232D-AD03-8111-2B7BCE03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2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A90DC-DB61-8ADB-4A9C-7DC1BE6F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5FC46-2376-446E-12EA-45950DCA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06DBF-D186-6800-C6E3-E13BFC2B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6ECF7-B3A3-06F4-485C-DE2264BD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32432-B6F2-1092-A026-9C88E0F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D3EFD-C38B-EB89-8E74-F972ABA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D53C4-ED3A-51E6-B030-7F1AFC91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AE0FA-5024-65F8-4440-FB1318CB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89E86-E783-985F-7895-0A2F916ED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0C0-9F1C-4134-861B-D03E6EA60748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ABC44-4D40-B746-A613-7AA65E9F1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256A-C259-9CD2-3317-EF3AD6D1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654</Words>
  <Application>Microsoft Office PowerPoint</Application>
  <PresentationFormat>와이드스크린</PresentationFormat>
  <Paragraphs>70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리스트</vt:lpstr>
      <vt:lpstr>리스트의 중요성</vt:lpstr>
      <vt:lpstr>객체의 데이터 타입</vt:lpstr>
      <vt:lpstr>typeof()</vt:lpstr>
      <vt:lpstr>class, attributes, attr</vt:lpstr>
      <vt:lpstr>모드와 타입</vt:lpstr>
      <vt:lpstr>모드와 타입</vt:lpstr>
      <vt:lpstr>list</vt:lpstr>
      <vt:lpstr>list</vt:lpstr>
      <vt:lpstr>리스트 요소 이름 부여</vt:lpstr>
      <vt:lpstr>리스트의 특정 요소 지정</vt:lpstr>
      <vt:lpstr>벡터와 행렬 요소 지정</vt:lpstr>
      <vt:lpstr>부분 리스트 필터링</vt:lpstr>
      <vt:lpstr>요소 지정과 필터링</vt:lpstr>
      <vt:lpstr>리스트 요소의 추가와 변경</vt:lpstr>
      <vt:lpstr>자연수를 통한 요소 추가와 변경</vt:lpstr>
      <vt:lpstr>요소의 삭제</vt:lpstr>
      <vt:lpstr>벡터에서 리스트로</vt:lpstr>
      <vt:lpstr>리스트에서 벡터로</vt:lpstr>
      <vt:lpstr>lapply</vt:lpstr>
      <vt:lpstr>sapply</vt:lpstr>
      <vt:lpstr>mapply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리스트</dc:title>
  <dc:creator>정 규성</dc:creator>
  <cp:lastModifiedBy>정 규성</cp:lastModifiedBy>
  <cp:revision>7</cp:revision>
  <dcterms:created xsi:type="dcterms:W3CDTF">2023-09-18T07:36:43Z</dcterms:created>
  <dcterms:modified xsi:type="dcterms:W3CDTF">2023-09-19T06:33:27Z</dcterms:modified>
</cp:coreProperties>
</file>