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/>
    <p:restoredTop sz="94720"/>
  </p:normalViewPr>
  <p:slideViewPr>
    <p:cSldViewPr snapToGrid="0">
      <p:cViewPr varScale="1">
        <p:scale>
          <a:sx n="73" d="100"/>
          <a:sy n="73" d="100"/>
        </p:scale>
        <p:origin x="216" y="3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BDECD-1DEB-629F-67FE-63FF84941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5CF0F9-97DB-FE8A-C9A4-7889C754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5376D-1A9D-BE3F-88DC-7A0EED6B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29ECA-1BF7-E820-75C1-25C337A3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ACED0-0EFC-6A17-8A67-0D575334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8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9F2D9-239C-F158-C3FD-CE4182B0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6A05C-6020-74CF-E11F-A4B404E7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1A1B3-6821-EE6D-E907-1545C126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FBE1-29B0-7B92-89DD-F4579BB6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62E98-07EE-DE6C-89CF-8259820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47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2D6D0-D89D-7D71-0467-1497B0E1A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ABCC7-5A59-AE05-452A-F7F4D091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110FD-335E-DC22-6B3F-619AA753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E08AC-A24C-6213-C39E-65D7A3DB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80818-5AFF-42FD-83D0-5A453E06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9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B7E9-887C-499E-2183-9DD85582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23DD6-60A3-D906-DEB9-970F3F3A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057FB-299B-819E-87FE-1FF4720F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6BCC7-8EC0-1B75-14C8-5E2A7C0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80294-37CE-18B1-EC14-99111D96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0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D750-8040-F87E-B25D-CD211714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DBA28-3356-48B2-2DA7-377F913F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4B16B-86B7-0E88-DDBC-B4EB16B4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8D9E7-4641-4F3E-82F3-04764051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961BF-12F7-66C7-09BE-2FA29DF8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15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08DAC-39C4-5FB0-C773-EC236D11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EF98-D8B0-421E-84DE-7B548B31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D0E6A6-8B6E-68F3-BE0F-2C2EECC5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F53D5-92CB-3211-F018-000B76B7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94D9A-E44F-FB8C-C26A-F750303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8C3B5-F926-B47A-B17B-7D9C979B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13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A0A8-7C47-FDED-8394-44193FAC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295EC-FCD4-49F6-D39C-FAE6BD35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43B39-8660-CBA1-D20E-9877D618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3F296-14F5-DF36-C8D7-97FA46E7A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E08A3F-56D6-2EB1-0C60-46C92B7F2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0BF7BD-8D98-1FD6-DD86-494985DD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F6B2A-2AFC-D3D7-9F65-254FBBD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59734-B0C2-10D3-F85A-9A3612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545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A608-4FA8-86A9-C6B7-56F05C35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52586-6F42-F9A7-3E49-27C51CCD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1AE55F-6E4D-E9DC-C513-72310A0F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0D2D2-7282-B3C8-8E2D-4A74F77C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988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E9CFA4-B2B8-E786-A7A3-32C5F7C2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6FA21-0883-820F-69F8-205CD041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E7ACB-7DB2-E599-97E9-2F45C3D4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8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E1D0-22D6-0AF7-13C5-76991D4D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11045-30F7-FC71-4B52-209A53D5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0C194-F0F3-EA90-B06A-C9907937D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747AD-B112-7713-246E-9C5BF30D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E55D4-004C-543E-7C1D-55BC8D6E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47619-7FC6-A45E-E6A0-EA655C61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267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1411-6553-D2AA-70E0-681F4924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A98045-36B3-15DC-41F5-4158C024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DAF8E-FE09-D5AE-507D-4E471324A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B96F0-73AD-BB6E-FB59-1568EC22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3ABD5-66C2-5CE8-2F7A-B39B987C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BEDE0-49C7-9CC4-B532-84BBF025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3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CBE32-D419-1552-115D-A3B4BA36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5FAAC-BCA0-45FE-C5CF-3691A8B4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A4E9-789C-01A8-9E79-FCD594616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828E-2752-5A40-BAC1-5B11757A912F}" type="datetimeFigureOut">
              <a:rPr kumimoji="1" lang="ko-Kore-KR" altLang="en-US" smtClean="0"/>
              <a:t>2023. 9. 19.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9CB3F-0331-F832-2E0E-8B9CF2064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5FCB8-4FC4-A520-0266-65D568F78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7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DC1B7-3131-2932-63F3-B1FB43A76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3EADE-F30C-2BD0-15B9-C307C06A2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FED8-1500-C5D4-F757-1D123D2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8405A-C3FD-F4EB-D4E7-FA2B9E06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프레임을 확장할 때 각 열에 하나씩 순차적으로 </a:t>
            </a:r>
            <a:r>
              <a:rPr kumimoji="1" lang="ko-KR" altLang="en-US" sz="2000" dirty="0" err="1"/>
              <a:t>채워넣으려했지만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오류가 생겼다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</a:t>
            </a:r>
            <a:r>
              <a:rPr kumimoji="1" lang="en-US" altLang="ko-KR" sz="2000" dirty="0"/>
              <a:t>plus</a:t>
            </a:r>
            <a:r>
              <a:rPr kumimoji="1" lang="ko-KR" altLang="en-US" sz="2000" dirty="0"/>
              <a:t>라는 이름 나이 기숙사여부의 정보를 넣은 데이터 프레임을 생성해서 기존 </a:t>
            </a:r>
            <a:r>
              <a:rPr kumimoji="1" lang="en-US" altLang="ko-KR" sz="2000" dirty="0"/>
              <a:t>member </a:t>
            </a:r>
            <a:r>
              <a:rPr kumimoji="1" lang="ko-KR" altLang="en-US" sz="2000" dirty="0"/>
              <a:t>데이터프레임과 </a:t>
            </a:r>
            <a:r>
              <a:rPr kumimoji="1" lang="en-US" altLang="ko-KR" sz="2000" dirty="0" err="1"/>
              <a:t>rbind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한 후</a:t>
            </a:r>
            <a:endParaRPr kumimoji="1" lang="en-US" altLang="ko-KR" sz="2000" dirty="0"/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gender</a:t>
            </a:r>
            <a:r>
              <a:rPr kumimoji="1" lang="ko-KR" altLang="en-US" sz="2000" dirty="0"/>
              <a:t>라는 벡터를 생성하여 </a:t>
            </a:r>
            <a:r>
              <a:rPr kumimoji="1" lang="en-US" altLang="ko-KR" sz="2000" dirty="0" err="1"/>
              <a:t>cbind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최종 데이터프레임을 생성했다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0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7CE48-8873-6781-FE40-33695430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13F1E1D-AC12-913D-2332-72A0B381F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0" y="2019300"/>
            <a:ext cx="5588000" cy="1409700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DED89E-2B33-8709-648C-37364FD0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950"/>
            <a:ext cx="4368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71B3-5266-1AE9-DE91-7FB8D21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0E64-BAA4-3ECE-159C-B6DE459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 err="1"/>
              <a:t>typeof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통해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 내부 데이터의 속성을 도출하려고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리스트에서 썼던 추출 방법과 행렬에서 썼던 방법 두 가지를 이용해 보았는데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공부했던 </a:t>
            </a:r>
            <a:r>
              <a:rPr kumimoji="1" lang="ko-KR" altLang="en-US" sz="2400" dirty="0" err="1"/>
              <a:t>게시글에서는</a:t>
            </a:r>
            <a:r>
              <a:rPr kumimoji="1" lang="ko-KR" altLang="en-US" sz="2400" dirty="0"/>
              <a:t> 속성이 다르게 나왔던 것 같은데</a:t>
            </a:r>
            <a:r>
              <a:rPr kumimoji="1" lang="en-US" altLang="ko-KR" sz="2400" dirty="0"/>
              <a:t>..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dormitory</a:t>
            </a:r>
            <a:r>
              <a:rPr kumimoji="1" lang="ko-KR" altLang="en-US" sz="2400" dirty="0"/>
              <a:t>라는 논리 벡터로 구성된 열이 자꾸 문자열로 나온다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최종 데이터 프레임을 만들기 까지 논리벡터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데이터프레임</a:t>
            </a:r>
            <a:r>
              <a:rPr kumimoji="1" lang="en-US" altLang="ko-KR" sz="2400" dirty="0"/>
              <a:t>(member) -&gt; </a:t>
            </a:r>
            <a:r>
              <a:rPr kumimoji="1" lang="ko-KR" altLang="en-US" sz="2400" dirty="0"/>
              <a:t>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새로운 데이터프레임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newmember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의 순서를 거쳤는데 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하면서 </a:t>
            </a:r>
            <a:r>
              <a:rPr kumimoji="1" lang="ko-KR" altLang="en-US" sz="2400" dirty="0" err="1"/>
              <a:t>두번</a:t>
            </a:r>
            <a:r>
              <a:rPr kumimoji="1" lang="ko-KR" altLang="en-US" sz="2400" dirty="0"/>
              <a:t> 데이터프레임으로 묶어서 </a:t>
            </a:r>
            <a:r>
              <a:rPr kumimoji="1" lang="en-US" altLang="ko-KR" sz="2400" dirty="0" err="1"/>
              <a:t>logi</a:t>
            </a:r>
            <a:r>
              <a:rPr kumimoji="1" lang="ko-KR" altLang="en-US" sz="2400" dirty="0"/>
              <a:t>가 </a:t>
            </a:r>
            <a:r>
              <a:rPr kumimoji="1" lang="ko-KR" altLang="en-US" sz="2400" dirty="0" err="1"/>
              <a:t>안나오고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chr</a:t>
            </a:r>
            <a:r>
              <a:rPr kumimoji="1" lang="ko-KR" altLang="en-US" sz="2400" dirty="0"/>
              <a:t>이 </a:t>
            </a:r>
            <a:r>
              <a:rPr kumimoji="1" lang="ko-KR" altLang="en-US" sz="2400" dirty="0" err="1"/>
              <a:t>나온걸까</a:t>
            </a:r>
            <a:r>
              <a:rPr kumimoji="1" lang="en-US" altLang="ko-KR" sz="2400" dirty="0"/>
              <a:t>?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84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7DDDC-4C5B-2A31-E400-49534D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필터링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411187D-2B3F-3D4E-E1D4-838D5D49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8975"/>
            <a:ext cx="4711700" cy="2060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3166E-35C3-C7B4-4C53-F0676F4E275F}"/>
              </a:ext>
            </a:extLst>
          </p:cNvPr>
          <p:cNvSpPr txBox="1"/>
          <p:nvPr/>
        </p:nvSpPr>
        <p:spPr>
          <a:xfrm>
            <a:off x="5732585" y="1368975"/>
            <a:ext cx="6046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열의</a:t>
            </a:r>
            <a:r>
              <a:rPr kumimoji="1" lang="ko-KR" altLang="en-US" dirty="0"/>
              <a:t> 인덱스를 지정하여 새로운 데이터프레임을 만들었다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이 데이터 프레임은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열로 이루어져 </a:t>
            </a:r>
            <a:r>
              <a:rPr kumimoji="1" lang="en-US" altLang="ko-KR" dirty="0"/>
              <a:t>[1:2]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[-3:-4]</a:t>
            </a:r>
            <a:r>
              <a:rPr kumimoji="1" lang="ko-KR" altLang="en-US" dirty="0"/>
              <a:t>가 같은 </a:t>
            </a:r>
            <a:endParaRPr kumimoji="1" lang="en-US" altLang="ko-KR" dirty="0"/>
          </a:p>
          <a:p>
            <a:r>
              <a:rPr kumimoji="1" lang="ko-KR" altLang="en-US" dirty="0"/>
              <a:t>데이터 프레임임을 </a:t>
            </a:r>
            <a:r>
              <a:rPr kumimoji="1" lang="en-US" altLang="ko-KR" dirty="0"/>
              <a:t>newgroup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newgroup1</a:t>
            </a:r>
            <a:r>
              <a:rPr kumimoji="1" lang="ko-KR" altLang="en-US" dirty="0"/>
              <a:t> 을 실행했을 때</a:t>
            </a:r>
            <a:endParaRPr kumimoji="1" lang="en-US" altLang="ko-KR" dirty="0"/>
          </a:p>
          <a:p>
            <a:r>
              <a:rPr kumimoji="1" lang="ko-KR" altLang="en-US" dirty="0"/>
              <a:t>모두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가 나옴을 통해 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DF870DC-33F8-9C0E-14D7-8C278334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0687"/>
            <a:ext cx="59817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8E037-67CC-A66A-2A54-1C8069EC242E}"/>
              </a:ext>
            </a:extLst>
          </p:cNvPr>
          <p:cNvSpPr txBox="1"/>
          <p:nvPr/>
        </p:nvSpPr>
        <p:spPr>
          <a:xfrm>
            <a:off x="5343056" y="3293079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행렬 형식으로 필터링한 결과이다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위</a:t>
            </a:r>
            <a:r>
              <a:rPr kumimoji="1" lang="ko-KR" altLang="en-US" dirty="0"/>
              <a:t> 예시는 기숙사가 아닌 사람은 모든 데이터를 </a:t>
            </a:r>
            <a:r>
              <a:rPr kumimoji="1" lang="ko-KR" altLang="en-US" dirty="0" err="1"/>
              <a:t>뱉어내고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아래 예시는 기숙사인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 나이 성별을 내보내도록 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BDE2-D1D6-E22E-3145-A1676F94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데이터프레임 정렬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B735B9F-6B4D-C6AE-91B8-52CB64C6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594"/>
            <a:ext cx="469771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7CB6F-A94C-9ED3-BDA9-44E1270A9F88}"/>
              </a:ext>
            </a:extLst>
          </p:cNvPr>
          <p:cNvSpPr txBox="1"/>
          <p:nvPr/>
        </p:nvSpPr>
        <p:spPr>
          <a:xfrm>
            <a:off x="5287481" y="1403594"/>
            <a:ext cx="70876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일단</a:t>
            </a:r>
            <a:r>
              <a:rPr kumimoji="1" lang="ko-KR" altLang="en-US" dirty="0"/>
              <a:t> 처음에 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빼먹어서 오류가 났다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주의해야 할 사항이다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order</a:t>
            </a:r>
            <a:r>
              <a:rPr kumimoji="1" lang="ko-Kore-KR" altLang="en-US" dirty="0"/>
              <a:t>함수를</a:t>
            </a:r>
            <a:r>
              <a:rPr kumimoji="1" lang="ko-KR" altLang="en-US" dirty="0"/>
              <a:t> 이용해 나이의 오름차순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내림차순으로 정렬한 예이다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내림차순으로</a:t>
            </a:r>
            <a:r>
              <a:rPr kumimoji="1" lang="ko-KR" altLang="en-US" dirty="0"/>
              <a:t> 정렬을 하고싶으면 </a:t>
            </a:r>
            <a:r>
              <a:rPr kumimoji="1" lang="en-US" altLang="ko-KR" dirty="0"/>
              <a:t>decreasing = 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쓰면 된다 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order(</a:t>
            </a:r>
            <a:r>
              <a:rPr kumimoji="1" lang="en-US" altLang="ko-KR" dirty="0" err="1"/>
              <a:t>newmember$age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가 크기가 작은 순서의 데이터를 벡터로</a:t>
            </a:r>
            <a:endParaRPr kumimoji="1" lang="en-US" altLang="ko-KR" dirty="0"/>
          </a:p>
          <a:p>
            <a:r>
              <a:rPr kumimoji="1" lang="ko-KR" altLang="en-US" dirty="0"/>
              <a:t>가지고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벡터가 </a:t>
            </a:r>
            <a:r>
              <a:rPr kumimoji="1" lang="en-US" altLang="ko-KR" dirty="0" err="1"/>
              <a:t>newmember</a:t>
            </a:r>
            <a:r>
              <a:rPr kumimoji="1" lang="en-US" altLang="ko-KR" dirty="0"/>
              <a:t>[]</a:t>
            </a:r>
            <a:r>
              <a:rPr kumimoji="1" lang="ko-KR" altLang="en-US" dirty="0"/>
              <a:t>에 들어가면서 이 벡터 순서대로</a:t>
            </a:r>
            <a:endParaRPr kumimoji="1" lang="en-US" altLang="ko-KR" dirty="0"/>
          </a:p>
          <a:p>
            <a:r>
              <a:rPr kumimoji="1" lang="ko-KR" altLang="en-US" dirty="0"/>
              <a:t>오름차순 또는 내림차순으로 되는 방식인 듯하다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8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7EE1B-D79D-86E4-1767-AB9ADD80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함수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A0AE05-E535-0782-42E1-23448BA2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631"/>
            <a:ext cx="3771900" cy="3474243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51AD72-A982-0A78-E0AE-BE67E69C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532"/>
            <a:ext cx="4940300" cy="168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580AD-6A85-2E81-4159-3FF713F79798}"/>
              </a:ext>
            </a:extLst>
          </p:cNvPr>
          <p:cNvSpPr txBox="1"/>
          <p:nvPr/>
        </p:nvSpPr>
        <p:spPr>
          <a:xfrm>
            <a:off x="6096000" y="1301096"/>
            <a:ext cx="5638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age</a:t>
            </a:r>
            <a:r>
              <a:rPr kumimoji="1" lang="ko-KR" altLang="en-US" dirty="0"/>
              <a:t>는 분명 숫자형 벡터였는데 왜 </a:t>
            </a:r>
            <a:r>
              <a:rPr kumimoji="1" lang="en-US" altLang="ko-KR" dirty="0" err="1"/>
              <a:t>lapply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</a:t>
            </a:r>
            <a:endParaRPr kumimoji="1" lang="en-US" altLang="ko-KR" dirty="0"/>
          </a:p>
          <a:p>
            <a:r>
              <a:rPr kumimoji="1" lang="ko-KR" altLang="en-US" dirty="0"/>
              <a:t>평균값 계산에 실패했을까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member 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프레임에서 </a:t>
            </a:r>
            <a:r>
              <a:rPr kumimoji="1" lang="en-US" altLang="ko-KR" dirty="0" err="1"/>
              <a:t>newmember</a:t>
            </a:r>
            <a:r>
              <a:rPr kumimoji="1" lang="ko-KR" altLang="en-US" dirty="0"/>
              <a:t>로 새로운</a:t>
            </a:r>
            <a:endParaRPr kumimoji="1" lang="en-US" altLang="ko-KR" dirty="0"/>
          </a:p>
          <a:p>
            <a:r>
              <a:rPr kumimoji="1" lang="ko-KR" altLang="en-US" dirty="0"/>
              <a:t>데이터프레임을 만들면서 문자열로 초기화 된 듯 하다</a:t>
            </a:r>
            <a:r>
              <a:rPr kumimoji="1" lang="en-US" altLang="ko-KR" dirty="0"/>
              <a:t>.</a:t>
            </a:r>
          </a:p>
        </p:txBody>
      </p: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22A4EFE-FFB5-E2B3-7957-FF99122C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95" y="2778424"/>
            <a:ext cx="4572000" cy="181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60C65-1D69-2D8C-1D5C-7345756749F2}"/>
              </a:ext>
            </a:extLst>
          </p:cNvPr>
          <p:cNvSpPr txBox="1"/>
          <p:nvPr/>
        </p:nvSpPr>
        <p:spPr>
          <a:xfrm>
            <a:off x="6096000" y="4755752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as.numeric</a:t>
            </a:r>
            <a:r>
              <a:rPr kumimoji="1" lang="ko-KR" altLang="en-US" dirty="0"/>
              <a:t>함수를 통해 데이터의 속성을 문자열에서</a:t>
            </a:r>
            <a:endParaRPr kumimoji="1" lang="en-US" altLang="ko-KR" dirty="0"/>
          </a:p>
          <a:p>
            <a:r>
              <a:rPr kumimoji="1" lang="ko-KR" altLang="en-US" dirty="0"/>
              <a:t>숫자열로 바꿔 </a:t>
            </a:r>
            <a:r>
              <a:rPr kumimoji="1" lang="en-US" altLang="ko-KR" dirty="0"/>
              <a:t>mean</a:t>
            </a:r>
            <a:r>
              <a:rPr kumimoji="1" lang="ko-KR" altLang="en-US" dirty="0"/>
              <a:t>값을 계산할 수 있었다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13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564-7E08-251D-33BE-FA2A070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AA40-F025-83F8-A696-CAE45129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데이터프레임은 행렬과 비슷한 구조를 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그러나 행렬과 큰 차이점이 하나 있는데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행렬에 속한 데이터는 모두 같은 타입인 반면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데이터프레임은 열마다 다른 타입의 데이터를 가질 수 있다는 점이다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같은 열일 경우 같은 타입을 가져야 한다</a:t>
            </a:r>
            <a:r>
              <a:rPr kumimoji="1" lang="en-US" altLang="ko-KR" sz="2400" dirty="0"/>
              <a:t>.)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행렬과 마찬가지로 </a:t>
            </a:r>
            <a:r>
              <a:rPr kumimoji="1" lang="ko-KR" altLang="en-US" sz="2400" dirty="0" err="1"/>
              <a:t>관측값의</a:t>
            </a:r>
            <a:r>
              <a:rPr kumimoji="1" lang="ko-KR" altLang="en-US" sz="2400" dirty="0"/>
              <a:t> 길이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각 열의 길이는 같아야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데이터프레임의 첫번째 행에는 속성이 들어간다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데이터프레임은 숫자 문자 논리값 벡터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요인으로 구성될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B090-4FE9-FDC0-87B9-95F8104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생성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DCFF-222F-187E-0461-DEF8B906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프레임을 생성하는 함수 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()</a:t>
            </a:r>
          </a:p>
          <a:p>
            <a:pPr marL="0" indent="0">
              <a:buNone/>
            </a:pPr>
            <a:r>
              <a:rPr kumimoji="1" lang="ko-Kore-KR" altLang="en-US" sz="2400" dirty="0"/>
              <a:t>벡터를</a:t>
            </a:r>
            <a:r>
              <a:rPr kumimoji="1" lang="ko-KR" altLang="en-US" sz="2400" dirty="0"/>
              <a:t> 여러 개 생성 후 </a:t>
            </a:r>
            <a:r>
              <a:rPr kumimoji="1" lang="en-US" altLang="ko-KR" sz="2400" dirty="0" err="1"/>
              <a:t>data.frame</a:t>
            </a:r>
            <a:r>
              <a:rPr kumimoji="1" lang="ko-KR" altLang="en-US" sz="2400" dirty="0"/>
              <a:t>함수로 생성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물론 벡터가 모인 행렬과 벡터를 합쳐서 만들 수도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ex1)name&lt;-c(~,~~), age&lt;-c(~,~~),child&lt;-c(~,~~);people&lt;-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name,age,child</a:t>
            </a:r>
            <a:r>
              <a:rPr kumimoji="1" lang="en-US" altLang="ko-KR" sz="2400" dirty="0"/>
              <a:t>) </a:t>
            </a:r>
          </a:p>
          <a:p>
            <a:pPr marL="0" indent="0">
              <a:buNone/>
            </a:pPr>
            <a:r>
              <a:rPr kumimoji="1" lang="en-US" altLang="ko-Kore-KR" sz="2400" dirty="0"/>
              <a:t>ex2) </a:t>
            </a:r>
            <a:r>
              <a:rPr kumimoji="1" lang="en-US" altLang="ko-KR" sz="2400" dirty="0"/>
              <a:t>name&lt;-c(~,~~), age&lt;-c(~,~~),child&lt;-c(~,~~),IDs=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</a:t>
            </a:r>
            <a:r>
              <a:rPr kumimoji="1" lang="en-US" altLang="ko-KR" sz="2400" dirty="0"/>
              <a:t>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IDs,child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r>
              <a:rPr kumimoji="1" lang="ko-KR" altLang="en-US" sz="2400" dirty="0"/>
              <a:t>데이터프레임의 첫 행인 </a:t>
            </a:r>
            <a:r>
              <a:rPr kumimoji="1" lang="ko-KR" altLang="en-US" sz="2400" dirty="0" err="1"/>
              <a:t>속성칸은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names</a:t>
            </a:r>
            <a:r>
              <a:rPr kumimoji="1" lang="ko-KR" altLang="en-US" sz="2400" dirty="0"/>
              <a:t>함수를 통해 내용을 수정할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데이터프레임 추출을 할 때는 리스트와 행렬에서 추출할 때 사용했던 연산자</a:t>
            </a:r>
            <a:r>
              <a:rPr kumimoji="1" lang="en-US" altLang="ko-KR" sz="2400" dirty="0"/>
              <a:t>($, [])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모두 사용할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* </a:t>
            </a:r>
            <a:r>
              <a:rPr kumimoji="1" lang="en-US" altLang="ko-KR" sz="2400" dirty="0"/>
              <a:t>$</a:t>
            </a:r>
            <a:r>
              <a:rPr kumimoji="1" lang="ko-KR" altLang="en-US" sz="2400" dirty="0"/>
              <a:t>는 벡터 자체를 반환하고 </a:t>
            </a:r>
            <a:r>
              <a:rPr kumimoji="1" lang="en-US" altLang="ko-KR" sz="2400" dirty="0"/>
              <a:t>[[]]</a:t>
            </a:r>
            <a:r>
              <a:rPr kumimoji="1" lang="ko-KR" altLang="en-US" sz="2400" dirty="0"/>
              <a:t>은 새로운 데이터프레임을 반환한다는 차이점이 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3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3891-C26D-0A8F-17ED-C7498ED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설명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글에서는 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people[[1]]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class 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함수를 씌우니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factor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나온다고 했는데</a:t>
            </a:r>
            <a:r>
              <a:rPr lang="en-US" altLang="ko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…</a:t>
            </a:r>
            <a:endParaRPr kumimoji="1" lang="ko-Kore-KR" alt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9F11-7BD1-0BAF-C3C7-282B4C247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1690688"/>
            <a:ext cx="3831771" cy="4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4A3DBC-E4DB-CA46-0575-C18A06C6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44"/>
          <a:stretch/>
        </p:blipFill>
        <p:spPr>
          <a:xfrm>
            <a:off x="6111513" y="1690688"/>
            <a:ext cx="4817745" cy="4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EE88-D147-D631-3E76-E4CD2C6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1E6F1-40C0-0B6B-1FF5-C518C15C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변수</a:t>
            </a:r>
            <a:r>
              <a:rPr kumimoji="1" lang="ko-KR" altLang="en-US" sz="2400" dirty="0"/>
              <a:t> 추가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열 추가 방법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데이터프레임 이름</a:t>
            </a:r>
            <a:r>
              <a:rPr kumimoji="1" lang="en-US" altLang="ko-KR" sz="2400" dirty="0"/>
              <a:t>$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</a:t>
            </a:r>
          </a:p>
          <a:p>
            <a:pPr marL="0" indent="0">
              <a:buNone/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,-,-,…);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데이터프레임 이름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추가할 변수 명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행 추가 방법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데이터프레임 </a:t>
            </a:r>
            <a:r>
              <a:rPr kumimoji="1" lang="ko-KR" altLang="en-US" sz="2400" dirty="0" err="1"/>
              <a:t>변수명</a:t>
            </a:r>
            <a:r>
              <a:rPr kumimoji="1" lang="ko-KR" altLang="en-US" sz="2400" dirty="0"/>
              <a:t> 하나하나에 </a:t>
            </a:r>
            <a:r>
              <a:rPr kumimoji="1" lang="ko-KR" altLang="en-US" sz="2400" dirty="0" err="1"/>
              <a:t>벡터값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일일히</a:t>
            </a:r>
            <a:r>
              <a:rPr kumimoji="1" lang="ko-KR" altLang="en-US" sz="2400" dirty="0"/>
              <a:t> 대입해야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555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AF61-E3E3-F412-4CB0-5E5909D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자료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7598D-0DC3-0344-75C8-C59E368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sort</a:t>
            </a:r>
            <a:r>
              <a:rPr kumimoji="1" lang="ko-KR" altLang="en-US" sz="2400" dirty="0"/>
              <a:t>함수 사용 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숫자열에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그러면 숫자열만 정렬되어 출력됨</a:t>
            </a:r>
            <a:endParaRPr kumimoji="1" lang="en-US" altLang="ko-KR" sz="2400" dirty="0"/>
          </a:p>
          <a:p>
            <a:r>
              <a:rPr kumimoji="1" lang="ko-KR" altLang="en-US" sz="2400" dirty="0"/>
              <a:t>숫자열의 크기에 따라 해당 행이 내림차순 </a:t>
            </a:r>
            <a:r>
              <a:rPr kumimoji="1" lang="en-US" altLang="ko-KR" sz="2400" dirty="0"/>
              <a:t>or </a:t>
            </a:r>
            <a:r>
              <a:rPr kumimoji="1" lang="ko-KR" altLang="en-US" sz="2400" dirty="0"/>
              <a:t>오름차순으로 정렬하길 바란다면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order</a:t>
            </a:r>
            <a:r>
              <a:rPr kumimoji="1" lang="ko-KR" altLang="en-US" sz="2400" dirty="0"/>
              <a:t>함수 사용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이용해 숫자열의 크기 순을 파악</a:t>
            </a:r>
            <a:r>
              <a:rPr kumimoji="1" lang="en-US" altLang="ko-KR" sz="2400" dirty="0"/>
              <a:t>.(order</a:t>
            </a:r>
            <a:r>
              <a:rPr kumimoji="1" lang="ko-KR" altLang="en-US" sz="2400" dirty="0"/>
              <a:t>함수에 </a:t>
            </a:r>
            <a:r>
              <a:rPr kumimoji="1" lang="en-US" altLang="ko-KR" sz="2400" dirty="0"/>
              <a:t>decreasing=T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입력시</a:t>
            </a:r>
            <a:r>
              <a:rPr kumimoji="1" lang="ko-KR" altLang="en-US" sz="2400" dirty="0"/>
              <a:t> 내림차순</a:t>
            </a:r>
            <a:r>
              <a:rPr kumimoji="1" lang="en-US" altLang="ko-KR" sz="2400" dirty="0"/>
              <a:t>)</a:t>
            </a:r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함수로</a:t>
            </a:r>
            <a:r>
              <a:rPr kumimoji="1" lang="ko-KR" altLang="en-US" sz="2400" dirty="0"/>
              <a:t> 파악한 크기순을 어떤 변수에 저장</a:t>
            </a:r>
            <a:r>
              <a:rPr kumimoji="1" lang="en-US" altLang="ko-KR" sz="2400" dirty="0"/>
              <a:t>.ex)ranks</a:t>
            </a:r>
          </a:p>
          <a:p>
            <a:r>
              <a:rPr kumimoji="1" lang="ko-KR" altLang="en-US" sz="2400" dirty="0"/>
              <a:t>데이터프레임 명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변수명</a:t>
            </a:r>
            <a:r>
              <a:rPr kumimoji="1" lang="en-US" altLang="ko-KR" sz="2400" dirty="0"/>
              <a:t>,]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하게 되면 정렬 완료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ex)people[ranks,]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34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C2D2-4F47-1257-4701-8047320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필터링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DF479-42AA-8398-A55D-EE293158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400" dirty="0"/>
              <a:t>데이터프레임은</a:t>
            </a:r>
            <a:r>
              <a:rPr kumimoji="1" lang="ko-KR" altLang="en-US" sz="2400" dirty="0"/>
              <a:t> 리스트의 속성과 행렬의 모양을 띄고 있어 리스트 필터링 방법과 행렬의 필터링 방법이 나뉜다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리스트 필터링 </a:t>
            </a:r>
            <a:r>
              <a:rPr kumimoji="1" lang="en-US" altLang="ko-KR" sz="2000" dirty="0"/>
              <a:t>ex)</a:t>
            </a:r>
            <a:r>
              <a:rPr kumimoji="1" lang="en-US" altLang="ko-KR" sz="2000" dirty="0" err="1"/>
              <a:t>people.new</a:t>
            </a:r>
            <a:r>
              <a:rPr kumimoji="1" lang="en-US" altLang="ko-KR" sz="2000" dirty="0"/>
              <a:t>&lt;-people[1:2] </a:t>
            </a:r>
            <a:r>
              <a:rPr kumimoji="1" lang="ko-KR" altLang="en-US" sz="2000" dirty="0" err="1"/>
              <a:t>라고</a:t>
            </a:r>
            <a:r>
              <a:rPr kumimoji="1" lang="ko-KR" altLang="en-US" sz="2000" dirty="0"/>
              <a:t> 한다면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열인 </a:t>
            </a:r>
            <a:r>
              <a:rPr kumimoji="1" lang="en-US" altLang="ko-KR" sz="2000" dirty="0"/>
              <a:t>child </a:t>
            </a:r>
            <a:r>
              <a:rPr kumimoji="1" lang="ko-KR" altLang="en-US" sz="2000" dirty="0"/>
              <a:t>논리값 열이 없는 데이터프레임이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저장될 것임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리스트와 마찬가지로 </a:t>
            </a:r>
            <a:r>
              <a:rPr kumimoji="1" lang="en-US" altLang="ko-KR" sz="2000" dirty="0"/>
              <a:t>[-1:-2]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/>
              <a:t>c[F,F,T]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[1:2]</a:t>
            </a:r>
            <a:r>
              <a:rPr kumimoji="1" lang="ko-KR" altLang="en-US" sz="2000" dirty="0"/>
              <a:t>자리에 </a:t>
            </a:r>
            <a:r>
              <a:rPr kumimoji="1" lang="ko-KR" altLang="en-US" sz="2000" dirty="0" err="1"/>
              <a:t>넣게되면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1,2</a:t>
            </a:r>
            <a:r>
              <a:rPr kumimoji="1" lang="ko-KR" altLang="en-US" sz="2000" dirty="0"/>
              <a:t>번째 열을 제거하고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열만 있는 데이터프레임을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저장됨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400" dirty="0"/>
              <a:t>행렬 필터링 </a:t>
            </a:r>
            <a:r>
              <a:rPr kumimoji="1" lang="ko-KR" altLang="en-US" sz="2000" dirty="0"/>
              <a:t>기본 포맷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" altLang="ko-KR" sz="2000" dirty="0" err="1"/>
              <a:t>data_frame_name</a:t>
            </a:r>
            <a:r>
              <a:rPr kumimoji="1" lang="en" altLang="ko-KR" sz="2000" dirty="0"/>
              <a:t>[</a:t>
            </a:r>
            <a:r>
              <a:rPr kumimoji="1" lang="en" altLang="ko-KR" sz="2000" dirty="0" err="1"/>
              <a:t>row_index_vector</a:t>
            </a:r>
            <a:r>
              <a:rPr kumimoji="1" lang="en" altLang="ko-KR" sz="2000" dirty="0"/>
              <a:t>, </a:t>
            </a:r>
            <a:r>
              <a:rPr kumimoji="1" lang="en" altLang="ko-KR" sz="2000" dirty="0" err="1"/>
              <a:t>column_index_vector</a:t>
            </a:r>
            <a:r>
              <a:rPr kumimoji="1" lang="en" altLang="ko-KR" sz="2000" dirty="0"/>
              <a:t>]</a:t>
            </a:r>
            <a:r>
              <a:rPr kumimoji="1" lang="ko-Kore-KR" altLang="en-US" sz="2000" dirty="0"/>
              <a:t>으로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차원 인덱스 구조를 갖는다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그렇기 때문에 데이터프레임의 행을 삭제 추가할 경우에 유용하게 쓰인다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함수를 이용하는 방법</a:t>
            </a:r>
            <a:r>
              <a:rPr kumimoji="1" lang="en-US" altLang="ko-KR" sz="2000" dirty="0"/>
              <a:t>(subset</a:t>
            </a:r>
            <a:r>
              <a:rPr kumimoji="1" lang="ko-KR" altLang="en-US" sz="2000" dirty="0"/>
              <a:t> 필터링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자료내에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가 있을 경우 유용하다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인덱스 벡터 필터링은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의 값을 없애지 않지만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subset()</a:t>
            </a:r>
            <a:r>
              <a:rPr kumimoji="1" lang="ko-KR" altLang="en-US" sz="2000" dirty="0" err="1"/>
              <a:t>은없앤다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또한 </a:t>
            </a:r>
            <a:r>
              <a:rPr kumimoji="1" lang="en-US" altLang="ko-KR" sz="2000" dirty="0"/>
              <a:t>subset </a:t>
            </a:r>
            <a:r>
              <a:rPr kumimoji="1" lang="ko-KR" altLang="en-US" sz="2000" dirty="0"/>
              <a:t>함수에서 열을 지정할 때 문자열 이름이 아닌 열의 이름을 변수처럼 사용한다는 첨이 특이하다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55938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F5B4-1002-8C8B-0E76-907E0A8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6790-E95C-DA33-F59F-F53E2B5C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리스트</a:t>
            </a:r>
            <a:r>
              <a:rPr kumimoji="1" lang="ko-KR" altLang="en-US" sz="2400" dirty="0"/>
              <a:t> 함수 </a:t>
            </a:r>
            <a:r>
              <a:rPr kumimoji="1" lang="en-US" altLang="ko-KR" sz="2400" dirty="0" err="1"/>
              <a:t>lapply</a:t>
            </a:r>
            <a:r>
              <a:rPr kumimoji="1" lang="en-US" altLang="ko-KR" sz="2400" dirty="0"/>
              <a:t>(), </a:t>
            </a:r>
            <a:r>
              <a:rPr kumimoji="1" lang="en-US" altLang="ko-KR" sz="2400" dirty="0" err="1"/>
              <a:t>sapply</a:t>
            </a:r>
            <a:r>
              <a:rPr kumimoji="1" lang="en-US" altLang="ko-KR" sz="2400" dirty="0"/>
              <a:t>()</a:t>
            </a:r>
            <a:r>
              <a:rPr kumimoji="1" lang="ko-KR" altLang="en-US" sz="2400" dirty="0"/>
              <a:t>는 </a:t>
            </a:r>
            <a:r>
              <a:rPr kumimoji="1" lang="ko-KR" altLang="en-US" sz="2400" dirty="0" err="1"/>
              <a:t>리스트로서의</a:t>
            </a:r>
            <a:r>
              <a:rPr kumimoji="1" lang="ko-KR" altLang="en-US" sz="2400" dirty="0"/>
              <a:t> 속성때문에 열 별로 함수를 적용할 수 있다</a:t>
            </a:r>
            <a:r>
              <a:rPr kumimoji="1" lang="en-US" altLang="ko-KR" sz="2400" dirty="0"/>
              <a:t>.</a:t>
            </a:r>
            <a:r>
              <a:rPr kumimoji="1" lang="en-US" altLang="ko-KR" sz="2400" dirty="0" err="1"/>
              <a:t>lappy</a:t>
            </a:r>
            <a:r>
              <a:rPr kumimoji="1" lang="ko-KR" altLang="en-US" sz="2400" dirty="0"/>
              <a:t>는 리스트형태로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sapply</a:t>
            </a:r>
            <a:r>
              <a:rPr kumimoji="1" lang="ko-KR" altLang="en-US" sz="2400" dirty="0"/>
              <a:t>는 결과를 벡터형태로 </a:t>
            </a:r>
            <a:r>
              <a:rPr kumimoji="1" lang="ko-KR" altLang="en-US" sz="2400" dirty="0" err="1"/>
              <a:t>리턴한다는</a:t>
            </a:r>
            <a:r>
              <a:rPr kumimoji="1" lang="ko-KR" altLang="en-US" sz="2400" dirty="0"/>
              <a:t> 점에서 다르다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행렬함수 </a:t>
            </a:r>
            <a:r>
              <a:rPr kumimoji="1" lang="en-US" altLang="ko-KR" sz="2400" dirty="0" err="1"/>
              <a:t>nrow</a:t>
            </a:r>
            <a:r>
              <a:rPr kumimoji="1" lang="en-US" altLang="ko-KR" sz="2400" dirty="0"/>
              <a:t>(),</a:t>
            </a:r>
            <a:r>
              <a:rPr kumimoji="1" lang="en-US" altLang="ko-KR" sz="2400" dirty="0" err="1"/>
              <a:t>ncol</a:t>
            </a:r>
            <a:r>
              <a:rPr kumimoji="1" lang="en-US" altLang="ko-KR" sz="2400" dirty="0"/>
              <a:t>(),t() </a:t>
            </a:r>
            <a:r>
              <a:rPr kumimoji="1" lang="ko-KR" altLang="en-US" sz="2400" dirty="0"/>
              <a:t>앞 두 놈은 행과 열의 길이를 알아내는 함수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t()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transposed matrix</a:t>
            </a:r>
            <a:r>
              <a:rPr kumimoji="1" lang="ko-KR" altLang="en-US" sz="2400" dirty="0"/>
              <a:t>로 행과 열을 뒤집는 함수이다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ore-KR" sz="2400" dirty="0"/>
              <a:t>tail(),head() </a:t>
            </a:r>
            <a:r>
              <a:rPr kumimoji="1" lang="ko-Kore-KR" altLang="en-US" sz="2400" dirty="0"/>
              <a:t>데이터프레임이</a:t>
            </a:r>
            <a:r>
              <a:rPr kumimoji="1" lang="ko-KR" altLang="en-US" sz="2400" dirty="0"/>
              <a:t> 길 때 일부만 참조하기 </a:t>
            </a:r>
            <a:r>
              <a:rPr kumimoji="1" lang="ko-KR" altLang="en-US" sz="2400" dirty="0" err="1"/>
              <a:t>쉽게하는</a:t>
            </a:r>
            <a:r>
              <a:rPr kumimoji="1" lang="ko-KR" altLang="en-US" sz="2400" dirty="0"/>
              <a:t> 함수이다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nrow</a:t>
            </a:r>
            <a:r>
              <a:rPr kumimoji="1" lang="ko-KR" altLang="en-US" sz="2400" dirty="0"/>
              <a:t>로 데이터프레임의 길이를 보고 </a:t>
            </a:r>
            <a:r>
              <a:rPr kumimoji="1" lang="en-US" altLang="ko-KR" sz="2400" dirty="0"/>
              <a:t>tail(), head()</a:t>
            </a:r>
            <a:r>
              <a:rPr kumimoji="1" lang="ko-KR" altLang="en-US" sz="2400" dirty="0"/>
              <a:t>함수를 쓰기 좋다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32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81EF-E50A-2864-090E-91EBAC26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27A182-6DD3-DDD9-935E-F76F82532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5" y="1483184"/>
            <a:ext cx="2784231" cy="5009691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FCE8134-D941-4513-6224-D227CC20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6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910</Words>
  <Application>Microsoft Macintosh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NanumGothic</vt:lpstr>
      <vt:lpstr>Arial</vt:lpstr>
      <vt:lpstr>Calibri</vt:lpstr>
      <vt:lpstr>Calibri Light</vt:lpstr>
      <vt:lpstr>Office 테마</vt:lpstr>
      <vt:lpstr>데이터프레임</vt:lpstr>
      <vt:lpstr>데이터프레임이란</vt:lpstr>
      <vt:lpstr>데이터프레임 생성 </vt:lpstr>
      <vt:lpstr>설명 글에서는 people[[1]]에 class 함수를 씌우니 factor가 나온다고 했는데…</vt:lpstr>
      <vt:lpstr>데이터프레임 확장</vt:lpstr>
      <vt:lpstr>데이터프레임 자료 정렬</vt:lpstr>
      <vt:lpstr>데이터프레임 필터링</vt:lpstr>
      <vt:lpstr>데이터프레임 함수</vt:lpstr>
      <vt:lpstr>데이터프레임 확장</vt:lpstr>
      <vt:lpstr>데이터프레임 확장</vt:lpstr>
      <vt:lpstr>데이터프레임 속성</vt:lpstr>
      <vt:lpstr>데이터프레임 속성</vt:lpstr>
      <vt:lpstr>데이터프레임 필터링</vt:lpstr>
      <vt:lpstr>데이터프레임 정렬</vt:lpstr>
      <vt:lpstr>데이터프레임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도우진</dc:creator>
  <cp:lastModifiedBy>도우진</cp:lastModifiedBy>
  <cp:revision>5</cp:revision>
  <dcterms:created xsi:type="dcterms:W3CDTF">2023-09-18T13:04:06Z</dcterms:created>
  <dcterms:modified xsi:type="dcterms:W3CDTF">2023-09-19T15:11:50Z</dcterms:modified>
</cp:coreProperties>
</file>