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2"/>
    <p:restoredTop sz="94720"/>
  </p:normalViewPr>
  <p:slideViewPr>
    <p:cSldViewPr snapToGrid="0">
      <p:cViewPr varScale="1">
        <p:scale>
          <a:sx n="105" d="100"/>
          <a:sy n="105" d="100"/>
        </p:scale>
        <p:origin x="192" y="2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BDECD-1DEB-629F-67FE-63FF84941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5CF0F9-97DB-FE8A-C9A4-7889C7541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45376D-1A9D-BE3F-88DC-7A0EED6B5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828E-2752-5A40-BAC1-5B11757A912F}" type="datetimeFigureOut">
              <a:rPr kumimoji="1" lang="ko-Kore-KR" altLang="en-US" smtClean="0"/>
              <a:t>2023. 9. 18.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729ECA-1BF7-E820-75C1-25C337A34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BACED0-0EFC-6A17-8A67-0D575334A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D144-D3F3-4D47-B994-B339DCD536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589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9F2D9-239C-F158-C3FD-CE4182B0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66A05C-6020-74CF-E11F-A4B404E77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E1A1B3-6821-EE6D-E907-1545C1267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828E-2752-5A40-BAC1-5B11757A912F}" type="datetimeFigureOut">
              <a:rPr kumimoji="1" lang="ko-Kore-KR" altLang="en-US" smtClean="0"/>
              <a:t>2023. 9. 18.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3FBE1-29B0-7B92-89DD-F4579BB6A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D62E98-07EE-DE6C-89CF-8259820F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D144-D3F3-4D47-B994-B339DCD536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47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F2D6D0-D89D-7D71-0467-1497B0E1A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2ABCC7-5A59-AE05-452A-F7F4D091A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7110FD-335E-DC22-6B3F-619AA7531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828E-2752-5A40-BAC1-5B11757A912F}" type="datetimeFigureOut">
              <a:rPr kumimoji="1" lang="ko-Kore-KR" altLang="en-US" smtClean="0"/>
              <a:t>2023. 9. 18.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E08AC-A24C-6213-C39E-65D7A3DB9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480818-5AFF-42FD-83D0-5A453E06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D144-D3F3-4D47-B994-B339DCD536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393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4B7E9-887C-499E-2183-9DD85582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B23DD6-60A3-D906-DEB9-970F3F3AC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9057FB-299B-819E-87FE-1FF4720F5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828E-2752-5A40-BAC1-5B11757A912F}" type="datetimeFigureOut">
              <a:rPr kumimoji="1" lang="ko-Kore-KR" altLang="en-US" smtClean="0"/>
              <a:t>2023. 9. 18.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56BCC7-8EC0-1B75-14C8-5E2A7C0F4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180294-37CE-18B1-EC14-99111D969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D144-D3F3-4D47-B994-B339DCD536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1303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5D750-8040-F87E-B25D-CD2117147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9DBA28-3356-48B2-2DA7-377F913F9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F4B16B-86B7-0E88-DDBC-B4EB16B4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828E-2752-5A40-BAC1-5B11757A912F}" type="datetimeFigureOut">
              <a:rPr kumimoji="1" lang="ko-Kore-KR" altLang="en-US" smtClean="0"/>
              <a:t>2023. 9. 18.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68D9E7-4641-4F3E-82F3-047640519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2961BF-12F7-66C7-09BE-2FA29DF8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D144-D3F3-4D47-B994-B339DCD536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156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08DAC-39C4-5FB0-C773-EC236D11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EEF98-D8B0-421E-84DE-7B548B316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D0E6A6-8B6E-68F3-BE0F-2C2EECC55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AF53D5-92CB-3211-F018-000B76B76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828E-2752-5A40-BAC1-5B11757A912F}" type="datetimeFigureOut">
              <a:rPr kumimoji="1" lang="ko-Kore-KR" altLang="en-US" smtClean="0"/>
              <a:t>2023. 9. 18.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D94D9A-E44F-FB8C-C26A-F75030358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78C3B5-F926-B47A-B17B-7D9C979BA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D144-D3F3-4D47-B994-B339DCD536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136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EAA0A8-7C47-FDED-8394-44193FAC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6295EC-FCD4-49F6-D39C-FAE6BD356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443B39-8660-CBA1-D20E-9877D6188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93F296-14F5-DF36-C8D7-97FA46E7A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E08A3F-56D6-2EB1-0C60-46C92B7F2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0BF7BD-8D98-1FD6-DD86-494985DDA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828E-2752-5A40-BAC1-5B11757A912F}" type="datetimeFigureOut">
              <a:rPr kumimoji="1" lang="ko-Kore-KR" altLang="en-US" smtClean="0"/>
              <a:t>2023. 9. 18.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CF6B2A-2AFC-D3D7-9F65-254FBBD2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A59734-B0C2-10D3-F85A-9A3612FE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D144-D3F3-4D47-B994-B339DCD536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4545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FA608-4FA8-86A9-C6B7-56F05C35D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552586-6F42-F9A7-3E49-27C51CCD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828E-2752-5A40-BAC1-5B11757A912F}" type="datetimeFigureOut">
              <a:rPr kumimoji="1" lang="ko-Kore-KR" altLang="en-US" smtClean="0"/>
              <a:t>2023. 9. 18.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1AE55F-6E4D-E9DC-C513-72310A0FB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00D2D2-7282-B3C8-8E2D-4A74F77C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D144-D3F3-4D47-B994-B339DCD536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19882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E9CFA4-B2B8-E786-A7A3-32C5F7C2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828E-2752-5A40-BAC1-5B11757A912F}" type="datetimeFigureOut">
              <a:rPr kumimoji="1" lang="ko-Kore-KR" altLang="en-US" smtClean="0"/>
              <a:t>2023. 9. 18.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D6FA21-0883-820F-69F8-205CD041C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0E7ACB-7DB2-E599-97E9-2F45C3D4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D144-D3F3-4D47-B994-B339DCD536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788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CE1D0-22D6-0AF7-13C5-76991D4D9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511045-30F7-FC71-4B52-209A53D53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00C194-F0F3-EA90-B06A-C9907937D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E747AD-B112-7713-246E-9C5BF30D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828E-2752-5A40-BAC1-5B11757A912F}" type="datetimeFigureOut">
              <a:rPr kumimoji="1" lang="ko-Kore-KR" altLang="en-US" smtClean="0"/>
              <a:t>2023. 9. 18.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0E55D4-004C-543E-7C1D-55BC8D6EE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047619-7FC6-A45E-E6A0-EA655C61E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D144-D3F3-4D47-B994-B339DCD536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1267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B1411-6553-D2AA-70E0-681F49249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A98045-36B3-15DC-41F5-4158C024E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DAF8E-FE09-D5AE-507D-4E471324A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CB96F0-73AD-BB6E-FB59-1568EC22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828E-2752-5A40-BAC1-5B11757A912F}" type="datetimeFigureOut">
              <a:rPr kumimoji="1" lang="ko-Kore-KR" altLang="en-US" smtClean="0"/>
              <a:t>2023. 9. 18.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E3ABD5-66C2-5CE8-2F7A-B39B987C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2BEDE0-49C7-9CC4-B532-84BBF0256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D144-D3F3-4D47-B994-B339DCD536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631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0CBE32-D419-1552-115D-A3B4BA36C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E5FAAC-BCA0-45FE-C5CF-3691A8B4B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8DA4E9-789C-01A8-9E79-FCD594616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2828E-2752-5A40-BAC1-5B11757A912F}" type="datetimeFigureOut">
              <a:rPr kumimoji="1" lang="ko-Kore-KR" altLang="en-US" smtClean="0"/>
              <a:t>2023. 9. 18.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99CB3F-0331-F832-2E0E-8B9CF2064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E5FCB8-4FC4-A520-0266-65D568F78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FD144-D3F3-4D47-B994-B339DCD536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771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DC1B7-3131-2932-63F3-B1FB43A765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프레임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F3EADE-F30C-2BD0-15B9-C307C06A23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519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2F564-7E08-251D-33BE-FA2A070DA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프레임이란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DAA40-F025-83F8-A696-CAE45129E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dirty="0"/>
              <a:t>데이터프레임은 행렬과 비슷한 구조를 띈다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그러나 행렬과 큰 차이점이 하나 있는데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행렬에 속한 데이터는 모두 같은 타입인 반면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데이터프레임은 열마다 다른 타입의 데이터를 가질 수 있다는 점이다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같은 열일 경우 같은 타입을 가져야 한다</a:t>
            </a:r>
            <a:r>
              <a:rPr kumimoji="1" lang="en-US" altLang="ko-KR" sz="2400" dirty="0"/>
              <a:t>.)</a:t>
            </a:r>
            <a:r>
              <a:rPr kumimoji="1" lang="ko-KR" altLang="en-US" sz="2400" dirty="0"/>
              <a:t> 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r>
              <a:rPr kumimoji="1" lang="ko-KR" altLang="en-US" sz="2400" dirty="0"/>
              <a:t>행렬과 마찬가지로 </a:t>
            </a:r>
            <a:r>
              <a:rPr kumimoji="1" lang="ko-KR" altLang="en-US" sz="2400" dirty="0" err="1"/>
              <a:t>관측값의</a:t>
            </a:r>
            <a:r>
              <a:rPr kumimoji="1" lang="ko-KR" altLang="en-US" sz="2400" dirty="0"/>
              <a:t> 길이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각 열의 길이는 같아야 한다</a:t>
            </a:r>
            <a:r>
              <a:rPr kumimoji="1" lang="en-US" altLang="ko-KR" sz="2400" dirty="0"/>
              <a:t>.</a:t>
            </a:r>
          </a:p>
          <a:p>
            <a:endParaRPr kumimoji="1" lang="en-US" altLang="ko-KR" sz="2400" dirty="0"/>
          </a:p>
          <a:p>
            <a:r>
              <a:rPr kumimoji="1" lang="ko-KR" altLang="en-US" sz="2400" dirty="0"/>
              <a:t>데이터프레임의 첫번째 행에는 속성이 들어간다</a:t>
            </a:r>
            <a:r>
              <a:rPr kumimoji="1" lang="en-US" altLang="ko-KR" sz="2400" dirty="0"/>
              <a:t>.</a:t>
            </a:r>
          </a:p>
          <a:p>
            <a:pPr marL="0" indent="0">
              <a:buNone/>
            </a:pPr>
            <a:endParaRPr kumimoji="1" lang="en-US" altLang="ko-KR" sz="2400" dirty="0"/>
          </a:p>
          <a:p>
            <a:r>
              <a:rPr kumimoji="1" lang="ko-KR" altLang="en-US" sz="2400" dirty="0"/>
              <a:t>데이터프레임은 숫자 문자 논리값 벡터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요인으로 구성될 수 있다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71024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4B090-4FE9-FDC0-87B9-95F81045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프레임 생성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92DCFF-222F-187E-0461-DEF8B906F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400" dirty="0"/>
              <a:t>데이터</a:t>
            </a:r>
            <a:r>
              <a:rPr kumimoji="1" lang="ko-KR" altLang="en-US" sz="2400" dirty="0"/>
              <a:t>프레임을 생성하는 함수 </a:t>
            </a:r>
            <a:r>
              <a:rPr kumimoji="1" lang="en-US" altLang="ko-KR" sz="2400" dirty="0" err="1"/>
              <a:t>data.frame</a:t>
            </a:r>
            <a:r>
              <a:rPr kumimoji="1" lang="en-US" altLang="ko-KR" sz="2400" dirty="0"/>
              <a:t>()</a:t>
            </a:r>
          </a:p>
          <a:p>
            <a:pPr marL="0" indent="0">
              <a:buNone/>
            </a:pPr>
            <a:r>
              <a:rPr kumimoji="1" lang="ko-Kore-KR" altLang="en-US" sz="2400" dirty="0"/>
              <a:t>벡터를</a:t>
            </a:r>
            <a:r>
              <a:rPr kumimoji="1" lang="ko-KR" altLang="en-US" sz="2400" dirty="0"/>
              <a:t> 여러 개 생성 후 </a:t>
            </a:r>
            <a:r>
              <a:rPr kumimoji="1" lang="en-US" altLang="ko-KR" sz="2400" dirty="0" err="1"/>
              <a:t>data.frame</a:t>
            </a:r>
            <a:r>
              <a:rPr kumimoji="1" lang="ko-KR" altLang="en-US" sz="2400" dirty="0"/>
              <a:t>함수로 생성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물론 벡터가 모인 행렬과 벡터를 합쳐서 만들 수도 있다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ex1)name&lt;-c(~,~~), age&lt;-c(~,~~),child&lt;-c(~,~~);people&lt;-</a:t>
            </a:r>
            <a:r>
              <a:rPr kumimoji="1" lang="en-US" altLang="ko-KR" sz="2400" dirty="0" err="1"/>
              <a:t>data.frame</a:t>
            </a:r>
            <a:r>
              <a:rPr kumimoji="1" lang="en-US" altLang="ko-KR" sz="2400" dirty="0"/>
              <a:t>(</a:t>
            </a:r>
            <a:r>
              <a:rPr kumimoji="1" lang="en-US" altLang="ko-KR" sz="2400" dirty="0" err="1"/>
              <a:t>name,age,child</a:t>
            </a:r>
            <a:r>
              <a:rPr kumimoji="1" lang="en-US" altLang="ko-KR" sz="2400" dirty="0"/>
              <a:t>) </a:t>
            </a:r>
          </a:p>
          <a:p>
            <a:pPr marL="0" indent="0">
              <a:buNone/>
            </a:pPr>
            <a:r>
              <a:rPr kumimoji="1" lang="en-US" altLang="ko-Kore-KR" sz="2400" dirty="0"/>
              <a:t>ex2) </a:t>
            </a:r>
            <a:r>
              <a:rPr kumimoji="1" lang="en-US" altLang="ko-KR" sz="2400" dirty="0"/>
              <a:t>name&lt;-c(~,~~), age&lt;-c(~,~~),child&lt;-c(~,~~),IDs=</a:t>
            </a:r>
            <a:r>
              <a:rPr kumimoji="1" lang="en-US" altLang="ko-KR" sz="2400" dirty="0" err="1"/>
              <a:t>cbind</a:t>
            </a:r>
            <a:r>
              <a:rPr kumimoji="1" lang="en-US" altLang="ko-KR" sz="2400" dirty="0"/>
              <a:t>(</a:t>
            </a:r>
            <a:r>
              <a:rPr kumimoji="1" lang="en-US" altLang="ko-KR" sz="2400" dirty="0" err="1"/>
              <a:t>name,age</a:t>
            </a:r>
            <a:r>
              <a:rPr kumimoji="1" lang="en-US" altLang="ko-KR" sz="2400" dirty="0"/>
              <a:t>);people&lt;-</a:t>
            </a:r>
            <a:r>
              <a:rPr kumimoji="1" lang="en-US" altLang="ko-KR" sz="2400" dirty="0" err="1"/>
              <a:t>data.frame</a:t>
            </a:r>
            <a:r>
              <a:rPr kumimoji="1" lang="en-US" altLang="ko-KR" sz="2400" dirty="0"/>
              <a:t>(</a:t>
            </a:r>
            <a:r>
              <a:rPr kumimoji="1" lang="en-US" altLang="ko-KR" sz="2400" dirty="0" err="1"/>
              <a:t>IDs,child</a:t>
            </a:r>
            <a:r>
              <a:rPr kumimoji="1" lang="en-US" altLang="ko-KR" sz="2400" dirty="0"/>
              <a:t>)</a:t>
            </a:r>
            <a:endParaRPr kumimoji="1" lang="en-US" altLang="ko-Kore-KR" sz="2400" dirty="0"/>
          </a:p>
          <a:p>
            <a:r>
              <a:rPr kumimoji="1" lang="ko-KR" altLang="en-US" sz="2400" dirty="0"/>
              <a:t>데이터프레임의 첫 행인 </a:t>
            </a:r>
            <a:r>
              <a:rPr kumimoji="1" lang="ko-KR" altLang="en-US" sz="2400" dirty="0" err="1"/>
              <a:t>속성칸은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names</a:t>
            </a:r>
            <a:r>
              <a:rPr kumimoji="1" lang="ko-KR" altLang="en-US" sz="2400" dirty="0"/>
              <a:t>함수를 통해 내용을 수정할 수 있다</a:t>
            </a:r>
            <a:r>
              <a:rPr kumimoji="1" lang="en-US" altLang="ko-KR" sz="2400" dirty="0"/>
              <a:t>.</a:t>
            </a:r>
          </a:p>
          <a:p>
            <a:r>
              <a:rPr kumimoji="1" lang="ko-KR" altLang="en-US" sz="2400" dirty="0"/>
              <a:t>데이터프레임 추출을 할 때는 리스트와 행렬에서 추출할 때 사용했던 연산자</a:t>
            </a:r>
            <a:r>
              <a:rPr kumimoji="1" lang="en-US" altLang="ko-KR" sz="2400" dirty="0"/>
              <a:t>($, [])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모두 사용할 수 있다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* </a:t>
            </a:r>
            <a:r>
              <a:rPr kumimoji="1" lang="en-US" altLang="ko-KR" sz="2400" dirty="0"/>
              <a:t>$</a:t>
            </a:r>
            <a:r>
              <a:rPr kumimoji="1" lang="ko-KR" altLang="en-US" sz="2400" dirty="0"/>
              <a:t>는 벡터 자체를 반환하고 </a:t>
            </a:r>
            <a:r>
              <a:rPr kumimoji="1" lang="en-US" altLang="ko-KR" sz="2400" dirty="0"/>
              <a:t>[[]]</a:t>
            </a:r>
            <a:r>
              <a:rPr kumimoji="1" lang="ko-KR" altLang="en-US" sz="2400" dirty="0"/>
              <a:t>은 새로운 데이터프레임을 반환한다는 차이점이 있다</a:t>
            </a:r>
            <a:r>
              <a:rPr kumimoji="1" lang="en-US" altLang="ko-KR" sz="2400" dirty="0"/>
              <a:t>.</a:t>
            </a:r>
            <a:endParaRPr kumimoji="1" lang="en-US" altLang="ko-Kore-KR" sz="2400" dirty="0"/>
          </a:p>
          <a:p>
            <a:endParaRPr kumimoji="1" lang="en-US" altLang="ko-Kore-KR" sz="2400" dirty="0"/>
          </a:p>
          <a:p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2536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23891-C26D-0A8F-17ED-C7498ED7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설명</a:t>
            </a:r>
            <a:r>
              <a:rPr kumimoji="1"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글에서는 </a:t>
            </a:r>
            <a:r>
              <a:rPr lang="en" altLang="ko-Kore-KR" sz="32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people[[1]]</a:t>
            </a:r>
            <a:r>
              <a:rPr lang="ko-KR" altLang="en-US" sz="32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에 </a:t>
            </a:r>
            <a:r>
              <a:rPr lang="en" altLang="ko-Kore-KR" sz="32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class </a:t>
            </a:r>
            <a:r>
              <a:rPr lang="ko-KR" altLang="en-US" sz="32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함수를 씌우니 </a:t>
            </a:r>
            <a:r>
              <a:rPr lang="en" altLang="ko-Kore-KR" sz="32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factor</a:t>
            </a:r>
            <a:r>
              <a:rPr lang="ko-KR" altLang="en-US" sz="32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가 나온다고 했는데</a:t>
            </a:r>
            <a:r>
              <a:rPr lang="en-US" altLang="ko-KR" sz="32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…</a:t>
            </a:r>
            <a:endParaRPr kumimoji="1" lang="ko-Kore-KR" altLang="en-US" sz="3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8C9F11-7BD1-0BAF-C3C7-282B4C247A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742" y="1690688"/>
            <a:ext cx="3831771" cy="454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294A3DBC-E4DB-CA46-0575-C18A06C6FC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044"/>
          <a:stretch/>
        </p:blipFill>
        <p:spPr>
          <a:xfrm>
            <a:off x="6111513" y="1690688"/>
            <a:ext cx="4817745" cy="454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5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0EE88-D147-D631-3E76-E4CD2C6B6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프레임 확장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21E6F1-40C0-0B6B-1FF5-C518C15CF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400" dirty="0"/>
              <a:t>변수</a:t>
            </a:r>
            <a:r>
              <a:rPr kumimoji="1" lang="ko-KR" altLang="en-US" sz="2400" dirty="0"/>
              <a:t> 추가</a:t>
            </a:r>
            <a:r>
              <a:rPr kumimoji="1" lang="en-US" altLang="ko-KR" sz="2400" dirty="0"/>
              <a:t>+</a:t>
            </a:r>
            <a:r>
              <a:rPr kumimoji="1" lang="ko-KR" altLang="en-US" sz="2400" dirty="0"/>
              <a:t>열 추가 방법</a:t>
            </a:r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ko-KR" sz="2400" dirty="0"/>
              <a:t>1.</a:t>
            </a:r>
            <a:r>
              <a:rPr kumimoji="1" lang="ko-KR" altLang="en-US" sz="2400" dirty="0"/>
              <a:t> 데이터프레임 이름</a:t>
            </a:r>
            <a:r>
              <a:rPr kumimoji="1" lang="en-US" altLang="ko-KR" sz="2400" dirty="0"/>
              <a:t>$</a:t>
            </a:r>
            <a:r>
              <a:rPr kumimoji="1" lang="ko-KR" altLang="en-US" sz="2400" dirty="0" err="1"/>
              <a:t>추가할변수명</a:t>
            </a:r>
            <a:r>
              <a:rPr kumimoji="1" lang="en-US" altLang="ko-KR" sz="2400" dirty="0"/>
              <a:t>&lt;-c(</a:t>
            </a:r>
            <a:r>
              <a:rPr kumimoji="1" lang="ko-KR" altLang="en-US" sz="2400" dirty="0" err="1"/>
              <a:t>벡터값</a:t>
            </a:r>
            <a:r>
              <a:rPr kumimoji="1" lang="en-US" altLang="ko-KR" sz="2400" dirty="0"/>
              <a:t>,-,-,…)</a:t>
            </a:r>
          </a:p>
          <a:p>
            <a:pPr marL="0" indent="0">
              <a:buNone/>
            </a:pPr>
            <a:r>
              <a:rPr kumimoji="1" lang="en-US" altLang="ko-Kore-KR" sz="2400" dirty="0"/>
              <a:t>2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추가할변수명</a:t>
            </a:r>
            <a:r>
              <a:rPr kumimoji="1" lang="en-US" altLang="ko-KR" sz="2400" dirty="0"/>
              <a:t>&lt;-c(</a:t>
            </a:r>
            <a:r>
              <a:rPr kumimoji="1" lang="ko-KR" altLang="en-US" sz="2400" dirty="0" err="1"/>
              <a:t>벡터값</a:t>
            </a:r>
            <a:r>
              <a:rPr kumimoji="1" lang="en-US" altLang="ko-KR" sz="2400" dirty="0"/>
              <a:t>,-,-,…);</a:t>
            </a:r>
            <a:r>
              <a:rPr kumimoji="1" lang="en-US" altLang="ko-KR" sz="2400" dirty="0" err="1"/>
              <a:t>cbind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데이터프레임 이름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추가할 변수 명</a:t>
            </a:r>
            <a:r>
              <a:rPr kumimoji="1" lang="en-US" altLang="ko-KR" sz="2400" dirty="0"/>
              <a:t>)</a:t>
            </a:r>
          </a:p>
          <a:p>
            <a:r>
              <a:rPr kumimoji="1" lang="ko-KR" altLang="en-US" sz="2400" dirty="0"/>
              <a:t>행 추가 방법 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데이터프레임 </a:t>
            </a:r>
            <a:r>
              <a:rPr kumimoji="1" lang="ko-KR" altLang="en-US" sz="2400" dirty="0" err="1"/>
              <a:t>변수명</a:t>
            </a:r>
            <a:r>
              <a:rPr kumimoji="1" lang="ko-KR" altLang="en-US" sz="2400" dirty="0"/>
              <a:t> 하나하나에 </a:t>
            </a:r>
            <a:r>
              <a:rPr kumimoji="1" lang="ko-KR" altLang="en-US" sz="2400" dirty="0" err="1"/>
              <a:t>벡터값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일일히</a:t>
            </a:r>
            <a:r>
              <a:rPr kumimoji="1" lang="ko-KR" altLang="en-US" sz="2400" dirty="0"/>
              <a:t> 대입해야 한다</a:t>
            </a:r>
            <a:r>
              <a:rPr kumimoji="1" lang="en-US" altLang="ko-KR" sz="2400" dirty="0"/>
              <a:t>.</a:t>
            </a:r>
          </a:p>
          <a:p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65551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8AF61-E3E3-F412-4CB0-5E5909D22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프레임 자료 정렬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37598D-0DC3-0344-75C8-C59E36890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dirty="0"/>
              <a:t>sort</a:t>
            </a:r>
            <a:r>
              <a:rPr kumimoji="1" lang="ko-KR" altLang="en-US" sz="2400" dirty="0"/>
              <a:t>함수 사용 시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숫자열에</a:t>
            </a:r>
            <a:r>
              <a:rPr kumimoji="1" lang="en-US" altLang="ko-KR" sz="2400" dirty="0"/>
              <a:t>)</a:t>
            </a:r>
            <a:r>
              <a:rPr kumimoji="1" lang="ko-KR" altLang="en-US" sz="2400" dirty="0"/>
              <a:t> 그러면 숫자열만 정렬되어 출력됨</a:t>
            </a:r>
            <a:endParaRPr kumimoji="1" lang="en-US" altLang="ko-KR" sz="2400" dirty="0"/>
          </a:p>
          <a:p>
            <a:r>
              <a:rPr kumimoji="1" lang="ko-KR" altLang="en-US" sz="2400" dirty="0"/>
              <a:t>숫자열의 크기에 따라 해당 행이 내림차순 </a:t>
            </a:r>
            <a:r>
              <a:rPr kumimoji="1" lang="en-US" altLang="ko-KR" sz="2400" dirty="0"/>
              <a:t>or </a:t>
            </a:r>
            <a:r>
              <a:rPr kumimoji="1" lang="ko-KR" altLang="en-US" sz="2400" dirty="0"/>
              <a:t>오름차순으로 정렬하길 바란다면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order</a:t>
            </a:r>
            <a:r>
              <a:rPr kumimoji="1" lang="ko-KR" altLang="en-US" sz="2400" dirty="0"/>
              <a:t>함수 사용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endParaRPr kumimoji="1" lang="en-US" altLang="ko-KR" sz="2400" dirty="0"/>
          </a:p>
          <a:p>
            <a:r>
              <a:rPr kumimoji="1" lang="en-US" altLang="ko-Kore-KR" sz="2400" dirty="0"/>
              <a:t>order</a:t>
            </a:r>
            <a:r>
              <a:rPr kumimoji="1" lang="ko-Kore-KR" altLang="en-US" sz="2400" dirty="0"/>
              <a:t>함수를</a:t>
            </a:r>
            <a:r>
              <a:rPr kumimoji="1" lang="ko-KR" altLang="en-US" sz="2400" dirty="0"/>
              <a:t> 이용해 숫자열의 크기 순을 파악</a:t>
            </a:r>
            <a:r>
              <a:rPr kumimoji="1" lang="en-US" altLang="ko-KR" sz="2400" dirty="0"/>
              <a:t>.(order</a:t>
            </a:r>
            <a:r>
              <a:rPr kumimoji="1" lang="ko-KR" altLang="en-US" sz="2400" dirty="0"/>
              <a:t>함수에 </a:t>
            </a:r>
            <a:r>
              <a:rPr kumimoji="1" lang="en-US" altLang="ko-KR" sz="2400" dirty="0"/>
              <a:t>decreasing=T</a:t>
            </a:r>
            <a:r>
              <a:rPr kumimoji="1" lang="ko-KR" altLang="en-US" sz="2400" dirty="0" err="1"/>
              <a:t>라고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입력시</a:t>
            </a:r>
            <a:r>
              <a:rPr kumimoji="1" lang="ko-KR" altLang="en-US" sz="2400" dirty="0"/>
              <a:t> 내림차순</a:t>
            </a:r>
            <a:r>
              <a:rPr kumimoji="1" lang="en-US" altLang="ko-KR" sz="2400" dirty="0"/>
              <a:t>)</a:t>
            </a:r>
          </a:p>
          <a:p>
            <a:r>
              <a:rPr kumimoji="1" lang="en-US" altLang="ko-Kore-KR" sz="2400" dirty="0"/>
              <a:t>order</a:t>
            </a:r>
            <a:r>
              <a:rPr kumimoji="1" lang="ko-Kore-KR" altLang="en-US" sz="2400" dirty="0"/>
              <a:t>함수로</a:t>
            </a:r>
            <a:r>
              <a:rPr kumimoji="1" lang="ko-KR" altLang="en-US" sz="2400" dirty="0"/>
              <a:t> 파악한 크기순을 어떤 변수에 저장</a:t>
            </a:r>
            <a:r>
              <a:rPr kumimoji="1" lang="en-US" altLang="ko-KR" sz="2400" dirty="0"/>
              <a:t>.ex)ranks</a:t>
            </a:r>
          </a:p>
          <a:p>
            <a:r>
              <a:rPr kumimoji="1" lang="ko-KR" altLang="en-US" sz="2400" dirty="0"/>
              <a:t>데이터프레임 명</a:t>
            </a:r>
            <a:r>
              <a:rPr kumimoji="1" lang="en-US" altLang="ko-KR" sz="2400" dirty="0"/>
              <a:t>[</a:t>
            </a:r>
            <a:r>
              <a:rPr kumimoji="1" lang="ko-KR" altLang="en-US" sz="2400" dirty="0" err="1"/>
              <a:t>변수명</a:t>
            </a:r>
            <a:r>
              <a:rPr kumimoji="1" lang="en-US" altLang="ko-KR" sz="2400" dirty="0"/>
              <a:t>,]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하게 되면 정렬 완료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ex)people[ranks,] 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03452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AC2D2-4F47-1257-4701-80473206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데이터프레임</a:t>
            </a:r>
            <a:r>
              <a:rPr kumimoji="1" lang="ko-KR" altLang="en-US" dirty="0"/>
              <a:t> 필터링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4DF479-42AA-8398-A55D-EE2931581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sz="2400" dirty="0"/>
              <a:t>데이터프레임은</a:t>
            </a:r>
            <a:r>
              <a:rPr kumimoji="1" lang="ko-KR" altLang="en-US" sz="2400" dirty="0"/>
              <a:t> 리스트의 속성과 행렬의 모양을 띄고 있어 리스트 필터링 방법과 행렬의 필터링 방법이 나뉜다</a:t>
            </a:r>
            <a:r>
              <a:rPr kumimoji="1" lang="en-US" altLang="ko-KR" sz="2400" dirty="0"/>
              <a:t>.</a:t>
            </a:r>
          </a:p>
          <a:p>
            <a:r>
              <a:rPr kumimoji="1" lang="ko-KR" altLang="en-US" sz="2400" dirty="0"/>
              <a:t>리스트 필터링 </a:t>
            </a:r>
            <a:r>
              <a:rPr kumimoji="1" lang="en-US" altLang="ko-KR" sz="2000" dirty="0"/>
              <a:t>ex)</a:t>
            </a:r>
            <a:r>
              <a:rPr kumimoji="1" lang="en-US" altLang="ko-KR" sz="2000" dirty="0" err="1"/>
              <a:t>people.new</a:t>
            </a:r>
            <a:r>
              <a:rPr kumimoji="1" lang="en-US" altLang="ko-KR" sz="2000" dirty="0"/>
              <a:t>&lt;-people[1:2] </a:t>
            </a:r>
            <a:r>
              <a:rPr kumimoji="1" lang="ko-KR" altLang="en-US" sz="2000" dirty="0" err="1"/>
              <a:t>라고</a:t>
            </a:r>
            <a:r>
              <a:rPr kumimoji="1" lang="ko-KR" altLang="en-US" sz="2000" dirty="0"/>
              <a:t> 한다면 </a:t>
            </a:r>
            <a:r>
              <a:rPr kumimoji="1" lang="en-US" altLang="ko-KR" sz="2000" dirty="0"/>
              <a:t>3</a:t>
            </a:r>
            <a:r>
              <a:rPr kumimoji="1" lang="ko-KR" altLang="en-US" sz="2000" dirty="0"/>
              <a:t>번째 열인 </a:t>
            </a:r>
            <a:r>
              <a:rPr kumimoji="1" lang="en-US" altLang="ko-KR" sz="2000" dirty="0"/>
              <a:t>child </a:t>
            </a:r>
            <a:r>
              <a:rPr kumimoji="1" lang="ko-KR" altLang="en-US" sz="2000" dirty="0"/>
              <a:t>논리값 열이 없는 데이터프레임이 </a:t>
            </a:r>
            <a:r>
              <a:rPr kumimoji="1" lang="en-US" altLang="ko-KR" sz="2000" dirty="0" err="1"/>
              <a:t>people.new</a:t>
            </a:r>
            <a:r>
              <a:rPr kumimoji="1" lang="ko-KR" altLang="en-US" sz="2000" dirty="0"/>
              <a:t>에 저장될 것임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리스트와 마찬가지로 </a:t>
            </a:r>
            <a:r>
              <a:rPr kumimoji="1" lang="en-US" altLang="ko-KR" sz="2000" dirty="0"/>
              <a:t>–[1:2]</a:t>
            </a:r>
            <a:r>
              <a:rPr kumimoji="1" lang="ko-KR" altLang="en-US" sz="2000" dirty="0"/>
              <a:t>또는 </a:t>
            </a:r>
            <a:r>
              <a:rPr kumimoji="1" lang="en-US" altLang="ko-KR" sz="2000" dirty="0"/>
              <a:t>c[F,F,T]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[1:2]</a:t>
            </a:r>
            <a:r>
              <a:rPr kumimoji="1" lang="ko-KR" altLang="en-US" sz="2000" dirty="0"/>
              <a:t>자리에 </a:t>
            </a:r>
            <a:r>
              <a:rPr kumimoji="1" lang="ko-KR" altLang="en-US" sz="2000" dirty="0" err="1"/>
              <a:t>넣게되면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1,2</a:t>
            </a:r>
            <a:r>
              <a:rPr kumimoji="1" lang="ko-KR" altLang="en-US" sz="2000" dirty="0"/>
              <a:t>번째 열을 제거하고 </a:t>
            </a:r>
            <a:r>
              <a:rPr kumimoji="1" lang="en-US" altLang="ko-KR" sz="2000" dirty="0"/>
              <a:t>3</a:t>
            </a:r>
            <a:r>
              <a:rPr kumimoji="1" lang="ko-KR" altLang="en-US" sz="2000" dirty="0"/>
              <a:t>번째 열만 있는 데이터프레임을 </a:t>
            </a:r>
            <a:r>
              <a:rPr kumimoji="1" lang="en-US" altLang="ko-KR" sz="2000" dirty="0" err="1"/>
              <a:t>people.new</a:t>
            </a:r>
            <a:r>
              <a:rPr kumimoji="1" lang="ko-KR" altLang="en-US" sz="2000" dirty="0"/>
              <a:t>에 저장됨</a:t>
            </a:r>
            <a:r>
              <a:rPr kumimoji="1" lang="en-US" altLang="ko-KR" sz="2000" dirty="0"/>
              <a:t>.</a:t>
            </a:r>
          </a:p>
          <a:p>
            <a:r>
              <a:rPr kumimoji="1" lang="ko-KR" altLang="en-US" sz="2400" dirty="0"/>
              <a:t>행렬 필터링 </a:t>
            </a:r>
            <a:r>
              <a:rPr kumimoji="1" lang="ko-KR" altLang="en-US" sz="2000" dirty="0"/>
              <a:t>기본 포맷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r>
              <a:rPr kumimoji="1" lang="en" altLang="ko-KR" sz="2000" dirty="0" err="1"/>
              <a:t>data_frame_name</a:t>
            </a:r>
            <a:r>
              <a:rPr kumimoji="1" lang="en" altLang="ko-KR" sz="2000" dirty="0"/>
              <a:t>[</a:t>
            </a:r>
            <a:r>
              <a:rPr kumimoji="1" lang="en" altLang="ko-KR" sz="2000" dirty="0" err="1"/>
              <a:t>row_index_vector</a:t>
            </a:r>
            <a:r>
              <a:rPr kumimoji="1" lang="en" altLang="ko-KR" sz="2000" dirty="0"/>
              <a:t>, </a:t>
            </a:r>
            <a:r>
              <a:rPr kumimoji="1" lang="en" altLang="ko-KR" sz="2000" dirty="0" err="1"/>
              <a:t>column_index_vector</a:t>
            </a:r>
            <a:r>
              <a:rPr kumimoji="1" lang="en" altLang="ko-KR" sz="2000" dirty="0"/>
              <a:t>]</a:t>
            </a:r>
            <a:r>
              <a:rPr kumimoji="1" lang="ko-Kore-KR" altLang="en-US" sz="2000" dirty="0"/>
              <a:t>으로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2</a:t>
            </a:r>
            <a:r>
              <a:rPr kumimoji="1" lang="ko-KR" altLang="en-US" sz="2000" dirty="0"/>
              <a:t>차원 인덱스 구조를 갖는다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그렇기 때문에 데이터프레임의 행을 삭제 추가할 경우에 유용하게 쓰인다</a:t>
            </a:r>
            <a:r>
              <a:rPr kumimoji="1" lang="en-US" altLang="ko-KR" sz="2000" dirty="0"/>
              <a:t>.</a:t>
            </a:r>
          </a:p>
          <a:p>
            <a:r>
              <a:rPr kumimoji="1" lang="ko-KR" altLang="en-US" sz="2000" dirty="0"/>
              <a:t>함수를 이용하는 방법</a:t>
            </a:r>
            <a:r>
              <a:rPr kumimoji="1" lang="en-US" altLang="ko-KR" sz="2000" dirty="0"/>
              <a:t>(subset</a:t>
            </a:r>
            <a:r>
              <a:rPr kumimoji="1" lang="ko-KR" altLang="en-US" sz="2000" dirty="0"/>
              <a:t> 필터링</a:t>
            </a:r>
            <a:r>
              <a:rPr kumimoji="1" lang="en-US" altLang="ko-KR" sz="2000" dirty="0"/>
              <a:t>) </a:t>
            </a:r>
            <a:r>
              <a:rPr kumimoji="1" lang="ko-KR" altLang="en-US" sz="2000" dirty="0"/>
              <a:t>자료내에 </a:t>
            </a:r>
            <a:r>
              <a:rPr kumimoji="1" lang="en-US" altLang="ko-KR" sz="2000" dirty="0"/>
              <a:t>NA</a:t>
            </a:r>
            <a:r>
              <a:rPr kumimoji="1" lang="ko-KR" altLang="en-US" sz="2000" dirty="0"/>
              <a:t>가 있을 경우 유용하다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인덱스 벡터 필터링은 </a:t>
            </a:r>
            <a:r>
              <a:rPr kumimoji="1" lang="en-US" altLang="ko-KR" sz="2000" dirty="0"/>
              <a:t>NA</a:t>
            </a:r>
            <a:r>
              <a:rPr kumimoji="1" lang="ko-KR" altLang="en-US" sz="2000" dirty="0"/>
              <a:t>의 값을 없애지 않지만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subset()</a:t>
            </a:r>
            <a:r>
              <a:rPr kumimoji="1" lang="ko-KR" altLang="en-US" sz="2000" dirty="0" err="1"/>
              <a:t>은없앤다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또한 </a:t>
            </a:r>
            <a:r>
              <a:rPr kumimoji="1" lang="en-US" altLang="ko-KR" sz="2000" dirty="0"/>
              <a:t>subset </a:t>
            </a:r>
            <a:r>
              <a:rPr kumimoji="1" lang="ko-KR" altLang="en-US" sz="2000" dirty="0"/>
              <a:t>함수에서 열을 지정할 때 문자열 이름이 아닌 열의 이름을 변수처럼 사용한다는 첨이 특이하다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</a:t>
            </a:r>
            <a:endParaRPr kumimoji="1" lang="en-US" altLang="ko-Kore-KR" sz="2000" dirty="0"/>
          </a:p>
        </p:txBody>
      </p:sp>
    </p:spTree>
    <p:extLst>
      <p:ext uri="{BB962C8B-B14F-4D97-AF65-F5344CB8AC3E}">
        <p14:creationId xmlns:p14="http://schemas.microsoft.com/office/powerpoint/2010/main" val="55938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0F5B4-1002-8C8B-0E76-907E0A834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데이터프레임</a:t>
            </a:r>
            <a:r>
              <a:rPr kumimoji="1" lang="ko-KR" altLang="en-US" dirty="0"/>
              <a:t> 함수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186790-E95C-DA33-F59F-F53E2B5CC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400" dirty="0"/>
              <a:t>리스트</a:t>
            </a:r>
            <a:r>
              <a:rPr kumimoji="1" lang="ko-KR" altLang="en-US" sz="2400" dirty="0"/>
              <a:t> 함수 </a:t>
            </a:r>
            <a:r>
              <a:rPr kumimoji="1" lang="en-US" altLang="ko-KR" sz="2400" dirty="0" err="1"/>
              <a:t>lapply</a:t>
            </a:r>
            <a:r>
              <a:rPr kumimoji="1" lang="en-US" altLang="ko-KR" sz="2400" dirty="0"/>
              <a:t>(), </a:t>
            </a:r>
            <a:r>
              <a:rPr kumimoji="1" lang="en-US" altLang="ko-KR" sz="2400" dirty="0" err="1"/>
              <a:t>sapply</a:t>
            </a:r>
            <a:r>
              <a:rPr kumimoji="1" lang="en-US" altLang="ko-KR" sz="2400" dirty="0"/>
              <a:t>()</a:t>
            </a:r>
            <a:r>
              <a:rPr kumimoji="1" lang="ko-KR" altLang="en-US" sz="2400" dirty="0"/>
              <a:t>는 </a:t>
            </a:r>
            <a:r>
              <a:rPr kumimoji="1" lang="ko-KR" altLang="en-US" sz="2400" dirty="0" err="1"/>
              <a:t>리스트로서의</a:t>
            </a:r>
            <a:r>
              <a:rPr kumimoji="1" lang="ko-KR" altLang="en-US" sz="2400" dirty="0"/>
              <a:t> 속성때문에 열 별로 함수를 적용할 수 있다</a:t>
            </a:r>
            <a:r>
              <a:rPr kumimoji="1" lang="en-US" altLang="ko-KR" sz="2400" dirty="0"/>
              <a:t>.</a:t>
            </a:r>
          </a:p>
          <a:p>
            <a:pPr marL="0" indent="0">
              <a:buNone/>
            </a:pPr>
            <a:endParaRPr kumimoji="1" lang="en-US" altLang="ko-KR" sz="2400" dirty="0"/>
          </a:p>
          <a:p>
            <a:r>
              <a:rPr kumimoji="1" lang="ko-KR" altLang="en-US" sz="2400" dirty="0"/>
              <a:t>행렬함수 </a:t>
            </a:r>
            <a:r>
              <a:rPr kumimoji="1" lang="en-US" altLang="ko-KR" sz="2400" dirty="0" err="1"/>
              <a:t>nrow</a:t>
            </a:r>
            <a:r>
              <a:rPr kumimoji="1" lang="en-US" altLang="ko-KR" sz="2400" dirty="0"/>
              <a:t>(),</a:t>
            </a:r>
            <a:r>
              <a:rPr kumimoji="1" lang="en-US" altLang="ko-KR" sz="2400" dirty="0" err="1"/>
              <a:t>ncol</a:t>
            </a:r>
            <a:r>
              <a:rPr kumimoji="1" lang="en-US" altLang="ko-KR" sz="2400" dirty="0"/>
              <a:t>(),t() </a:t>
            </a:r>
            <a:r>
              <a:rPr kumimoji="1" lang="ko-KR" altLang="en-US" sz="2400" dirty="0"/>
              <a:t>앞 두 놈은 행과 열의 길이를 알아내는 함수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t()</a:t>
            </a:r>
            <a:r>
              <a:rPr kumimoji="1" lang="ko-KR" altLang="en-US" sz="2400" dirty="0"/>
              <a:t>는 </a:t>
            </a:r>
            <a:r>
              <a:rPr kumimoji="1" lang="en-US" altLang="ko-KR" sz="2400" dirty="0"/>
              <a:t>transposed matrix</a:t>
            </a:r>
            <a:r>
              <a:rPr kumimoji="1" lang="ko-KR" altLang="en-US" sz="2400" dirty="0"/>
              <a:t>로 행과 열을 뒤집는 함수이다</a:t>
            </a:r>
            <a:r>
              <a:rPr kumimoji="1" lang="en-US" altLang="ko-KR" sz="2400"/>
              <a:t>.</a:t>
            </a:r>
          </a:p>
          <a:p>
            <a:pPr marL="0" indent="0">
              <a:buNone/>
            </a:pPr>
            <a:endParaRPr kumimoji="1" lang="en-US" altLang="ko-KR" sz="2400" dirty="0"/>
          </a:p>
          <a:p>
            <a:r>
              <a:rPr kumimoji="1" lang="en-US" altLang="ko-Kore-KR" sz="2400" dirty="0"/>
              <a:t>tail(),head() </a:t>
            </a:r>
            <a:r>
              <a:rPr kumimoji="1" lang="ko-Kore-KR" altLang="en-US" sz="2400" dirty="0"/>
              <a:t>데이터프레임이</a:t>
            </a:r>
            <a:r>
              <a:rPr kumimoji="1" lang="ko-KR" altLang="en-US" sz="2400" dirty="0"/>
              <a:t> 길 때 일부만 참조하기 </a:t>
            </a:r>
            <a:r>
              <a:rPr kumimoji="1" lang="ko-KR" altLang="en-US" sz="2400" dirty="0" err="1"/>
              <a:t>쉽게하는</a:t>
            </a:r>
            <a:r>
              <a:rPr kumimoji="1" lang="ko-KR" altLang="en-US" sz="2400" dirty="0"/>
              <a:t> 함수이다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r>
              <a:rPr kumimoji="1" lang="en-US" altLang="ko-KR" sz="2400" dirty="0" err="1"/>
              <a:t>nrow</a:t>
            </a:r>
            <a:r>
              <a:rPr kumimoji="1" lang="ko-KR" altLang="en-US" sz="2400" dirty="0"/>
              <a:t>로 데이터프레임의 길이를 보고 </a:t>
            </a:r>
            <a:r>
              <a:rPr kumimoji="1" lang="en-US" altLang="ko-KR" sz="2400" dirty="0"/>
              <a:t>tail(), head()</a:t>
            </a:r>
            <a:r>
              <a:rPr kumimoji="1" lang="ko-KR" altLang="en-US" sz="2400" dirty="0"/>
              <a:t>함수를 쓰기 좋다</a:t>
            </a:r>
            <a:r>
              <a:rPr kumimoji="1" lang="en-US" altLang="ko-KR" sz="2400" dirty="0"/>
              <a:t>.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01326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580</Words>
  <Application>Microsoft Macintosh PowerPoint</Application>
  <PresentationFormat>와이드스크린</PresentationFormat>
  <Paragraphs>38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NanumGothic</vt:lpstr>
      <vt:lpstr>Arial</vt:lpstr>
      <vt:lpstr>Calibri</vt:lpstr>
      <vt:lpstr>Calibri Light</vt:lpstr>
      <vt:lpstr>Office 테마</vt:lpstr>
      <vt:lpstr>데이터프레임</vt:lpstr>
      <vt:lpstr>데이터프레임이란</vt:lpstr>
      <vt:lpstr>데이터프레임 생성 </vt:lpstr>
      <vt:lpstr>설명 글에서는 people[[1]]에 class 함수를 씌우니 factor가 나온다고 했는데…</vt:lpstr>
      <vt:lpstr>데이터프레임 확장</vt:lpstr>
      <vt:lpstr>데이터프레임 자료 정렬</vt:lpstr>
      <vt:lpstr>데이터프레임 필터링</vt:lpstr>
      <vt:lpstr>데이터프레임 함수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도우진</dc:creator>
  <cp:lastModifiedBy>도우진</cp:lastModifiedBy>
  <cp:revision>3</cp:revision>
  <dcterms:created xsi:type="dcterms:W3CDTF">2023-09-18T13:04:06Z</dcterms:created>
  <dcterms:modified xsi:type="dcterms:W3CDTF">2023-09-18T14:30:08Z</dcterms:modified>
</cp:coreProperties>
</file>