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94C-6A5C-4BC9-A468-8262DEAC9A6E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987B-F07F-4A3F-BE3D-922C43F8B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1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94C-6A5C-4BC9-A468-8262DEAC9A6E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987B-F07F-4A3F-BE3D-922C43F8B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70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94C-6A5C-4BC9-A468-8262DEAC9A6E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987B-F07F-4A3F-BE3D-922C43F8B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83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94C-6A5C-4BC9-A468-8262DEAC9A6E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987B-F07F-4A3F-BE3D-922C43F8B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4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94C-6A5C-4BC9-A468-8262DEAC9A6E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987B-F07F-4A3F-BE3D-922C43F8B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69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94C-6A5C-4BC9-A468-8262DEAC9A6E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987B-F07F-4A3F-BE3D-922C43F8B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2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94C-6A5C-4BC9-A468-8262DEAC9A6E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987B-F07F-4A3F-BE3D-922C43F8B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42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94C-6A5C-4BC9-A468-8262DEAC9A6E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987B-F07F-4A3F-BE3D-922C43F8B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44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94C-6A5C-4BC9-A468-8262DEAC9A6E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987B-F07F-4A3F-BE3D-922C43F8B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94C-6A5C-4BC9-A468-8262DEAC9A6E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987B-F07F-4A3F-BE3D-922C43F8B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9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C94C-6A5C-4BC9-A468-8262DEAC9A6E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987B-F07F-4A3F-BE3D-922C43F8B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5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BC94C-6A5C-4BC9-A468-8262DEAC9A6E}" type="datetimeFigureOut">
              <a:rPr lang="ru-RU" smtClean="0"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987B-F07F-4A3F-BE3D-922C43F8B3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20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37173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9860" y="6955203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950940" y="0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&lt;html&gt;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524000" y="329513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&lt;head&gt;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229599" y="569296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&lt;body&gt;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-1" y="1072809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&lt;meta&gt;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2667000" y="1054488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&lt;title&gt;</a:t>
            </a:r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2224217" y="2016346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&lt;header&gt;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385487" y="2731205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&lt;section&gt;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9938948" y="1378456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&lt;footer&gt;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243014" y="2792464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10284940" y="2442863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&lt;a&gt;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2381326" y="2888976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&lt;h2&gt;</a:t>
            </a:r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269524" y="4163880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&lt;h2&gt;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1340970" y="3920891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956857" y="3827018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&lt;p&gt;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8019533" y="2023922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&lt;h2&gt;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8212595" y="4017403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4906340" y="5352139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&lt;li&gt;</a:t>
            </a:r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6763265" y="5841742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&lt;li&gt;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8846909" y="5792962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&lt;li&gt;</a:t>
            </a:r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10239629" y="4771898"/>
            <a:ext cx="1812325" cy="659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&lt;li&gt;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4" idx="2"/>
            <a:endCxn id="5" idx="6"/>
          </p:cNvCxnSpPr>
          <p:nvPr/>
        </p:nvCxnSpPr>
        <p:spPr>
          <a:xfrm flipH="1">
            <a:off x="3336325" y="329514"/>
            <a:ext cx="1614615" cy="32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5" idx="5"/>
            <a:endCxn id="14" idx="0"/>
          </p:cNvCxnSpPr>
          <p:nvPr/>
        </p:nvCxnSpPr>
        <p:spPr>
          <a:xfrm>
            <a:off x="3070916" y="892028"/>
            <a:ext cx="502247" cy="16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5" idx="3"/>
            <a:endCxn id="12" idx="7"/>
          </p:cNvCxnSpPr>
          <p:nvPr/>
        </p:nvCxnSpPr>
        <p:spPr>
          <a:xfrm flipH="1">
            <a:off x="1546915" y="892028"/>
            <a:ext cx="242494" cy="27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" idx="6"/>
            <a:endCxn id="6" idx="0"/>
          </p:cNvCxnSpPr>
          <p:nvPr/>
        </p:nvCxnSpPr>
        <p:spPr>
          <a:xfrm>
            <a:off x="6763265" y="329514"/>
            <a:ext cx="2372497" cy="23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6" idx="6"/>
            <a:endCxn id="20" idx="0"/>
          </p:cNvCxnSpPr>
          <p:nvPr/>
        </p:nvCxnSpPr>
        <p:spPr>
          <a:xfrm>
            <a:off x="10041924" y="898810"/>
            <a:ext cx="803187" cy="47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6" idx="4"/>
            <a:endCxn id="19" idx="0"/>
          </p:cNvCxnSpPr>
          <p:nvPr/>
        </p:nvCxnSpPr>
        <p:spPr>
          <a:xfrm flipH="1">
            <a:off x="6291650" y="1228323"/>
            <a:ext cx="2844112" cy="150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0" idx="4"/>
            <a:endCxn id="22" idx="0"/>
          </p:cNvCxnSpPr>
          <p:nvPr/>
        </p:nvCxnSpPr>
        <p:spPr>
          <a:xfrm>
            <a:off x="10845111" y="2037483"/>
            <a:ext cx="345992" cy="40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18" idx="3"/>
            <a:endCxn id="21" idx="7"/>
          </p:cNvCxnSpPr>
          <p:nvPr/>
        </p:nvCxnSpPr>
        <p:spPr>
          <a:xfrm flipH="1">
            <a:off x="1789930" y="2578861"/>
            <a:ext cx="699696" cy="31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19" idx="2"/>
            <a:endCxn id="23" idx="6"/>
          </p:cNvCxnSpPr>
          <p:nvPr/>
        </p:nvCxnSpPr>
        <p:spPr>
          <a:xfrm flipH="1">
            <a:off x="4193651" y="3060719"/>
            <a:ext cx="1191836" cy="15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19" idx="3"/>
            <a:endCxn id="25" idx="7"/>
          </p:cNvCxnSpPr>
          <p:nvPr/>
        </p:nvCxnSpPr>
        <p:spPr>
          <a:xfrm flipH="1">
            <a:off x="2887886" y="3293720"/>
            <a:ext cx="2763010" cy="72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9" idx="4"/>
            <a:endCxn id="24" idx="0"/>
          </p:cNvCxnSpPr>
          <p:nvPr/>
        </p:nvCxnSpPr>
        <p:spPr>
          <a:xfrm flipH="1">
            <a:off x="4175687" y="3390232"/>
            <a:ext cx="2115963" cy="77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9" idx="5"/>
            <a:endCxn id="26" idx="0"/>
          </p:cNvCxnSpPr>
          <p:nvPr/>
        </p:nvCxnSpPr>
        <p:spPr>
          <a:xfrm flipH="1">
            <a:off x="6863020" y="3293720"/>
            <a:ext cx="69383" cy="53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19" idx="7"/>
            <a:endCxn id="27" idx="2"/>
          </p:cNvCxnSpPr>
          <p:nvPr/>
        </p:nvCxnSpPr>
        <p:spPr>
          <a:xfrm flipV="1">
            <a:off x="6932403" y="2353436"/>
            <a:ext cx="1087130" cy="47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19" idx="6"/>
            <a:endCxn id="28" idx="0"/>
          </p:cNvCxnSpPr>
          <p:nvPr/>
        </p:nvCxnSpPr>
        <p:spPr>
          <a:xfrm>
            <a:off x="7197812" y="3060719"/>
            <a:ext cx="1920946" cy="95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28" idx="5"/>
            <a:endCxn id="32" idx="0"/>
          </p:cNvCxnSpPr>
          <p:nvPr/>
        </p:nvCxnSpPr>
        <p:spPr>
          <a:xfrm>
            <a:off x="9759511" y="4579918"/>
            <a:ext cx="1386281" cy="19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28" idx="4"/>
            <a:endCxn id="31" idx="0"/>
          </p:cNvCxnSpPr>
          <p:nvPr/>
        </p:nvCxnSpPr>
        <p:spPr>
          <a:xfrm>
            <a:off x="9118758" y="4676430"/>
            <a:ext cx="634314" cy="111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28" idx="3"/>
            <a:endCxn id="30" idx="7"/>
          </p:cNvCxnSpPr>
          <p:nvPr/>
        </p:nvCxnSpPr>
        <p:spPr>
          <a:xfrm flipH="1">
            <a:off x="8310181" y="4579918"/>
            <a:ext cx="167823" cy="135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28" idx="2"/>
            <a:endCxn id="29" idx="6"/>
          </p:cNvCxnSpPr>
          <p:nvPr/>
        </p:nvCxnSpPr>
        <p:spPr>
          <a:xfrm flipH="1">
            <a:off x="6718665" y="4346917"/>
            <a:ext cx="1493930" cy="133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6" idx="2"/>
            <a:endCxn id="18" idx="6"/>
          </p:cNvCxnSpPr>
          <p:nvPr/>
        </p:nvCxnSpPr>
        <p:spPr>
          <a:xfrm flipH="1">
            <a:off x="4036542" y="898810"/>
            <a:ext cx="4193057" cy="144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9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</Words>
  <Application>Microsoft Office PowerPoint</Application>
  <PresentationFormat>Широкоэкранный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Чухланцев</dc:creator>
  <cp:lastModifiedBy>Павел Чухланцев</cp:lastModifiedBy>
  <cp:revision>4</cp:revision>
  <dcterms:created xsi:type="dcterms:W3CDTF">2022-03-05T20:15:09Z</dcterms:created>
  <dcterms:modified xsi:type="dcterms:W3CDTF">2022-03-09T17:56:37Z</dcterms:modified>
</cp:coreProperties>
</file>