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6"/>
  </p:notesMasterIdLst>
  <p:sldIdLst>
    <p:sldId id="256" r:id="rId2"/>
    <p:sldId id="257" r:id="rId3"/>
    <p:sldId id="258" r:id="rId4"/>
    <p:sldId id="285" r:id="rId5"/>
    <p:sldId id="286" r:id="rId6"/>
    <p:sldId id="287" r:id="rId7"/>
    <p:sldId id="291" r:id="rId8"/>
    <p:sldId id="292" r:id="rId9"/>
    <p:sldId id="288" r:id="rId10"/>
    <p:sldId id="268" r:id="rId11"/>
    <p:sldId id="293" r:id="rId12"/>
    <p:sldId id="276" r:id="rId13"/>
    <p:sldId id="282" r:id="rId14"/>
    <p:sldId id="289" r:id="rId15"/>
    <p:sldId id="277" r:id="rId16"/>
    <p:sldId id="284" r:id="rId17"/>
    <p:sldId id="290" r:id="rId18"/>
    <p:sldId id="297" r:id="rId19"/>
    <p:sldId id="273" r:id="rId20"/>
    <p:sldId id="298" r:id="rId21"/>
    <p:sldId id="302" r:id="rId22"/>
    <p:sldId id="263" r:id="rId23"/>
    <p:sldId id="300" r:id="rId24"/>
    <p:sldId id="301" r:id="rId25"/>
  </p:sldIdLst>
  <p:sldSz cx="10972800" cy="61722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3" roundtripDataSignature="AMtx7mjgWrUjwPw1IuOpizn+FN2DLk7L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4EE69-97E6-4558-BCDB-B8B7C14D35FF}" v="56" dt="2023-12-11T11:00:22.203"/>
    <p1510:client id="{3D6AE47D-95D6-40EA-B6FA-8ACF42CB1150}" v="1" dt="2023-12-14T05:27:36.688"/>
    <p1510:client id="{877F4A39-FFCD-4593-8826-B62A25F25DEE}" v="25" dt="2023-12-11T11:29:34.832"/>
    <p1510:client id="{9B9AF5AE-3C93-4827-A0ED-E407A7CFB17B}" v="572" dt="2023-12-11T14:07:40.931"/>
    <p1510:client id="{9BBFA25C-ABBB-4DF6-9DE3-9B5E8E3C8C1D}" v="21" dt="2023-12-11T12:33:08.080"/>
    <p1510:client id="{F1C10F6E-FF65-4BD5-83FC-B6283D5636E4}" v="440" dt="2023-12-11T14:01:01.597"/>
  </p1510:revLst>
</p1510:revInfo>
</file>

<file path=ppt/tableStyles.xml><?xml version="1.0" encoding="utf-8"?>
<a:tblStyleLst xmlns:a="http://schemas.openxmlformats.org/drawingml/2006/main" def="{F32EE53A-9409-4AAF-BF79-3C6A4F9408E3}">
  <a:tblStyle styleId="{F32EE53A-9409-4AAF-BF79-3C6A4F9408E3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aziz Alshehri" userId="b0b621106ced169d" providerId="Windows Live" clId="Web-{877F4A39-FFCD-4593-8826-B62A25F25DEE}"/>
    <pc:docChg chg="modSld">
      <pc:chgData name="Abdulaziz Alshehri" userId="b0b621106ced169d" providerId="Windows Live" clId="Web-{877F4A39-FFCD-4593-8826-B62A25F25DEE}" dt="2023-12-11T11:28:17.533" v="21"/>
      <pc:docMkLst>
        <pc:docMk/>
      </pc:docMkLst>
      <pc:sldChg chg="modSp">
        <pc:chgData name="Abdulaziz Alshehri" userId="b0b621106ced169d" providerId="Windows Live" clId="Web-{877F4A39-FFCD-4593-8826-B62A25F25DEE}" dt="2023-12-11T11:28:17.533" v="21"/>
        <pc:sldMkLst>
          <pc:docMk/>
          <pc:sldMk cId="447833064" sldId="262"/>
        </pc:sldMkLst>
        <pc:graphicFrameChg chg="mod modGraphic">
          <ac:chgData name="Abdulaziz Alshehri" userId="b0b621106ced169d" providerId="Windows Live" clId="Web-{877F4A39-FFCD-4593-8826-B62A25F25DEE}" dt="2023-12-11T11:28:17.533" v="21"/>
          <ac:graphicFrameMkLst>
            <pc:docMk/>
            <pc:sldMk cId="447833064" sldId="262"/>
            <ac:graphicFrameMk id="5" creationId="{00000000-0000-0000-0000-000000000000}"/>
          </ac:graphicFrameMkLst>
        </pc:graphicFrameChg>
      </pc:sldChg>
    </pc:docChg>
  </pc:docChgLst>
  <pc:docChgLst>
    <pc:chgData name="Abdulaziz Alshehri" userId="b0b621106ced169d" providerId="Windows Live" clId="Web-{3D6AE47D-95D6-40EA-B6FA-8ACF42CB1150}"/>
    <pc:docChg chg="modSld">
      <pc:chgData name="Abdulaziz Alshehri" userId="b0b621106ced169d" providerId="Windows Live" clId="Web-{3D6AE47D-95D6-40EA-B6FA-8ACF42CB1150}" dt="2023-12-14T05:27:36.688" v="0" actId="1076"/>
      <pc:docMkLst>
        <pc:docMk/>
      </pc:docMkLst>
      <pc:sldChg chg="modSp">
        <pc:chgData name="Abdulaziz Alshehri" userId="b0b621106ced169d" providerId="Windows Live" clId="Web-{3D6AE47D-95D6-40EA-B6FA-8ACF42CB1150}" dt="2023-12-14T05:27:36.688" v="0" actId="1076"/>
        <pc:sldMkLst>
          <pc:docMk/>
          <pc:sldMk cId="0" sldId="289"/>
        </pc:sldMkLst>
        <pc:spChg chg="mod">
          <ac:chgData name="Abdulaziz Alshehri" userId="b0b621106ced169d" providerId="Windows Live" clId="Web-{3D6AE47D-95D6-40EA-B6FA-8ACF42CB1150}" dt="2023-12-14T05:27:36.688" v="0" actId="1076"/>
          <ac:spMkLst>
            <pc:docMk/>
            <pc:sldMk cId="0" sldId="289"/>
            <ac:spMk id="173" creationId="{00000000-0000-0000-0000-000000000000}"/>
          </ac:spMkLst>
        </pc:spChg>
      </pc:sldChg>
    </pc:docChg>
  </pc:docChgLst>
  <pc:docChgLst>
    <pc:chgData name="ايمن قشلان" userId="f4679635edd3e917" providerId="LiveId" clId="{F1C10F6E-FF65-4BD5-83FC-B6283D5636E4}"/>
    <pc:docChg chg="undo custSel addSld delSld modSld sldOrd">
      <pc:chgData name="ايمن قشلان" userId="f4679635edd3e917" providerId="LiveId" clId="{F1C10F6E-FF65-4BD5-83FC-B6283D5636E4}" dt="2023-12-11T14:01:01.597" v="517" actId="120"/>
      <pc:docMkLst>
        <pc:docMk/>
      </pc:docMkLst>
      <pc:sldChg chg="modSp mod">
        <pc:chgData name="ايمن قشلان" userId="f4679635edd3e917" providerId="LiveId" clId="{F1C10F6E-FF65-4BD5-83FC-B6283D5636E4}" dt="2023-12-11T14:01:01.597" v="517" actId="120"/>
        <pc:sldMkLst>
          <pc:docMk/>
          <pc:sldMk cId="0" sldId="256"/>
        </pc:sldMkLst>
        <pc:spChg chg="mod">
          <ac:chgData name="ايمن قشلان" userId="f4679635edd3e917" providerId="LiveId" clId="{F1C10F6E-FF65-4BD5-83FC-B6283D5636E4}" dt="2023-12-11T13:35:08.252" v="3" actId="27636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ايمن قشلان" userId="f4679635edd3e917" providerId="LiveId" clId="{F1C10F6E-FF65-4BD5-83FC-B6283D5636E4}" dt="2023-12-11T14:01:01.597" v="517" actId="120"/>
          <ac:spMkLst>
            <pc:docMk/>
            <pc:sldMk cId="0" sldId="256"/>
            <ac:spMk id="109" creationId="{00000000-0000-0000-0000-000000000000}"/>
          </ac:spMkLst>
        </pc:spChg>
      </pc:sldChg>
      <pc:sldChg chg="add del ord">
        <pc:chgData name="ايمن قشلان" userId="f4679635edd3e917" providerId="LiveId" clId="{F1C10F6E-FF65-4BD5-83FC-B6283D5636E4}" dt="2023-12-11T13:36:32.901" v="13" actId="47"/>
        <pc:sldMkLst>
          <pc:docMk/>
          <pc:sldMk cId="265797498" sldId="259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318473704" sldId="259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447833064" sldId="262"/>
        </pc:sldMkLst>
      </pc:sldChg>
      <pc:sldChg chg="add del ord">
        <pc:chgData name="ايمن قشلان" userId="f4679635edd3e917" providerId="LiveId" clId="{F1C10F6E-FF65-4BD5-83FC-B6283D5636E4}" dt="2023-12-11T13:45:27.273" v="54" actId="47"/>
        <pc:sldMkLst>
          <pc:docMk/>
          <pc:sldMk cId="3104192158" sldId="262"/>
        </pc:sldMkLst>
      </pc:sldChg>
      <pc:sldChg chg="modSp mod ord">
        <pc:chgData name="ايمن قشلان" userId="f4679635edd3e917" providerId="LiveId" clId="{F1C10F6E-FF65-4BD5-83FC-B6283D5636E4}" dt="2023-12-11T13:52:20.011" v="504" actId="20577"/>
        <pc:sldMkLst>
          <pc:docMk/>
          <pc:sldMk cId="3716074567" sldId="263"/>
        </pc:sldMkLst>
        <pc:spChg chg="mod">
          <ac:chgData name="ايمن قشلان" userId="f4679635edd3e917" providerId="LiveId" clId="{F1C10F6E-FF65-4BD5-83FC-B6283D5636E4}" dt="2023-12-11T13:52:20.011" v="504" actId="20577"/>
          <ac:spMkLst>
            <pc:docMk/>
            <pc:sldMk cId="3716074567" sldId="263"/>
            <ac:spMk id="3" creationId="{7A2092DB-2719-34BA-93BF-6A47106178FE}"/>
          </ac:spMkLst>
        </pc:spChg>
      </pc:sldChg>
      <pc:sldChg chg="ord">
        <pc:chgData name="ايمن قشلان" userId="f4679635edd3e917" providerId="LiveId" clId="{F1C10F6E-FF65-4BD5-83FC-B6283D5636E4}" dt="2023-12-11T13:43:59" v="42"/>
        <pc:sldMkLst>
          <pc:docMk/>
          <pc:sldMk cId="0" sldId="268"/>
        </pc:sldMkLst>
      </pc:sldChg>
      <pc:sldChg chg="delSp add del mod ord">
        <pc:chgData name="ايمن قشلان" userId="f4679635edd3e917" providerId="LiveId" clId="{F1C10F6E-FF65-4BD5-83FC-B6283D5636E4}" dt="2023-12-11T13:42:30.478" v="32" actId="47"/>
        <pc:sldMkLst>
          <pc:docMk/>
          <pc:sldMk cId="1678360605" sldId="270"/>
        </pc:sldMkLst>
        <pc:picChg chg="del">
          <ac:chgData name="ايمن قشلان" userId="f4679635edd3e917" providerId="LiveId" clId="{F1C10F6E-FF65-4BD5-83FC-B6283D5636E4}" dt="2023-12-11T13:41:46.084" v="21" actId="21"/>
          <ac:picMkLst>
            <pc:docMk/>
            <pc:sldMk cId="1678360605" sldId="270"/>
            <ac:picMk id="2" creationId="{1EE532D0-C2C0-B48C-B687-45A0D042A2E9}"/>
          </ac:picMkLst>
        </pc:picChg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858801586" sldId="270"/>
        </pc:sldMkLst>
      </pc:sldChg>
      <pc:sldChg chg="modSp">
        <pc:chgData name="ايمن قشلان" userId="f4679635edd3e917" providerId="LiveId" clId="{F1C10F6E-FF65-4BD5-83FC-B6283D5636E4}" dt="2023-12-11T13:45:23.365" v="53"/>
        <pc:sldMkLst>
          <pc:docMk/>
          <pc:sldMk cId="0" sldId="273"/>
        </pc:sldMkLst>
        <pc:graphicFrameChg chg="mod">
          <ac:chgData name="ايمن قشلان" userId="f4679635edd3e917" providerId="LiveId" clId="{F1C10F6E-FF65-4BD5-83FC-B6283D5636E4}" dt="2023-12-11T13:45:23.365" v="53"/>
          <ac:graphicFrameMkLst>
            <pc:docMk/>
            <pc:sldMk cId="0" sldId="273"/>
            <ac:graphicFrameMk id="255" creationId="{00000000-0000-0000-0000-000000000000}"/>
          </ac:graphicFrameMkLst>
        </pc:graphicFrameChg>
      </pc:sldChg>
      <pc:sldChg chg="add">
        <pc:chgData name="ايمن قشلان" userId="f4679635edd3e917" providerId="LiveId" clId="{F1C10F6E-FF65-4BD5-83FC-B6283D5636E4}" dt="2023-12-11T13:35:08.088" v="1"/>
        <pc:sldMkLst>
          <pc:docMk/>
          <pc:sldMk cId="701727180" sldId="276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610865945" sldId="276"/>
        </pc:sldMkLst>
      </pc:sldChg>
      <pc:sldChg chg="add">
        <pc:chgData name="ايمن قشلان" userId="f4679635edd3e917" providerId="LiveId" clId="{F1C10F6E-FF65-4BD5-83FC-B6283D5636E4}" dt="2023-12-11T13:35:08.088" v="1"/>
        <pc:sldMkLst>
          <pc:docMk/>
          <pc:sldMk cId="3046494243" sldId="277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610865945" sldId="277"/>
        </pc:sldMkLst>
      </pc:sldChg>
      <pc:sldChg chg="modSp add mod">
        <pc:chgData name="ايمن قشلان" userId="f4679635edd3e917" providerId="LiveId" clId="{F1C10F6E-FF65-4BD5-83FC-B6283D5636E4}" dt="2023-12-11T13:39:22.237" v="16" actId="14100"/>
        <pc:sldMkLst>
          <pc:docMk/>
          <pc:sldMk cId="2821371619" sldId="282"/>
        </pc:sldMkLst>
        <pc:picChg chg="mod">
          <ac:chgData name="ايمن قشلان" userId="f4679635edd3e917" providerId="LiveId" clId="{F1C10F6E-FF65-4BD5-83FC-B6283D5636E4}" dt="2023-12-11T13:39:22.237" v="16" actId="14100"/>
          <ac:picMkLst>
            <pc:docMk/>
            <pc:sldMk cId="2821371619" sldId="282"/>
            <ac:picMk id="2" creationId="{F1B386D6-0937-F228-BB19-4BE3C1C5849E}"/>
          </ac:picMkLst>
        </pc:picChg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3343840744" sldId="282"/>
        </pc:sldMkLst>
      </pc:sldChg>
      <pc:sldChg chg="del">
        <pc:chgData name="ايمن قشلان" userId="f4679635edd3e917" providerId="LiveId" clId="{F1C10F6E-FF65-4BD5-83FC-B6283D5636E4}" dt="2023-12-11T13:34:57.652" v="0" actId="2696"/>
        <pc:sldMkLst>
          <pc:docMk/>
          <pc:sldMk cId="2957500647" sldId="284"/>
        </pc:sldMkLst>
      </pc:sldChg>
      <pc:sldChg chg="add">
        <pc:chgData name="ايمن قشلان" userId="f4679635edd3e917" providerId="LiveId" clId="{F1C10F6E-FF65-4BD5-83FC-B6283D5636E4}" dt="2023-12-11T13:35:08.088" v="1"/>
        <pc:sldMkLst>
          <pc:docMk/>
          <pc:sldMk cId="3838562619" sldId="284"/>
        </pc:sldMkLst>
      </pc:sldChg>
      <pc:sldChg chg="modSp mod">
        <pc:chgData name="ايمن قشلان" userId="f4679635edd3e917" providerId="LiveId" clId="{F1C10F6E-FF65-4BD5-83FC-B6283D5636E4}" dt="2023-12-11T13:36:24.608" v="12" actId="14100"/>
        <pc:sldMkLst>
          <pc:docMk/>
          <pc:sldMk cId="0" sldId="285"/>
        </pc:sldMkLst>
        <pc:spChg chg="mod">
          <ac:chgData name="ايمن قشلان" userId="f4679635edd3e917" providerId="LiveId" clId="{F1C10F6E-FF65-4BD5-83FC-B6283D5636E4}" dt="2023-12-11T13:36:24.608" v="12" actId="14100"/>
          <ac:spMkLst>
            <pc:docMk/>
            <pc:sldMk cId="0" sldId="285"/>
            <ac:spMk id="133" creationId="{00000000-0000-0000-0000-000000000000}"/>
          </ac:spMkLst>
        </pc:spChg>
      </pc:sldChg>
      <pc:sldChg chg="ord">
        <pc:chgData name="ايمن قشلان" userId="f4679635edd3e917" providerId="LiveId" clId="{F1C10F6E-FF65-4BD5-83FC-B6283D5636E4}" dt="2023-12-11T13:44:20.041" v="46"/>
        <pc:sldMkLst>
          <pc:docMk/>
          <pc:sldMk cId="0" sldId="288"/>
        </pc:sldMkLst>
      </pc:sldChg>
      <pc:sldChg chg="addSp modSp mod ord">
        <pc:chgData name="ايمن قشلان" userId="f4679635edd3e917" providerId="LiveId" clId="{F1C10F6E-FF65-4BD5-83FC-B6283D5636E4}" dt="2023-12-11T13:42:19.583" v="31"/>
        <pc:sldMkLst>
          <pc:docMk/>
          <pc:sldMk cId="0" sldId="289"/>
        </pc:sldMkLst>
        <pc:spChg chg="mod">
          <ac:chgData name="ايمن قشلان" userId="f4679635edd3e917" providerId="LiveId" clId="{F1C10F6E-FF65-4BD5-83FC-B6283D5636E4}" dt="2023-12-11T13:42:19.583" v="31"/>
          <ac:spMkLst>
            <pc:docMk/>
            <pc:sldMk cId="0" sldId="289"/>
            <ac:spMk id="173" creationId="{00000000-0000-0000-0000-000000000000}"/>
          </ac:spMkLst>
        </pc:spChg>
        <pc:picChg chg="add mod">
          <ac:chgData name="ايمن قشلان" userId="f4679635edd3e917" providerId="LiveId" clId="{F1C10F6E-FF65-4BD5-83FC-B6283D5636E4}" dt="2023-12-11T13:41:49.154" v="22"/>
          <ac:picMkLst>
            <pc:docMk/>
            <pc:sldMk cId="0" sldId="289"/>
            <ac:picMk id="2" creationId="{21D43691-6DC4-2C08-95D2-26F29BD71784}"/>
          </ac:picMkLst>
        </pc:picChg>
      </pc:sldChg>
      <pc:sldChg chg="del">
        <pc:chgData name="ايمن قشلان" userId="f4679635edd3e917" providerId="LiveId" clId="{F1C10F6E-FF65-4BD5-83FC-B6283D5636E4}" dt="2023-12-11T13:39:39.677" v="17" actId="2696"/>
        <pc:sldMkLst>
          <pc:docMk/>
          <pc:sldMk cId="3422720940" sldId="291"/>
        </pc:sldMkLst>
      </pc:sldChg>
      <pc:sldChg chg="add ord">
        <pc:chgData name="ايمن قشلان" userId="f4679635edd3e917" providerId="LiveId" clId="{F1C10F6E-FF65-4BD5-83FC-B6283D5636E4}" dt="2023-12-11T13:44:26.019" v="48"/>
        <pc:sldMkLst>
          <pc:docMk/>
          <pc:sldMk cId="1275818549" sldId="292"/>
        </pc:sldMkLst>
      </pc:sldChg>
      <pc:sldChg chg="ord">
        <pc:chgData name="ايمن قشلان" userId="f4679635edd3e917" providerId="LiveId" clId="{F1C10F6E-FF65-4BD5-83FC-B6283D5636E4}" dt="2023-12-11T13:42:51.618" v="36"/>
        <pc:sldMkLst>
          <pc:docMk/>
          <pc:sldMk cId="0" sldId="293"/>
        </pc:sldMkLst>
      </pc:sldChg>
      <pc:sldChg chg="del">
        <pc:chgData name="ايمن قشلان" userId="f4679635edd3e917" providerId="LiveId" clId="{F1C10F6E-FF65-4BD5-83FC-B6283D5636E4}" dt="2023-12-11T13:44:50.152" v="49" actId="47"/>
        <pc:sldMkLst>
          <pc:docMk/>
          <pc:sldMk cId="0" sldId="294"/>
        </pc:sldMkLst>
      </pc:sldChg>
      <pc:sldChg chg="del">
        <pc:chgData name="ايمن قشلان" userId="f4679635edd3e917" providerId="LiveId" clId="{F1C10F6E-FF65-4BD5-83FC-B6283D5636E4}" dt="2023-12-11T13:44:50.152" v="49" actId="47"/>
        <pc:sldMkLst>
          <pc:docMk/>
          <pc:sldMk cId="0" sldId="295"/>
        </pc:sldMkLst>
      </pc:sldChg>
      <pc:sldChg chg="del">
        <pc:chgData name="ايمن قشلان" userId="f4679635edd3e917" providerId="LiveId" clId="{F1C10F6E-FF65-4BD5-83FC-B6283D5636E4}" dt="2023-12-11T13:44:55.998" v="50" actId="47"/>
        <pc:sldMkLst>
          <pc:docMk/>
          <pc:sldMk cId="0" sldId="296"/>
        </pc:sldMkLst>
      </pc:sldChg>
      <pc:sldChg chg="mod">
        <pc:chgData name="ايمن قشلان" userId="f4679635edd3e917" providerId="LiveId" clId="{F1C10F6E-FF65-4BD5-83FC-B6283D5636E4}" dt="2023-12-11T13:56:09.307" v="507" actId="27918"/>
        <pc:sldMkLst>
          <pc:docMk/>
          <pc:sldMk cId="0" sldId="298"/>
        </pc:sldMkLst>
      </pc:sldChg>
      <pc:sldChg chg="del">
        <pc:chgData name="ايمن قشلان" userId="f4679635edd3e917" providerId="LiveId" clId="{F1C10F6E-FF65-4BD5-83FC-B6283D5636E4}" dt="2023-12-11T13:52:31.352" v="505" actId="47"/>
        <pc:sldMkLst>
          <pc:docMk/>
          <pc:sldMk cId="0" sldId="299"/>
        </pc:sldMkLst>
      </pc:sldChg>
      <pc:sldChg chg="modSp mod">
        <pc:chgData name="ايمن قشلان" userId="f4679635edd3e917" providerId="LiveId" clId="{F1C10F6E-FF65-4BD5-83FC-B6283D5636E4}" dt="2023-12-11T13:49:57.617" v="309" actId="20577"/>
        <pc:sldMkLst>
          <pc:docMk/>
          <pc:sldMk cId="0" sldId="300"/>
        </pc:sldMkLst>
        <pc:spChg chg="mod">
          <ac:chgData name="ايمن قشلان" userId="f4679635edd3e917" providerId="LiveId" clId="{F1C10F6E-FF65-4BD5-83FC-B6283D5636E4}" dt="2023-12-11T13:49:57.617" v="309" actId="20577"/>
          <ac:spMkLst>
            <pc:docMk/>
            <pc:sldMk cId="0" sldId="300"/>
            <ac:spMk id="276" creationId="{00000000-0000-0000-0000-000000000000}"/>
          </ac:spMkLst>
        </pc:spChg>
      </pc:sldChg>
      <pc:sldChg chg="add mod">
        <pc:chgData name="ايمن قشلان" userId="f4679635edd3e917" providerId="LiveId" clId="{F1C10F6E-FF65-4BD5-83FC-B6283D5636E4}" dt="2023-12-11T13:58:00.285" v="516" actId="27918"/>
        <pc:sldMkLst>
          <pc:docMk/>
          <pc:sldMk cId="1497887778" sldId="302"/>
        </pc:sldMkLst>
        <pc:spChg chg="mod">
          <ac:chgData name="ايمن قشلان" userId="f4679635edd3e917" providerId="LiveId" clId="{F1C10F6E-FF65-4BD5-83FC-B6283D5636E4}" dt="2023-12-11T13:35:08.238" v="2" actId="27636"/>
          <ac:spMkLst>
            <pc:docMk/>
            <pc:sldMk cId="1497887778" sldId="302"/>
            <ac:spMk id="292" creationId="{00000000-0000-0000-0000-000000000000}"/>
          </ac:spMkLst>
        </pc:spChg>
      </pc:sldChg>
    </pc:docChg>
  </pc:docChgLst>
  <pc:docChgLst>
    <pc:chgData name="Abdulaziz Alshehri" userId="b0b621106ced169d" providerId="Windows Live" clId="Web-{3C24EE69-97E6-4558-BCDB-B8B7C14D35FF}"/>
    <pc:docChg chg="delSld modSld">
      <pc:chgData name="Abdulaziz Alshehri" userId="b0b621106ced169d" providerId="Windows Live" clId="Web-{3C24EE69-97E6-4558-BCDB-B8B7C14D35FF}" dt="2023-12-11T11:00:22.203" v="61" actId="20577"/>
      <pc:docMkLst>
        <pc:docMk/>
      </pc:docMkLst>
      <pc:sldChg chg="del">
        <pc:chgData name="Abdulaziz Alshehri" userId="b0b621106ced169d" providerId="Windows Live" clId="Web-{3C24EE69-97E6-4558-BCDB-B8B7C14D35FF}" dt="2023-12-11T10:53:47.692" v="0"/>
        <pc:sldMkLst>
          <pc:docMk/>
          <pc:sldMk cId="3615422034" sldId="283"/>
        </pc:sldMkLst>
      </pc:sldChg>
      <pc:sldChg chg="modSp">
        <pc:chgData name="Abdulaziz Alshehri" userId="b0b621106ced169d" providerId="Windows Live" clId="Web-{3C24EE69-97E6-4558-BCDB-B8B7C14D35FF}" dt="2023-12-11T11:00:22.203" v="61" actId="20577"/>
        <pc:sldMkLst>
          <pc:docMk/>
          <pc:sldMk cId="2957500647" sldId="284"/>
        </pc:sldMkLst>
        <pc:spChg chg="mod">
          <ac:chgData name="Abdulaziz Alshehri" userId="b0b621106ced169d" providerId="Windows Live" clId="Web-{3C24EE69-97E6-4558-BCDB-B8B7C14D35FF}" dt="2023-12-11T11:00:22.203" v="61" actId="20577"/>
          <ac:spMkLst>
            <pc:docMk/>
            <pc:sldMk cId="2957500647" sldId="284"/>
            <ac:spMk id="3" creationId="{DC35D2EC-EABA-C557-B58B-08523379735F}"/>
          </ac:spMkLst>
        </pc:spChg>
      </pc:sldChg>
    </pc:docChg>
  </pc:docChgLst>
  <pc:docChgLst>
    <pc:chgData name="Abdulaziz Alshehri" userId="b0b621106ced169d" providerId="Windows Live" clId="Web-{20F419C6-0ACA-416A-BB14-697DD46652FF}"/>
    <pc:docChg chg="addSld modSld">
      <pc:chgData name="Abdulaziz Alshehri" userId="b0b621106ced169d" providerId="Windows Live" clId="Web-{20F419C6-0ACA-416A-BB14-697DD46652FF}" dt="2023-12-10T07:03:48.179" v="50" actId="1076"/>
      <pc:docMkLst>
        <pc:docMk/>
      </pc:docMkLst>
      <pc:sldChg chg="modSp">
        <pc:chgData name="Abdulaziz Alshehri" userId="b0b621106ced169d" providerId="Windows Live" clId="Web-{20F419C6-0ACA-416A-BB14-697DD46652FF}" dt="2023-12-10T07:00:55.548" v="1" actId="20577"/>
        <pc:sldMkLst>
          <pc:docMk/>
          <pc:sldMk cId="3318473704" sldId="259"/>
        </pc:sldMkLst>
        <pc:spChg chg="mod">
          <ac:chgData name="Abdulaziz Alshehri" userId="b0b621106ced169d" providerId="Windows Live" clId="Web-{20F419C6-0ACA-416A-BB14-697DD46652FF}" dt="2023-12-10T07:00:55.548" v="1" actId="20577"/>
          <ac:spMkLst>
            <pc:docMk/>
            <pc:sldMk cId="3318473704" sldId="259"/>
            <ac:spMk id="3" creationId="{27A52979-74DD-5CE8-BCAE-BBB8F5A585D3}"/>
          </ac:spMkLst>
        </pc:spChg>
      </pc:sldChg>
      <pc:sldChg chg="addSp modSp">
        <pc:chgData name="Abdulaziz Alshehri" userId="b0b621106ced169d" providerId="Windows Live" clId="Web-{20F419C6-0ACA-416A-BB14-697DD46652FF}" dt="2023-12-10T07:03:48.179" v="50" actId="1076"/>
        <pc:sldMkLst>
          <pc:docMk/>
          <pc:sldMk cId="3858801586" sldId="270"/>
        </pc:sldMkLst>
        <pc:spChg chg="mod">
          <ac:chgData name="Abdulaziz Alshehri" userId="b0b621106ced169d" providerId="Windows Live" clId="Web-{20F419C6-0ACA-416A-BB14-697DD46652FF}" dt="2023-12-10T07:03:41.226" v="48" actId="20577"/>
          <ac:spMkLst>
            <pc:docMk/>
            <pc:sldMk cId="3858801586" sldId="270"/>
            <ac:spMk id="3" creationId="{27A52979-74DD-5CE8-BCAE-BBB8F5A585D3}"/>
          </ac:spMkLst>
        </pc:spChg>
        <pc:picChg chg="add mod">
          <ac:chgData name="Abdulaziz Alshehri" userId="b0b621106ced169d" providerId="Windows Live" clId="Web-{20F419C6-0ACA-416A-BB14-697DD46652FF}" dt="2023-12-10T07:03:48.179" v="50" actId="1076"/>
          <ac:picMkLst>
            <pc:docMk/>
            <pc:sldMk cId="3858801586" sldId="270"/>
            <ac:picMk id="2" creationId="{1EE532D0-C2C0-B48C-B687-45A0D042A2E9}"/>
          </ac:picMkLst>
        </pc:picChg>
      </pc:sldChg>
      <pc:sldChg chg="modSp add replId">
        <pc:chgData name="Abdulaziz Alshehri" userId="b0b621106ced169d" providerId="Windows Live" clId="Web-{20F419C6-0ACA-416A-BB14-697DD46652FF}" dt="2023-12-10T07:01:28.518" v="20" actId="14100"/>
        <pc:sldMkLst>
          <pc:docMk/>
          <pc:sldMk cId="3615422034" sldId="283"/>
        </pc:sldMkLst>
        <pc:spChg chg="mod">
          <ac:chgData name="Abdulaziz Alshehri" userId="b0b621106ced169d" providerId="Windows Live" clId="Web-{20F419C6-0ACA-416A-BB14-697DD46652FF}" dt="2023-12-10T07:01:28.518" v="20" actId="14100"/>
          <ac:spMkLst>
            <pc:docMk/>
            <pc:sldMk cId="3615422034" sldId="283"/>
            <ac:spMk id="5" creationId="{6C6A3643-82F7-9882-3DC3-A8DC94EBC231}"/>
          </ac:spMkLst>
        </pc:spChg>
      </pc:sldChg>
    </pc:docChg>
  </pc:docChgLst>
  <pc:docChgLst>
    <pc:chgData name="مستخدم ضيف" providerId="Windows Live" clId="Web-{9BBFA25C-ABBB-4DF6-9DE3-9B5E8E3C8C1D}"/>
    <pc:docChg chg="modSld">
      <pc:chgData name="مستخدم ضيف" userId="" providerId="Windows Live" clId="Web-{9BBFA25C-ABBB-4DF6-9DE3-9B5E8E3C8C1D}" dt="2023-12-11T12:33:08.080" v="18" actId="1076"/>
      <pc:docMkLst>
        <pc:docMk/>
      </pc:docMkLst>
      <pc:sldChg chg="addSp delSp modSp">
        <pc:chgData name="مستخدم ضيف" userId="" providerId="Windows Live" clId="Web-{9BBFA25C-ABBB-4DF6-9DE3-9B5E8E3C8C1D}" dt="2023-12-11T12:27:06.099" v="9" actId="1076"/>
        <pc:sldMkLst>
          <pc:docMk/>
          <pc:sldMk cId="3610865945" sldId="276"/>
        </pc:sldMkLst>
        <pc:picChg chg="add mod">
          <ac:chgData name="مستخدم ضيف" userId="" providerId="Windows Live" clId="Web-{9BBFA25C-ABBB-4DF6-9DE3-9B5E8E3C8C1D}" dt="2023-12-11T12:27:06.099" v="9" actId="1076"/>
          <ac:picMkLst>
            <pc:docMk/>
            <pc:sldMk cId="3610865945" sldId="276"/>
            <ac:picMk id="2" creationId="{39BCC597-FD61-91C5-52B1-C72B9035A10D}"/>
          </ac:picMkLst>
        </pc:picChg>
        <pc:picChg chg="del">
          <ac:chgData name="مستخدم ضيف" userId="" providerId="Windows Live" clId="Web-{9BBFA25C-ABBB-4DF6-9DE3-9B5E8E3C8C1D}" dt="2023-12-11T12:26:32.348" v="0"/>
          <ac:picMkLst>
            <pc:docMk/>
            <pc:sldMk cId="3610865945" sldId="276"/>
            <ac:picMk id="14" creationId="{35E33D11-D693-9CAD-7CEB-8775FF155689}"/>
          </ac:picMkLst>
        </pc:picChg>
      </pc:sldChg>
      <pc:sldChg chg="addSp delSp modSp">
        <pc:chgData name="مستخدم ضيف" userId="" providerId="Windows Live" clId="Web-{9BBFA25C-ABBB-4DF6-9DE3-9B5E8E3C8C1D}" dt="2023-12-11T12:33:08.080" v="18" actId="1076"/>
        <pc:sldMkLst>
          <pc:docMk/>
          <pc:sldMk cId="3343840744" sldId="282"/>
        </pc:sldMkLst>
        <pc:picChg chg="add mod">
          <ac:chgData name="مستخدم ضيف" userId="" providerId="Windows Live" clId="Web-{9BBFA25C-ABBB-4DF6-9DE3-9B5E8E3C8C1D}" dt="2023-12-11T12:33:08.080" v="18" actId="1076"/>
          <ac:picMkLst>
            <pc:docMk/>
            <pc:sldMk cId="3343840744" sldId="282"/>
            <ac:picMk id="2" creationId="{F1B386D6-0937-F228-BB19-4BE3C1C5849E}"/>
          </ac:picMkLst>
        </pc:picChg>
        <pc:picChg chg="del">
          <ac:chgData name="مستخدم ضيف" userId="" providerId="Windows Live" clId="Web-{9BBFA25C-ABBB-4DF6-9DE3-9B5E8E3C8C1D}" dt="2023-12-11T12:32:36.829" v="10"/>
          <ac:picMkLst>
            <pc:docMk/>
            <pc:sldMk cId="3343840744" sldId="282"/>
            <ac:picMk id="6" creationId="{3F5D91ED-2234-8AF4-8CE9-9628B9A6336C}"/>
          </ac:picMkLst>
        </pc:picChg>
      </pc:sldChg>
    </pc:docChg>
  </pc:docChgLst>
  <pc:docChgLst>
    <pc:chgData name="Abdulaziz Alshehri" userId="b0b621106ced169d" providerId="Windows Live" clId="Web-{FCC24997-5679-45E8-8FA7-899B431376D9}"/>
    <pc:docChg chg="addSld delSld modSld">
      <pc:chgData name="Abdulaziz Alshehri" userId="b0b621106ced169d" providerId="Windows Live" clId="Web-{FCC24997-5679-45E8-8FA7-899B431376D9}" dt="2023-12-10T08:26:38.385" v="740" actId="20577"/>
      <pc:docMkLst>
        <pc:docMk/>
      </pc:docMkLst>
      <pc:sldChg chg="modSp">
        <pc:chgData name="Abdulaziz Alshehri" userId="b0b621106ced169d" providerId="Windows Live" clId="Web-{FCC24997-5679-45E8-8FA7-899B431376D9}" dt="2023-12-10T08:20:30.766" v="569"/>
        <pc:sldMkLst>
          <pc:docMk/>
          <pc:sldMk cId="447833064" sldId="262"/>
        </pc:sldMkLst>
        <pc:graphicFrameChg chg="mod modGraphic">
          <ac:chgData name="Abdulaziz Alshehri" userId="b0b621106ced169d" providerId="Windows Live" clId="Web-{FCC24997-5679-45E8-8FA7-899B431376D9}" dt="2023-12-10T08:20:30.766" v="569"/>
          <ac:graphicFrameMkLst>
            <pc:docMk/>
            <pc:sldMk cId="447833064" sldId="262"/>
            <ac:graphicFrameMk id="5" creationId="{00000000-0000-0000-0000-000000000000}"/>
          </ac:graphicFrameMkLst>
        </pc:graphicFrameChg>
      </pc:sldChg>
      <pc:sldChg chg="modSp">
        <pc:chgData name="Abdulaziz Alshehri" userId="b0b621106ced169d" providerId="Windows Live" clId="Web-{FCC24997-5679-45E8-8FA7-899B431376D9}" dt="2023-12-10T08:26:38.385" v="740" actId="20577"/>
        <pc:sldMkLst>
          <pc:docMk/>
          <pc:sldMk cId="3716074567" sldId="263"/>
        </pc:sldMkLst>
        <pc:spChg chg="mod">
          <ac:chgData name="Abdulaziz Alshehri" userId="b0b621106ced169d" providerId="Windows Live" clId="Web-{FCC24997-5679-45E8-8FA7-899B431376D9}" dt="2023-12-10T08:26:38.385" v="740" actId="20577"/>
          <ac:spMkLst>
            <pc:docMk/>
            <pc:sldMk cId="3716074567" sldId="263"/>
            <ac:spMk id="3" creationId="{7A2092DB-2719-34BA-93BF-6A47106178FE}"/>
          </ac:spMkLst>
        </pc:spChg>
      </pc:sldChg>
      <pc:sldChg chg="addSp delSp modSp">
        <pc:chgData name="Abdulaziz Alshehri" userId="b0b621106ced169d" providerId="Windows Live" clId="Web-{FCC24997-5679-45E8-8FA7-899B431376D9}" dt="2023-12-10T08:17:05.745" v="551" actId="20577"/>
        <pc:sldMkLst>
          <pc:docMk/>
          <pc:sldMk cId="3610865945" sldId="277"/>
        </pc:sldMkLst>
        <pc:spChg chg="del mod">
          <ac:chgData name="Abdulaziz Alshehri" userId="b0b621106ced169d" providerId="Windows Live" clId="Web-{FCC24997-5679-45E8-8FA7-899B431376D9}" dt="2023-12-10T07:47:05.466" v="23"/>
          <ac:spMkLst>
            <pc:docMk/>
            <pc:sldMk cId="3610865945" sldId="277"/>
            <ac:spMk id="3" creationId="{DC35D2EC-EABA-C557-B58B-08523379735F}"/>
          </ac:spMkLst>
        </pc:spChg>
        <pc:spChg chg="add mod">
          <ac:chgData name="Abdulaziz Alshehri" userId="b0b621106ced169d" providerId="Windows Live" clId="Web-{FCC24997-5679-45E8-8FA7-899B431376D9}" dt="2023-12-10T08:17:05.745" v="551" actId="20577"/>
          <ac:spMkLst>
            <pc:docMk/>
            <pc:sldMk cId="3610865945" sldId="277"/>
            <ac:spMk id="5" creationId="{3F78AD93-BDAE-392E-3FEA-648C1CD85F64}"/>
          </ac:spMkLst>
        </pc:spChg>
        <pc:spChg chg="mod">
          <ac:chgData name="Abdulaziz Alshehri" userId="b0b621106ced169d" providerId="Windows Live" clId="Web-{FCC24997-5679-45E8-8FA7-899B431376D9}" dt="2023-12-10T07:48:58.516" v="113" actId="20577"/>
          <ac:spMkLst>
            <pc:docMk/>
            <pc:sldMk cId="3610865945" sldId="277"/>
            <ac:spMk id="8" creationId="{5CEF1265-45B9-4B48-D6F5-BB640E25732B}"/>
          </ac:spMkLst>
        </pc:spChg>
        <pc:picChg chg="add mod ord modCrop">
          <ac:chgData name="Abdulaziz Alshehri" userId="b0b621106ced169d" providerId="Windows Live" clId="Web-{FCC24997-5679-45E8-8FA7-899B431376D9}" dt="2023-12-10T08:12:14.550" v="524" actId="1076"/>
          <ac:picMkLst>
            <pc:docMk/>
            <pc:sldMk cId="3610865945" sldId="277"/>
            <ac:picMk id="2" creationId="{EC0C8600-BF56-0609-4800-9C7B5BFEDD53}"/>
          </ac:picMkLst>
        </pc:picChg>
      </pc:sldChg>
      <pc:sldChg chg="add del replId">
        <pc:chgData name="Abdulaziz Alshehri" userId="b0b621106ced169d" providerId="Windows Live" clId="Web-{FCC24997-5679-45E8-8FA7-899B431376D9}" dt="2023-12-10T07:46:05.246" v="2"/>
        <pc:sldMkLst>
          <pc:docMk/>
          <pc:sldMk cId="1916204085" sldId="284"/>
        </pc:sldMkLst>
      </pc:sldChg>
      <pc:sldChg chg="modSp add replId">
        <pc:chgData name="Abdulaziz Alshehri" userId="b0b621106ced169d" providerId="Windows Live" clId="Web-{FCC24997-5679-45E8-8FA7-899B431376D9}" dt="2023-12-10T08:17:37.371" v="557" actId="20577"/>
        <pc:sldMkLst>
          <pc:docMk/>
          <pc:sldMk cId="2957500647" sldId="284"/>
        </pc:sldMkLst>
        <pc:spChg chg="mod">
          <ac:chgData name="Abdulaziz Alshehri" userId="b0b621106ced169d" providerId="Windows Live" clId="Web-{FCC24997-5679-45E8-8FA7-899B431376D9}" dt="2023-12-10T08:17:37.371" v="557" actId="20577"/>
          <ac:spMkLst>
            <pc:docMk/>
            <pc:sldMk cId="2957500647" sldId="284"/>
            <ac:spMk id="3" creationId="{DC35D2EC-EABA-C557-B58B-08523379735F}"/>
          </ac:spMkLst>
        </pc:spChg>
      </pc:sldChg>
    </pc:docChg>
  </pc:docChgLst>
  <pc:docChgLst>
    <pc:chgData name="Haithem Albetairi" userId="366f22e93a01c9cc" providerId="Windows Live" clId="Web-{9B9AF5AE-3C93-4827-A0ED-E407A7CFB17B}"/>
    <pc:docChg chg="modSld">
      <pc:chgData name="Haithem Albetairi" userId="366f22e93a01c9cc" providerId="Windows Live" clId="Web-{9B9AF5AE-3C93-4827-A0ED-E407A7CFB17B}" dt="2023-12-11T14:07:40.931" v="553" actId="20577"/>
      <pc:docMkLst>
        <pc:docMk/>
      </pc:docMkLst>
      <pc:sldChg chg="modSp">
        <pc:chgData name="Haithem Albetairi" userId="366f22e93a01c9cc" providerId="Windows Live" clId="Web-{9B9AF5AE-3C93-4827-A0ED-E407A7CFB17B}" dt="2023-12-11T13:52:30.136" v="326"/>
        <pc:sldMkLst>
          <pc:docMk/>
          <pc:sldMk cId="0" sldId="273"/>
        </pc:sldMkLst>
        <pc:graphicFrameChg chg="mod modGraphic">
          <ac:chgData name="Haithem Albetairi" userId="366f22e93a01c9cc" providerId="Windows Live" clId="Web-{9B9AF5AE-3C93-4827-A0ED-E407A7CFB17B}" dt="2023-12-11T13:52:30.136" v="326"/>
          <ac:graphicFrameMkLst>
            <pc:docMk/>
            <pc:sldMk cId="0" sldId="273"/>
            <ac:graphicFrameMk id="255" creationId="{00000000-0000-0000-0000-000000000000}"/>
          </ac:graphicFrameMkLst>
        </pc:graphicFrameChg>
      </pc:sldChg>
      <pc:sldChg chg="modSp">
        <pc:chgData name="Haithem Albetairi" userId="366f22e93a01c9cc" providerId="Windows Live" clId="Web-{9B9AF5AE-3C93-4827-A0ED-E407A7CFB17B}" dt="2023-12-11T13:55:25.564" v="452" actId="20577"/>
        <pc:sldMkLst>
          <pc:docMk/>
          <pc:sldMk cId="0" sldId="290"/>
        </pc:sldMkLst>
        <pc:spChg chg="mod">
          <ac:chgData name="Haithem Albetairi" userId="366f22e93a01c9cc" providerId="Windows Live" clId="Web-{9B9AF5AE-3C93-4827-A0ED-E407A7CFB17B}" dt="2023-12-11T13:55:25.564" v="452" actId="20577"/>
          <ac:spMkLst>
            <pc:docMk/>
            <pc:sldMk cId="0" sldId="290"/>
            <ac:spMk id="182" creationId="{00000000-0000-0000-0000-000000000000}"/>
          </ac:spMkLst>
        </pc:spChg>
      </pc:sldChg>
      <pc:sldChg chg="modSp">
        <pc:chgData name="Haithem Albetairi" userId="366f22e93a01c9cc" providerId="Windows Live" clId="Web-{9B9AF5AE-3C93-4827-A0ED-E407A7CFB17B}" dt="2023-12-11T14:07:40.931" v="553" actId="20577"/>
        <pc:sldMkLst>
          <pc:docMk/>
          <pc:sldMk cId="0" sldId="297"/>
        </pc:sldMkLst>
        <pc:spChg chg="mod">
          <ac:chgData name="Haithem Albetairi" userId="366f22e93a01c9cc" providerId="Windows Live" clId="Web-{9B9AF5AE-3C93-4827-A0ED-E407A7CFB17B}" dt="2023-12-11T14:07:40.931" v="553" actId="20577"/>
          <ac:spMkLst>
            <pc:docMk/>
            <pc:sldMk cId="0" sldId="297"/>
            <ac:spMk id="24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12A_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12E_5947F4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Sequential</c:v>
                </c:pt>
                <c:pt idx="1">
                  <c:v>Open acc Managed</c:v>
                </c:pt>
                <c:pt idx="2">
                  <c:v>Open acc</c:v>
                </c:pt>
                <c:pt idx="3">
                  <c:v>CUDA Python</c:v>
                </c:pt>
                <c:pt idx="4">
                  <c:v>Cuda C/C++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52.8</c:v>
                </c:pt>
                <c:pt idx="1">
                  <c:v>0.95</c:v>
                </c:pt>
                <c:pt idx="2">
                  <c:v>1.26</c:v>
                </c:pt>
                <c:pt idx="3">
                  <c:v>0.60199999999999998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0-4099-9984-5C5EBF57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23904"/>
        <c:axId val="207325440"/>
      </c:barChart>
      <c:catAx>
        <c:axId val="20732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7325440"/>
        <c:crosses val="autoZero"/>
        <c:auto val="1"/>
        <c:lblAlgn val="ctr"/>
        <c:lblOffset val="100"/>
        <c:noMultiLvlLbl val="0"/>
      </c:catAx>
      <c:valAx>
        <c:axId val="20732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323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SpeedUP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Open acc Managed</c:v>
                </c:pt>
                <c:pt idx="1">
                  <c:v>Open acc</c:v>
                </c:pt>
                <c:pt idx="2">
                  <c:v>CUDA Python</c:v>
                </c:pt>
                <c:pt idx="3">
                  <c:v>Cuda C/C++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55.6</c:v>
                </c:pt>
                <c:pt idx="1">
                  <c:v>41.9</c:v>
                </c:pt>
                <c:pt idx="2">
                  <c:v>87.7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0-4099-9984-5C5EBF57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7323904"/>
        <c:axId val="207325440"/>
      </c:barChart>
      <c:catAx>
        <c:axId val="207323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7325440"/>
        <c:crosses val="autoZero"/>
        <c:auto val="1"/>
        <c:lblAlgn val="ctr"/>
        <c:lblOffset val="100"/>
        <c:noMultiLvlLbl val="0"/>
      </c:catAx>
      <c:valAx>
        <c:axId val="20732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73239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" name="Google Shape;7;n"/>
          <p:cNvGrpSpPr/>
          <p:nvPr/>
        </p:nvGrpSpPr>
        <p:grpSpPr>
          <a:xfrm>
            <a:off x="5528649" y="308894"/>
            <a:ext cx="1083012" cy="200064"/>
            <a:chOff x="8775700" y="3552825"/>
            <a:chExt cx="5156200" cy="952500"/>
          </a:xfrm>
        </p:grpSpPr>
        <p:sp>
          <p:nvSpPr>
            <p:cNvPr id="8" name="Google Shape;8;n"/>
            <p:cNvSpPr/>
            <p:nvPr/>
          </p:nvSpPr>
          <p:spPr>
            <a:xfrm>
              <a:off x="13817600" y="4265613"/>
              <a:ext cx="114300" cy="111125"/>
            </a:xfrm>
            <a:custGeom>
              <a:avLst/>
              <a:gdLst/>
              <a:ahLst/>
              <a:cxnLst/>
              <a:rect l="l" t="t" r="r" b="b"/>
              <a:pathLst>
                <a:path w="144" h="139" extrusionOk="0">
                  <a:moveTo>
                    <a:pt x="59" y="45"/>
                  </a:moveTo>
                  <a:lnTo>
                    <a:pt x="59" y="63"/>
                  </a:lnTo>
                  <a:lnTo>
                    <a:pt x="75" y="63"/>
                  </a:lnTo>
                  <a:lnTo>
                    <a:pt x="79" y="63"/>
                  </a:lnTo>
                  <a:lnTo>
                    <a:pt x="83" y="63"/>
                  </a:lnTo>
                  <a:lnTo>
                    <a:pt x="85" y="61"/>
                  </a:lnTo>
                  <a:lnTo>
                    <a:pt x="87" y="57"/>
                  </a:lnTo>
                  <a:lnTo>
                    <a:pt x="87" y="53"/>
                  </a:lnTo>
                  <a:lnTo>
                    <a:pt x="85" y="49"/>
                  </a:lnTo>
                  <a:lnTo>
                    <a:pt x="83" y="47"/>
                  </a:lnTo>
                  <a:lnTo>
                    <a:pt x="79" y="45"/>
                  </a:lnTo>
                  <a:lnTo>
                    <a:pt x="75" y="45"/>
                  </a:lnTo>
                  <a:lnTo>
                    <a:pt x="71" y="45"/>
                  </a:lnTo>
                  <a:lnTo>
                    <a:pt x="59" y="45"/>
                  </a:lnTo>
                  <a:close/>
                  <a:moveTo>
                    <a:pt x="44" y="33"/>
                  </a:moveTo>
                  <a:lnTo>
                    <a:pt x="73" y="33"/>
                  </a:lnTo>
                  <a:lnTo>
                    <a:pt x="89" y="35"/>
                  </a:lnTo>
                  <a:lnTo>
                    <a:pt x="101" y="41"/>
                  </a:lnTo>
                  <a:lnTo>
                    <a:pt x="105" y="55"/>
                  </a:lnTo>
                  <a:lnTo>
                    <a:pt x="103" y="61"/>
                  </a:lnTo>
                  <a:lnTo>
                    <a:pt x="101" y="67"/>
                  </a:lnTo>
                  <a:lnTo>
                    <a:pt x="99" y="68"/>
                  </a:lnTo>
                  <a:lnTo>
                    <a:pt x="95" y="72"/>
                  </a:lnTo>
                  <a:lnTo>
                    <a:pt x="91" y="74"/>
                  </a:lnTo>
                  <a:lnTo>
                    <a:pt x="85" y="74"/>
                  </a:lnTo>
                  <a:lnTo>
                    <a:pt x="105" y="106"/>
                  </a:lnTo>
                  <a:lnTo>
                    <a:pt x="85" y="106"/>
                  </a:lnTo>
                  <a:lnTo>
                    <a:pt x="67" y="76"/>
                  </a:lnTo>
                  <a:lnTo>
                    <a:pt x="59" y="76"/>
                  </a:lnTo>
                  <a:lnTo>
                    <a:pt x="59" y="106"/>
                  </a:lnTo>
                  <a:lnTo>
                    <a:pt x="44" y="106"/>
                  </a:lnTo>
                  <a:lnTo>
                    <a:pt x="44" y="33"/>
                  </a:lnTo>
                  <a:close/>
                  <a:moveTo>
                    <a:pt x="71" y="17"/>
                  </a:moveTo>
                  <a:lnTo>
                    <a:pt x="51" y="21"/>
                  </a:lnTo>
                  <a:lnTo>
                    <a:pt x="36" y="31"/>
                  </a:lnTo>
                  <a:lnTo>
                    <a:pt x="24" y="49"/>
                  </a:lnTo>
                  <a:lnTo>
                    <a:pt x="20" y="70"/>
                  </a:lnTo>
                  <a:lnTo>
                    <a:pt x="24" y="92"/>
                  </a:lnTo>
                  <a:lnTo>
                    <a:pt x="36" y="108"/>
                  </a:lnTo>
                  <a:lnTo>
                    <a:pt x="51" y="120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91" y="120"/>
                  </a:lnTo>
                  <a:lnTo>
                    <a:pt x="109" y="108"/>
                  </a:lnTo>
                  <a:lnTo>
                    <a:pt x="118" y="92"/>
                  </a:lnTo>
                  <a:lnTo>
                    <a:pt x="122" y="70"/>
                  </a:lnTo>
                  <a:lnTo>
                    <a:pt x="118" y="49"/>
                  </a:lnTo>
                  <a:lnTo>
                    <a:pt x="109" y="31"/>
                  </a:lnTo>
                  <a:lnTo>
                    <a:pt x="91" y="21"/>
                  </a:lnTo>
                  <a:lnTo>
                    <a:pt x="71" y="17"/>
                  </a:lnTo>
                  <a:close/>
                  <a:moveTo>
                    <a:pt x="71" y="0"/>
                  </a:moveTo>
                  <a:lnTo>
                    <a:pt x="95" y="3"/>
                  </a:lnTo>
                  <a:lnTo>
                    <a:pt x="114" y="11"/>
                  </a:lnTo>
                  <a:lnTo>
                    <a:pt x="130" y="27"/>
                  </a:lnTo>
                  <a:lnTo>
                    <a:pt x="140" y="45"/>
                  </a:lnTo>
                  <a:lnTo>
                    <a:pt x="144" y="70"/>
                  </a:lnTo>
                  <a:lnTo>
                    <a:pt x="140" y="94"/>
                  </a:lnTo>
                  <a:lnTo>
                    <a:pt x="130" y="114"/>
                  </a:lnTo>
                  <a:lnTo>
                    <a:pt x="114" y="128"/>
                  </a:lnTo>
                  <a:lnTo>
                    <a:pt x="95" y="135"/>
                  </a:lnTo>
                  <a:lnTo>
                    <a:pt x="71" y="139"/>
                  </a:lnTo>
                  <a:lnTo>
                    <a:pt x="50" y="135"/>
                  </a:lnTo>
                  <a:lnTo>
                    <a:pt x="30" y="128"/>
                  </a:lnTo>
                  <a:lnTo>
                    <a:pt x="14" y="114"/>
                  </a:lnTo>
                  <a:lnTo>
                    <a:pt x="4" y="94"/>
                  </a:lnTo>
                  <a:lnTo>
                    <a:pt x="0" y="70"/>
                  </a:lnTo>
                  <a:lnTo>
                    <a:pt x="4" y="45"/>
                  </a:lnTo>
                  <a:lnTo>
                    <a:pt x="14" y="27"/>
                  </a:lnTo>
                  <a:lnTo>
                    <a:pt x="30" y="11"/>
                  </a:lnTo>
                  <a:lnTo>
                    <a:pt x="50" y="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n"/>
            <p:cNvSpPr/>
            <p:nvPr/>
          </p:nvSpPr>
          <p:spPr>
            <a:xfrm>
              <a:off x="10447338" y="3732213"/>
              <a:ext cx="3333750" cy="625475"/>
            </a:xfrm>
            <a:custGeom>
              <a:avLst/>
              <a:gdLst/>
              <a:ahLst/>
              <a:cxnLst/>
              <a:rect l="l" t="t" r="r" b="b"/>
              <a:pathLst>
                <a:path w="4200" h="788" extrusionOk="0">
                  <a:moveTo>
                    <a:pt x="2325" y="171"/>
                  </a:moveTo>
                  <a:lnTo>
                    <a:pt x="2325" y="618"/>
                  </a:lnTo>
                  <a:lnTo>
                    <a:pt x="2420" y="618"/>
                  </a:lnTo>
                  <a:lnTo>
                    <a:pt x="2465" y="616"/>
                  </a:lnTo>
                  <a:lnTo>
                    <a:pt x="2505" y="608"/>
                  </a:lnTo>
                  <a:lnTo>
                    <a:pt x="2540" y="597"/>
                  </a:lnTo>
                  <a:lnTo>
                    <a:pt x="2572" y="579"/>
                  </a:lnTo>
                  <a:lnTo>
                    <a:pt x="2599" y="555"/>
                  </a:lnTo>
                  <a:lnTo>
                    <a:pt x="2619" y="526"/>
                  </a:lnTo>
                  <a:lnTo>
                    <a:pt x="2635" y="488"/>
                  </a:lnTo>
                  <a:lnTo>
                    <a:pt x="2644" y="445"/>
                  </a:lnTo>
                  <a:lnTo>
                    <a:pt x="2648" y="396"/>
                  </a:lnTo>
                  <a:lnTo>
                    <a:pt x="2644" y="344"/>
                  </a:lnTo>
                  <a:lnTo>
                    <a:pt x="2635" y="301"/>
                  </a:lnTo>
                  <a:lnTo>
                    <a:pt x="2619" y="266"/>
                  </a:lnTo>
                  <a:lnTo>
                    <a:pt x="2599" y="236"/>
                  </a:lnTo>
                  <a:lnTo>
                    <a:pt x="2572" y="212"/>
                  </a:lnTo>
                  <a:lnTo>
                    <a:pt x="2540" y="193"/>
                  </a:lnTo>
                  <a:lnTo>
                    <a:pt x="2505" y="181"/>
                  </a:lnTo>
                  <a:lnTo>
                    <a:pt x="2465" y="173"/>
                  </a:lnTo>
                  <a:lnTo>
                    <a:pt x="2420" y="171"/>
                  </a:lnTo>
                  <a:lnTo>
                    <a:pt x="2325" y="171"/>
                  </a:lnTo>
                  <a:close/>
                  <a:moveTo>
                    <a:pt x="3735" y="143"/>
                  </a:moveTo>
                  <a:lnTo>
                    <a:pt x="3597" y="512"/>
                  </a:lnTo>
                  <a:lnTo>
                    <a:pt x="3869" y="512"/>
                  </a:lnTo>
                  <a:lnTo>
                    <a:pt x="3735" y="143"/>
                  </a:lnTo>
                  <a:close/>
                  <a:moveTo>
                    <a:pt x="3887" y="0"/>
                  </a:moveTo>
                  <a:lnTo>
                    <a:pt x="4200" y="786"/>
                  </a:lnTo>
                  <a:lnTo>
                    <a:pt x="3962" y="786"/>
                  </a:lnTo>
                  <a:lnTo>
                    <a:pt x="3916" y="648"/>
                  </a:lnTo>
                  <a:lnTo>
                    <a:pt x="3548" y="648"/>
                  </a:lnTo>
                  <a:lnTo>
                    <a:pt x="3501" y="786"/>
                  </a:lnTo>
                  <a:lnTo>
                    <a:pt x="3280" y="786"/>
                  </a:lnTo>
                  <a:lnTo>
                    <a:pt x="3592" y="0"/>
                  </a:lnTo>
                  <a:lnTo>
                    <a:pt x="3887" y="0"/>
                  </a:lnTo>
                  <a:close/>
                  <a:moveTo>
                    <a:pt x="2969" y="0"/>
                  </a:moveTo>
                  <a:lnTo>
                    <a:pt x="3190" y="0"/>
                  </a:lnTo>
                  <a:lnTo>
                    <a:pt x="3190" y="788"/>
                  </a:lnTo>
                  <a:lnTo>
                    <a:pt x="2969" y="788"/>
                  </a:lnTo>
                  <a:lnTo>
                    <a:pt x="2969" y="0"/>
                  </a:lnTo>
                  <a:close/>
                  <a:moveTo>
                    <a:pt x="2105" y="0"/>
                  </a:moveTo>
                  <a:lnTo>
                    <a:pt x="2416" y="0"/>
                  </a:lnTo>
                  <a:lnTo>
                    <a:pt x="2489" y="2"/>
                  </a:lnTo>
                  <a:lnTo>
                    <a:pt x="2554" y="7"/>
                  </a:lnTo>
                  <a:lnTo>
                    <a:pt x="2613" y="17"/>
                  </a:lnTo>
                  <a:lnTo>
                    <a:pt x="2666" y="33"/>
                  </a:lnTo>
                  <a:lnTo>
                    <a:pt x="2713" y="57"/>
                  </a:lnTo>
                  <a:lnTo>
                    <a:pt x="2757" y="90"/>
                  </a:lnTo>
                  <a:lnTo>
                    <a:pt x="2794" y="132"/>
                  </a:lnTo>
                  <a:lnTo>
                    <a:pt x="2818" y="173"/>
                  </a:lnTo>
                  <a:lnTo>
                    <a:pt x="2839" y="222"/>
                  </a:lnTo>
                  <a:lnTo>
                    <a:pt x="2853" y="277"/>
                  </a:lnTo>
                  <a:lnTo>
                    <a:pt x="2863" y="337"/>
                  </a:lnTo>
                  <a:lnTo>
                    <a:pt x="2865" y="402"/>
                  </a:lnTo>
                  <a:lnTo>
                    <a:pt x="2863" y="461"/>
                  </a:lnTo>
                  <a:lnTo>
                    <a:pt x="2855" y="518"/>
                  </a:lnTo>
                  <a:lnTo>
                    <a:pt x="2843" y="569"/>
                  </a:lnTo>
                  <a:lnTo>
                    <a:pt x="2828" y="614"/>
                  </a:lnTo>
                  <a:lnTo>
                    <a:pt x="2810" y="654"/>
                  </a:lnTo>
                  <a:lnTo>
                    <a:pt x="2786" y="683"/>
                  </a:lnTo>
                  <a:lnTo>
                    <a:pt x="2761" y="709"/>
                  </a:lnTo>
                  <a:lnTo>
                    <a:pt x="2735" y="731"/>
                  </a:lnTo>
                  <a:lnTo>
                    <a:pt x="2705" y="748"/>
                  </a:lnTo>
                  <a:lnTo>
                    <a:pt x="2672" y="762"/>
                  </a:lnTo>
                  <a:lnTo>
                    <a:pt x="2633" y="772"/>
                  </a:lnTo>
                  <a:lnTo>
                    <a:pt x="2585" y="780"/>
                  </a:lnTo>
                  <a:lnTo>
                    <a:pt x="2530" y="786"/>
                  </a:lnTo>
                  <a:lnTo>
                    <a:pt x="2465" y="788"/>
                  </a:lnTo>
                  <a:lnTo>
                    <a:pt x="2105" y="788"/>
                  </a:lnTo>
                  <a:lnTo>
                    <a:pt x="2105" y="0"/>
                  </a:lnTo>
                  <a:close/>
                  <a:moveTo>
                    <a:pt x="825" y="0"/>
                  </a:moveTo>
                  <a:lnTo>
                    <a:pt x="1063" y="0"/>
                  </a:lnTo>
                  <a:lnTo>
                    <a:pt x="1240" y="624"/>
                  </a:lnTo>
                  <a:lnTo>
                    <a:pt x="1428" y="0"/>
                  </a:lnTo>
                  <a:lnTo>
                    <a:pt x="1654" y="0"/>
                  </a:lnTo>
                  <a:lnTo>
                    <a:pt x="1398" y="788"/>
                  </a:lnTo>
                  <a:lnTo>
                    <a:pt x="1077" y="788"/>
                  </a:lnTo>
                  <a:lnTo>
                    <a:pt x="825" y="0"/>
                  </a:lnTo>
                  <a:close/>
                  <a:moveTo>
                    <a:pt x="1747" y="0"/>
                  </a:moveTo>
                  <a:lnTo>
                    <a:pt x="1969" y="0"/>
                  </a:lnTo>
                  <a:lnTo>
                    <a:pt x="1969" y="788"/>
                  </a:lnTo>
                  <a:lnTo>
                    <a:pt x="1747" y="788"/>
                  </a:lnTo>
                  <a:lnTo>
                    <a:pt x="1747" y="0"/>
                  </a:lnTo>
                  <a:close/>
                  <a:moveTo>
                    <a:pt x="0" y="0"/>
                  </a:moveTo>
                  <a:lnTo>
                    <a:pt x="400" y="0"/>
                  </a:lnTo>
                  <a:lnTo>
                    <a:pt x="441" y="0"/>
                  </a:lnTo>
                  <a:lnTo>
                    <a:pt x="482" y="2"/>
                  </a:lnTo>
                  <a:lnTo>
                    <a:pt x="522" y="7"/>
                  </a:lnTo>
                  <a:lnTo>
                    <a:pt x="561" y="15"/>
                  </a:lnTo>
                  <a:lnTo>
                    <a:pt x="599" y="25"/>
                  </a:lnTo>
                  <a:lnTo>
                    <a:pt x="634" y="41"/>
                  </a:lnTo>
                  <a:lnTo>
                    <a:pt x="667" y="59"/>
                  </a:lnTo>
                  <a:lnTo>
                    <a:pt x="697" y="82"/>
                  </a:lnTo>
                  <a:lnTo>
                    <a:pt x="725" y="112"/>
                  </a:lnTo>
                  <a:lnTo>
                    <a:pt x="746" y="145"/>
                  </a:lnTo>
                  <a:lnTo>
                    <a:pt x="766" y="187"/>
                  </a:lnTo>
                  <a:lnTo>
                    <a:pt x="780" y="234"/>
                  </a:lnTo>
                  <a:lnTo>
                    <a:pt x="788" y="289"/>
                  </a:lnTo>
                  <a:lnTo>
                    <a:pt x="790" y="352"/>
                  </a:lnTo>
                  <a:lnTo>
                    <a:pt x="790" y="788"/>
                  </a:lnTo>
                  <a:lnTo>
                    <a:pt x="573" y="788"/>
                  </a:lnTo>
                  <a:lnTo>
                    <a:pt x="573" y="427"/>
                  </a:lnTo>
                  <a:lnTo>
                    <a:pt x="571" y="368"/>
                  </a:lnTo>
                  <a:lnTo>
                    <a:pt x="567" y="317"/>
                  </a:lnTo>
                  <a:lnTo>
                    <a:pt x="557" y="277"/>
                  </a:lnTo>
                  <a:lnTo>
                    <a:pt x="543" y="244"/>
                  </a:lnTo>
                  <a:lnTo>
                    <a:pt x="524" y="220"/>
                  </a:lnTo>
                  <a:lnTo>
                    <a:pt x="500" y="201"/>
                  </a:lnTo>
                  <a:lnTo>
                    <a:pt x="473" y="187"/>
                  </a:lnTo>
                  <a:lnTo>
                    <a:pt x="439" y="179"/>
                  </a:lnTo>
                  <a:lnTo>
                    <a:pt x="400" y="175"/>
                  </a:lnTo>
                  <a:lnTo>
                    <a:pt x="224" y="175"/>
                  </a:lnTo>
                  <a:lnTo>
                    <a:pt x="224" y="788"/>
                  </a:lnTo>
                  <a:lnTo>
                    <a:pt x="0" y="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n"/>
            <p:cNvSpPr/>
            <p:nvPr/>
          </p:nvSpPr>
          <p:spPr>
            <a:xfrm>
              <a:off x="8775700" y="3552825"/>
              <a:ext cx="1436688" cy="952500"/>
            </a:xfrm>
            <a:custGeom>
              <a:avLst/>
              <a:gdLst/>
              <a:ahLst/>
              <a:cxnLst/>
              <a:rect l="l" t="t" r="r" b="b"/>
              <a:pathLst>
                <a:path w="1810" h="1200" extrusionOk="0">
                  <a:moveTo>
                    <a:pt x="675" y="359"/>
                  </a:moveTo>
                  <a:lnTo>
                    <a:pt x="675" y="451"/>
                  </a:lnTo>
                  <a:lnTo>
                    <a:pt x="675" y="451"/>
                  </a:lnTo>
                  <a:lnTo>
                    <a:pt x="638" y="451"/>
                  </a:lnTo>
                  <a:lnTo>
                    <a:pt x="603" y="459"/>
                  </a:lnTo>
                  <a:lnTo>
                    <a:pt x="571" y="471"/>
                  </a:lnTo>
                  <a:lnTo>
                    <a:pt x="542" y="485"/>
                  </a:lnTo>
                  <a:lnTo>
                    <a:pt x="516" y="502"/>
                  </a:lnTo>
                  <a:lnTo>
                    <a:pt x="496" y="518"/>
                  </a:lnTo>
                  <a:lnTo>
                    <a:pt x="482" y="532"/>
                  </a:lnTo>
                  <a:lnTo>
                    <a:pt x="473" y="542"/>
                  </a:lnTo>
                  <a:lnTo>
                    <a:pt x="469" y="546"/>
                  </a:lnTo>
                  <a:lnTo>
                    <a:pt x="471" y="552"/>
                  </a:lnTo>
                  <a:lnTo>
                    <a:pt x="477" y="566"/>
                  </a:lnTo>
                  <a:lnTo>
                    <a:pt x="484" y="587"/>
                  </a:lnTo>
                  <a:lnTo>
                    <a:pt x="496" y="613"/>
                  </a:lnTo>
                  <a:lnTo>
                    <a:pt x="514" y="644"/>
                  </a:lnTo>
                  <a:lnTo>
                    <a:pt x="536" y="676"/>
                  </a:lnTo>
                  <a:lnTo>
                    <a:pt x="561" y="707"/>
                  </a:lnTo>
                  <a:lnTo>
                    <a:pt x="595" y="735"/>
                  </a:lnTo>
                  <a:lnTo>
                    <a:pt x="632" y="761"/>
                  </a:lnTo>
                  <a:lnTo>
                    <a:pt x="675" y="780"/>
                  </a:lnTo>
                  <a:lnTo>
                    <a:pt x="675" y="865"/>
                  </a:lnTo>
                  <a:lnTo>
                    <a:pt x="614" y="851"/>
                  </a:lnTo>
                  <a:lnTo>
                    <a:pt x="561" y="828"/>
                  </a:lnTo>
                  <a:lnTo>
                    <a:pt x="514" y="800"/>
                  </a:lnTo>
                  <a:lnTo>
                    <a:pt x="473" y="768"/>
                  </a:lnTo>
                  <a:lnTo>
                    <a:pt x="439" y="733"/>
                  </a:lnTo>
                  <a:lnTo>
                    <a:pt x="408" y="698"/>
                  </a:lnTo>
                  <a:lnTo>
                    <a:pt x="384" y="660"/>
                  </a:lnTo>
                  <a:lnTo>
                    <a:pt x="364" y="627"/>
                  </a:lnTo>
                  <a:lnTo>
                    <a:pt x="349" y="595"/>
                  </a:lnTo>
                  <a:lnTo>
                    <a:pt x="337" y="569"/>
                  </a:lnTo>
                  <a:lnTo>
                    <a:pt x="329" y="548"/>
                  </a:lnTo>
                  <a:lnTo>
                    <a:pt x="325" y="534"/>
                  </a:lnTo>
                  <a:lnTo>
                    <a:pt x="323" y="530"/>
                  </a:lnTo>
                  <a:lnTo>
                    <a:pt x="325" y="526"/>
                  </a:lnTo>
                  <a:lnTo>
                    <a:pt x="335" y="516"/>
                  </a:lnTo>
                  <a:lnTo>
                    <a:pt x="350" y="502"/>
                  </a:lnTo>
                  <a:lnTo>
                    <a:pt x="372" y="485"/>
                  </a:lnTo>
                  <a:lnTo>
                    <a:pt x="400" y="463"/>
                  </a:lnTo>
                  <a:lnTo>
                    <a:pt x="433" y="441"/>
                  </a:lnTo>
                  <a:lnTo>
                    <a:pt x="473" y="420"/>
                  </a:lnTo>
                  <a:lnTo>
                    <a:pt x="516" y="400"/>
                  </a:lnTo>
                  <a:lnTo>
                    <a:pt x="565" y="382"/>
                  </a:lnTo>
                  <a:lnTo>
                    <a:pt x="618" y="368"/>
                  </a:lnTo>
                  <a:lnTo>
                    <a:pt x="675" y="359"/>
                  </a:lnTo>
                  <a:close/>
                  <a:moveTo>
                    <a:pt x="707" y="248"/>
                  </a:moveTo>
                  <a:lnTo>
                    <a:pt x="770" y="250"/>
                  </a:lnTo>
                  <a:lnTo>
                    <a:pt x="827" y="260"/>
                  </a:lnTo>
                  <a:lnTo>
                    <a:pt x="882" y="274"/>
                  </a:lnTo>
                  <a:lnTo>
                    <a:pt x="933" y="296"/>
                  </a:lnTo>
                  <a:lnTo>
                    <a:pt x="981" y="319"/>
                  </a:lnTo>
                  <a:lnTo>
                    <a:pt x="1024" y="345"/>
                  </a:lnTo>
                  <a:lnTo>
                    <a:pt x="1063" y="372"/>
                  </a:lnTo>
                  <a:lnTo>
                    <a:pt x="1097" y="400"/>
                  </a:lnTo>
                  <a:lnTo>
                    <a:pt x="1126" y="426"/>
                  </a:lnTo>
                  <a:lnTo>
                    <a:pt x="1152" y="451"/>
                  </a:lnTo>
                  <a:lnTo>
                    <a:pt x="1172" y="471"/>
                  </a:lnTo>
                  <a:lnTo>
                    <a:pt x="1185" y="489"/>
                  </a:lnTo>
                  <a:lnTo>
                    <a:pt x="1195" y="499"/>
                  </a:lnTo>
                  <a:lnTo>
                    <a:pt x="1197" y="502"/>
                  </a:lnTo>
                  <a:lnTo>
                    <a:pt x="1193" y="506"/>
                  </a:lnTo>
                  <a:lnTo>
                    <a:pt x="1185" y="518"/>
                  </a:lnTo>
                  <a:lnTo>
                    <a:pt x="1170" y="538"/>
                  </a:lnTo>
                  <a:lnTo>
                    <a:pt x="1150" y="562"/>
                  </a:lnTo>
                  <a:lnTo>
                    <a:pt x="1126" y="587"/>
                  </a:lnTo>
                  <a:lnTo>
                    <a:pt x="1097" y="617"/>
                  </a:lnTo>
                  <a:lnTo>
                    <a:pt x="1065" y="648"/>
                  </a:lnTo>
                  <a:lnTo>
                    <a:pt x="1028" y="680"/>
                  </a:lnTo>
                  <a:lnTo>
                    <a:pt x="988" y="709"/>
                  </a:lnTo>
                  <a:lnTo>
                    <a:pt x="947" y="737"/>
                  </a:lnTo>
                  <a:lnTo>
                    <a:pt x="904" y="761"/>
                  </a:lnTo>
                  <a:lnTo>
                    <a:pt x="859" y="778"/>
                  </a:lnTo>
                  <a:lnTo>
                    <a:pt x="811" y="790"/>
                  </a:lnTo>
                  <a:lnTo>
                    <a:pt x="762" y="794"/>
                  </a:lnTo>
                  <a:lnTo>
                    <a:pt x="717" y="790"/>
                  </a:lnTo>
                  <a:lnTo>
                    <a:pt x="675" y="780"/>
                  </a:lnTo>
                  <a:lnTo>
                    <a:pt x="675" y="451"/>
                  </a:lnTo>
                  <a:lnTo>
                    <a:pt x="715" y="459"/>
                  </a:lnTo>
                  <a:lnTo>
                    <a:pt x="746" y="469"/>
                  </a:lnTo>
                  <a:lnTo>
                    <a:pt x="774" y="485"/>
                  </a:lnTo>
                  <a:lnTo>
                    <a:pt x="796" y="504"/>
                  </a:lnTo>
                  <a:lnTo>
                    <a:pt x="817" y="528"/>
                  </a:lnTo>
                  <a:lnTo>
                    <a:pt x="837" y="558"/>
                  </a:lnTo>
                  <a:lnTo>
                    <a:pt x="859" y="591"/>
                  </a:lnTo>
                  <a:lnTo>
                    <a:pt x="882" y="633"/>
                  </a:lnTo>
                  <a:lnTo>
                    <a:pt x="1038" y="502"/>
                  </a:lnTo>
                  <a:lnTo>
                    <a:pt x="1034" y="499"/>
                  </a:lnTo>
                  <a:lnTo>
                    <a:pt x="1024" y="487"/>
                  </a:lnTo>
                  <a:lnTo>
                    <a:pt x="1008" y="471"/>
                  </a:lnTo>
                  <a:lnTo>
                    <a:pt x="985" y="451"/>
                  </a:lnTo>
                  <a:lnTo>
                    <a:pt x="957" y="430"/>
                  </a:lnTo>
                  <a:lnTo>
                    <a:pt x="924" y="406"/>
                  </a:lnTo>
                  <a:lnTo>
                    <a:pt x="884" y="386"/>
                  </a:lnTo>
                  <a:lnTo>
                    <a:pt x="839" y="370"/>
                  </a:lnTo>
                  <a:lnTo>
                    <a:pt x="790" y="359"/>
                  </a:lnTo>
                  <a:lnTo>
                    <a:pt x="734" y="355"/>
                  </a:lnTo>
                  <a:lnTo>
                    <a:pt x="675" y="359"/>
                  </a:lnTo>
                  <a:lnTo>
                    <a:pt x="675" y="250"/>
                  </a:lnTo>
                  <a:lnTo>
                    <a:pt x="707" y="248"/>
                  </a:lnTo>
                  <a:close/>
                  <a:moveTo>
                    <a:pt x="675" y="162"/>
                  </a:moveTo>
                  <a:lnTo>
                    <a:pt x="675" y="250"/>
                  </a:lnTo>
                  <a:lnTo>
                    <a:pt x="603" y="260"/>
                  </a:lnTo>
                  <a:lnTo>
                    <a:pt x="536" y="276"/>
                  </a:lnTo>
                  <a:lnTo>
                    <a:pt x="475" y="296"/>
                  </a:lnTo>
                  <a:lnTo>
                    <a:pt x="419" y="321"/>
                  </a:lnTo>
                  <a:lnTo>
                    <a:pt x="370" y="349"/>
                  </a:lnTo>
                  <a:lnTo>
                    <a:pt x="327" y="378"/>
                  </a:lnTo>
                  <a:lnTo>
                    <a:pt x="289" y="408"/>
                  </a:lnTo>
                  <a:lnTo>
                    <a:pt x="258" y="435"/>
                  </a:lnTo>
                  <a:lnTo>
                    <a:pt x="232" y="461"/>
                  </a:lnTo>
                  <a:lnTo>
                    <a:pt x="211" y="483"/>
                  </a:lnTo>
                  <a:lnTo>
                    <a:pt x="197" y="500"/>
                  </a:lnTo>
                  <a:lnTo>
                    <a:pt x="187" y="512"/>
                  </a:lnTo>
                  <a:lnTo>
                    <a:pt x="185" y="516"/>
                  </a:lnTo>
                  <a:lnTo>
                    <a:pt x="187" y="522"/>
                  </a:lnTo>
                  <a:lnTo>
                    <a:pt x="191" y="534"/>
                  </a:lnTo>
                  <a:lnTo>
                    <a:pt x="199" y="554"/>
                  </a:lnTo>
                  <a:lnTo>
                    <a:pt x="211" y="581"/>
                  </a:lnTo>
                  <a:lnTo>
                    <a:pt x="224" y="611"/>
                  </a:lnTo>
                  <a:lnTo>
                    <a:pt x="244" y="646"/>
                  </a:lnTo>
                  <a:lnTo>
                    <a:pt x="266" y="684"/>
                  </a:lnTo>
                  <a:lnTo>
                    <a:pt x="293" y="723"/>
                  </a:lnTo>
                  <a:lnTo>
                    <a:pt x="325" y="765"/>
                  </a:lnTo>
                  <a:lnTo>
                    <a:pt x="360" y="804"/>
                  </a:lnTo>
                  <a:lnTo>
                    <a:pt x="400" y="841"/>
                  </a:lnTo>
                  <a:lnTo>
                    <a:pt x="445" y="877"/>
                  </a:lnTo>
                  <a:lnTo>
                    <a:pt x="494" y="906"/>
                  </a:lnTo>
                  <a:lnTo>
                    <a:pt x="549" y="934"/>
                  </a:lnTo>
                  <a:lnTo>
                    <a:pt x="610" y="954"/>
                  </a:lnTo>
                  <a:lnTo>
                    <a:pt x="675" y="966"/>
                  </a:lnTo>
                  <a:lnTo>
                    <a:pt x="675" y="1058"/>
                  </a:lnTo>
                  <a:lnTo>
                    <a:pt x="595" y="1046"/>
                  </a:lnTo>
                  <a:lnTo>
                    <a:pt x="522" y="1027"/>
                  </a:lnTo>
                  <a:lnTo>
                    <a:pt x="453" y="1001"/>
                  </a:lnTo>
                  <a:lnTo>
                    <a:pt x="390" y="969"/>
                  </a:lnTo>
                  <a:lnTo>
                    <a:pt x="331" y="932"/>
                  </a:lnTo>
                  <a:lnTo>
                    <a:pt x="280" y="893"/>
                  </a:lnTo>
                  <a:lnTo>
                    <a:pt x="232" y="849"/>
                  </a:lnTo>
                  <a:lnTo>
                    <a:pt x="189" y="806"/>
                  </a:lnTo>
                  <a:lnTo>
                    <a:pt x="152" y="761"/>
                  </a:lnTo>
                  <a:lnTo>
                    <a:pt x="118" y="717"/>
                  </a:lnTo>
                  <a:lnTo>
                    <a:pt x="89" y="674"/>
                  </a:lnTo>
                  <a:lnTo>
                    <a:pt x="65" y="633"/>
                  </a:lnTo>
                  <a:lnTo>
                    <a:pt x="43" y="597"/>
                  </a:lnTo>
                  <a:lnTo>
                    <a:pt x="28" y="564"/>
                  </a:lnTo>
                  <a:lnTo>
                    <a:pt x="16" y="536"/>
                  </a:lnTo>
                  <a:lnTo>
                    <a:pt x="6" y="516"/>
                  </a:lnTo>
                  <a:lnTo>
                    <a:pt x="2" y="502"/>
                  </a:lnTo>
                  <a:lnTo>
                    <a:pt x="0" y="499"/>
                  </a:lnTo>
                  <a:lnTo>
                    <a:pt x="4" y="495"/>
                  </a:lnTo>
                  <a:lnTo>
                    <a:pt x="14" y="485"/>
                  </a:lnTo>
                  <a:lnTo>
                    <a:pt x="32" y="469"/>
                  </a:lnTo>
                  <a:lnTo>
                    <a:pt x="55" y="449"/>
                  </a:lnTo>
                  <a:lnTo>
                    <a:pt x="85" y="426"/>
                  </a:lnTo>
                  <a:lnTo>
                    <a:pt x="118" y="400"/>
                  </a:lnTo>
                  <a:lnTo>
                    <a:pt x="158" y="370"/>
                  </a:lnTo>
                  <a:lnTo>
                    <a:pt x="203" y="341"/>
                  </a:lnTo>
                  <a:lnTo>
                    <a:pt x="250" y="311"/>
                  </a:lnTo>
                  <a:lnTo>
                    <a:pt x="303" y="282"/>
                  </a:lnTo>
                  <a:lnTo>
                    <a:pt x="358" y="252"/>
                  </a:lnTo>
                  <a:lnTo>
                    <a:pt x="417" y="227"/>
                  </a:lnTo>
                  <a:lnTo>
                    <a:pt x="478" y="205"/>
                  </a:lnTo>
                  <a:lnTo>
                    <a:pt x="542" y="185"/>
                  </a:lnTo>
                  <a:lnTo>
                    <a:pt x="608" y="171"/>
                  </a:lnTo>
                  <a:lnTo>
                    <a:pt x="675" y="162"/>
                  </a:lnTo>
                  <a:close/>
                  <a:moveTo>
                    <a:pt x="675" y="0"/>
                  </a:moveTo>
                  <a:lnTo>
                    <a:pt x="1810" y="0"/>
                  </a:lnTo>
                  <a:lnTo>
                    <a:pt x="1810" y="1200"/>
                  </a:lnTo>
                  <a:lnTo>
                    <a:pt x="675" y="1200"/>
                  </a:lnTo>
                  <a:lnTo>
                    <a:pt x="675" y="1058"/>
                  </a:lnTo>
                  <a:lnTo>
                    <a:pt x="748" y="1062"/>
                  </a:lnTo>
                  <a:lnTo>
                    <a:pt x="819" y="1060"/>
                  </a:lnTo>
                  <a:lnTo>
                    <a:pt x="894" y="1052"/>
                  </a:lnTo>
                  <a:lnTo>
                    <a:pt x="977" y="1038"/>
                  </a:lnTo>
                  <a:lnTo>
                    <a:pt x="1061" y="1021"/>
                  </a:lnTo>
                  <a:lnTo>
                    <a:pt x="1148" y="1001"/>
                  </a:lnTo>
                  <a:lnTo>
                    <a:pt x="1235" y="975"/>
                  </a:lnTo>
                  <a:lnTo>
                    <a:pt x="1321" y="946"/>
                  </a:lnTo>
                  <a:lnTo>
                    <a:pt x="1404" y="914"/>
                  </a:lnTo>
                  <a:lnTo>
                    <a:pt x="1483" y="879"/>
                  </a:lnTo>
                  <a:lnTo>
                    <a:pt x="1554" y="841"/>
                  </a:lnTo>
                  <a:lnTo>
                    <a:pt x="1619" y="802"/>
                  </a:lnTo>
                  <a:lnTo>
                    <a:pt x="1674" y="763"/>
                  </a:lnTo>
                  <a:lnTo>
                    <a:pt x="1658" y="749"/>
                  </a:lnTo>
                  <a:lnTo>
                    <a:pt x="1634" y="733"/>
                  </a:lnTo>
                  <a:lnTo>
                    <a:pt x="1605" y="717"/>
                  </a:lnTo>
                  <a:lnTo>
                    <a:pt x="1573" y="700"/>
                  </a:lnTo>
                  <a:lnTo>
                    <a:pt x="1540" y="682"/>
                  </a:lnTo>
                  <a:lnTo>
                    <a:pt x="1510" y="664"/>
                  </a:lnTo>
                  <a:lnTo>
                    <a:pt x="1485" y="648"/>
                  </a:lnTo>
                  <a:lnTo>
                    <a:pt x="1467" y="636"/>
                  </a:lnTo>
                  <a:lnTo>
                    <a:pt x="1404" y="690"/>
                  </a:lnTo>
                  <a:lnTo>
                    <a:pt x="1341" y="741"/>
                  </a:lnTo>
                  <a:lnTo>
                    <a:pt x="1276" y="788"/>
                  </a:lnTo>
                  <a:lnTo>
                    <a:pt x="1209" y="832"/>
                  </a:lnTo>
                  <a:lnTo>
                    <a:pt x="1140" y="871"/>
                  </a:lnTo>
                  <a:lnTo>
                    <a:pt x="1067" y="904"/>
                  </a:lnTo>
                  <a:lnTo>
                    <a:pt x="992" y="932"/>
                  </a:lnTo>
                  <a:lnTo>
                    <a:pt x="914" y="954"/>
                  </a:lnTo>
                  <a:lnTo>
                    <a:pt x="831" y="966"/>
                  </a:lnTo>
                  <a:lnTo>
                    <a:pt x="744" y="969"/>
                  </a:lnTo>
                  <a:lnTo>
                    <a:pt x="709" y="969"/>
                  </a:lnTo>
                  <a:lnTo>
                    <a:pt x="675" y="966"/>
                  </a:lnTo>
                  <a:lnTo>
                    <a:pt x="675" y="865"/>
                  </a:lnTo>
                  <a:lnTo>
                    <a:pt x="715" y="871"/>
                  </a:lnTo>
                  <a:lnTo>
                    <a:pt x="758" y="873"/>
                  </a:lnTo>
                  <a:lnTo>
                    <a:pt x="815" y="869"/>
                  </a:lnTo>
                  <a:lnTo>
                    <a:pt x="870" y="859"/>
                  </a:lnTo>
                  <a:lnTo>
                    <a:pt x="925" y="841"/>
                  </a:lnTo>
                  <a:lnTo>
                    <a:pt x="979" y="820"/>
                  </a:lnTo>
                  <a:lnTo>
                    <a:pt x="1030" y="794"/>
                  </a:lnTo>
                  <a:lnTo>
                    <a:pt x="1079" y="767"/>
                  </a:lnTo>
                  <a:lnTo>
                    <a:pt x="1126" y="735"/>
                  </a:lnTo>
                  <a:lnTo>
                    <a:pt x="1172" y="701"/>
                  </a:lnTo>
                  <a:lnTo>
                    <a:pt x="1213" y="670"/>
                  </a:lnTo>
                  <a:lnTo>
                    <a:pt x="1250" y="636"/>
                  </a:lnTo>
                  <a:lnTo>
                    <a:pt x="1284" y="605"/>
                  </a:lnTo>
                  <a:lnTo>
                    <a:pt x="1315" y="577"/>
                  </a:lnTo>
                  <a:lnTo>
                    <a:pt x="1339" y="550"/>
                  </a:lnTo>
                  <a:lnTo>
                    <a:pt x="1361" y="530"/>
                  </a:lnTo>
                  <a:lnTo>
                    <a:pt x="1374" y="512"/>
                  </a:lnTo>
                  <a:lnTo>
                    <a:pt x="1384" y="502"/>
                  </a:lnTo>
                  <a:lnTo>
                    <a:pt x="1386" y="499"/>
                  </a:lnTo>
                  <a:lnTo>
                    <a:pt x="1384" y="495"/>
                  </a:lnTo>
                  <a:lnTo>
                    <a:pt x="1374" y="483"/>
                  </a:lnTo>
                  <a:lnTo>
                    <a:pt x="1359" y="465"/>
                  </a:lnTo>
                  <a:lnTo>
                    <a:pt x="1339" y="443"/>
                  </a:lnTo>
                  <a:lnTo>
                    <a:pt x="1311" y="418"/>
                  </a:lnTo>
                  <a:lnTo>
                    <a:pt x="1280" y="388"/>
                  </a:lnTo>
                  <a:lnTo>
                    <a:pt x="1242" y="357"/>
                  </a:lnTo>
                  <a:lnTo>
                    <a:pt x="1201" y="325"/>
                  </a:lnTo>
                  <a:lnTo>
                    <a:pt x="1154" y="292"/>
                  </a:lnTo>
                  <a:lnTo>
                    <a:pt x="1103" y="262"/>
                  </a:lnTo>
                  <a:lnTo>
                    <a:pt x="1048" y="233"/>
                  </a:lnTo>
                  <a:lnTo>
                    <a:pt x="987" y="207"/>
                  </a:lnTo>
                  <a:lnTo>
                    <a:pt x="924" y="187"/>
                  </a:lnTo>
                  <a:lnTo>
                    <a:pt x="855" y="171"/>
                  </a:lnTo>
                  <a:lnTo>
                    <a:pt x="782" y="162"/>
                  </a:lnTo>
                  <a:lnTo>
                    <a:pt x="707" y="160"/>
                  </a:lnTo>
                  <a:lnTo>
                    <a:pt x="675" y="16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76B9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1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dfe1a904d_0_2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edfe1a904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5905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1" name="Google Shape;281;p38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fe1a904d_0_2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edfe1a904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2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80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33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117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9"/>
          <p:cNvSpPr txBox="1">
            <a:spLocks noGrp="1"/>
          </p:cNvSpPr>
          <p:nvPr>
            <p:ph type="title"/>
          </p:nvPr>
        </p:nvSpPr>
        <p:spPr>
          <a:xfrm>
            <a:off x="921715" y="424358"/>
            <a:ext cx="3950208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9"/>
          <p:cNvSpPr txBox="1">
            <a:spLocks noGrp="1"/>
          </p:cNvSpPr>
          <p:nvPr>
            <p:ph type="body" idx="1"/>
          </p:nvPr>
        </p:nvSpPr>
        <p:spPr>
          <a:xfrm>
            <a:off x="5143500" y="740664"/>
            <a:ext cx="5110582" cy="46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6576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2160"/>
              <a:buChar char=" "/>
              <a:defRPr sz="2160"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 sz="1800"/>
            </a:lvl2pPr>
            <a:lvl3pPr marL="1371600" lvl="2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3pPr>
            <a:lvl4pPr marL="1828800" lvl="3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4pPr>
            <a:lvl5pPr marL="2286000" lvl="4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5pPr>
            <a:lvl6pPr marL="2743200" lvl="5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6pPr>
            <a:lvl7pPr marL="3200400" lvl="6" indent="-32003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7pPr>
            <a:lvl8pPr marL="3657600" lvl="7" indent="-32004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Char char="🢝"/>
              <a:defRPr sz="1440"/>
            </a:lvl8pPr>
            <a:lvl9pPr marL="4114800" lvl="8" indent="-32004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440"/>
              <a:buChar char="🢝"/>
              <a:defRPr sz="1440"/>
            </a:lvl9pPr>
          </a:lstStyle>
          <a:p>
            <a:endParaRPr/>
          </a:p>
        </p:txBody>
      </p:sp>
      <p:sp>
        <p:nvSpPr>
          <p:cNvPr id="73" name="Google Shape;73;p49"/>
          <p:cNvSpPr txBox="1">
            <a:spLocks noGrp="1"/>
          </p:cNvSpPr>
          <p:nvPr>
            <p:ph type="body" idx="2"/>
          </p:nvPr>
        </p:nvSpPr>
        <p:spPr>
          <a:xfrm>
            <a:off x="921715" y="2031755"/>
            <a:ext cx="3950208" cy="338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540"/>
              </a:spcBef>
              <a:spcAft>
                <a:spcPts val="0"/>
              </a:spcAft>
              <a:buSzPts val="1440"/>
              <a:buNone/>
              <a:defRPr sz="1440"/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080"/>
              <a:buNone/>
              <a:defRPr sz="108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810"/>
              <a:buNone/>
              <a:defRPr sz="810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810"/>
              <a:buNone/>
              <a:defRPr sz="810"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9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>
            <a:spLocks noGrp="1"/>
          </p:cNvSpPr>
          <p:nvPr>
            <p:ph type="title"/>
          </p:nvPr>
        </p:nvSpPr>
        <p:spPr>
          <a:xfrm>
            <a:off x="411480" y="4464124"/>
            <a:ext cx="69951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0"/>
          <p:cNvSpPr>
            <a:spLocks noGrp="1"/>
          </p:cNvSpPr>
          <p:nvPr>
            <p:ph type="pic" idx="2"/>
          </p:nvPr>
        </p:nvSpPr>
        <p:spPr>
          <a:xfrm>
            <a:off x="0" y="-1"/>
            <a:ext cx="10970057" cy="41148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>
            <a:off x="7749540" y="4464124"/>
            <a:ext cx="28803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260"/>
              <a:buNone/>
              <a:defRPr sz="126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080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0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4" name="Google Shape;84;p50"/>
          <p:cNvCxnSpPr/>
          <p:nvPr/>
        </p:nvCxnSpPr>
        <p:spPr>
          <a:xfrm rot="10800000">
            <a:off x="7548159" y="4737695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 rot="5400000">
            <a:off x="3485237" y="-506121"/>
            <a:ext cx="3621024" cy="8748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2"/>
          <p:cNvSpPr txBox="1">
            <a:spLocks noGrp="1"/>
          </p:cNvSpPr>
          <p:nvPr>
            <p:ph type="title"/>
          </p:nvPr>
        </p:nvSpPr>
        <p:spPr>
          <a:xfrm rot="5400000">
            <a:off x="6600826" y="1937385"/>
            <a:ext cx="4869180" cy="236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2"/>
          <p:cNvSpPr txBox="1">
            <a:spLocks noGrp="1"/>
          </p:cNvSpPr>
          <p:nvPr>
            <p:ph type="body" idx="1"/>
          </p:nvPr>
        </p:nvSpPr>
        <p:spPr>
          <a:xfrm rot="5400000">
            <a:off x="1868806" y="-291465"/>
            <a:ext cx="4869180" cy="682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94" name="Google Shape;94;p52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7" name="Google Shape;97;p52"/>
          <p:cNvCxnSpPr/>
          <p:nvPr/>
        </p:nvCxnSpPr>
        <p:spPr>
          <a:xfrm rot="10800000">
            <a:off x="9052560" y="53337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 txBox="1">
            <a:spLocks noGrp="1"/>
          </p:cNvSpPr>
          <p:nvPr>
            <p:ph type="subTitle" idx="1"/>
          </p:nvPr>
        </p:nvSpPr>
        <p:spPr>
          <a:xfrm>
            <a:off x="481661" y="5353031"/>
            <a:ext cx="9526126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Trebuchet MS"/>
              <a:buNone/>
              <a:defRPr sz="1800" b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title"/>
          </p:nvPr>
        </p:nvSpPr>
        <p:spPr>
          <a:xfrm>
            <a:off x="481661" y="4405220"/>
            <a:ext cx="9568425" cy="98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600" b="1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98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2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4" name="Google Shape;24;p42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/>
          <p:nvPr/>
        </p:nvSpPr>
        <p:spPr>
          <a:xfrm>
            <a:off x="0" y="0"/>
            <a:ext cx="10972800" cy="41148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3"/>
          <p:cNvSpPr/>
          <p:nvPr/>
        </p:nvSpPr>
        <p:spPr>
          <a:xfrm>
            <a:off x="-1" y="0"/>
            <a:ext cx="10972800" cy="41148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ctrTitle"/>
          </p:nvPr>
        </p:nvSpPr>
        <p:spPr>
          <a:xfrm>
            <a:off x="411480" y="4464123"/>
            <a:ext cx="69951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3"/>
          <p:cNvSpPr txBox="1">
            <a:spLocks noGrp="1"/>
          </p:cNvSpPr>
          <p:nvPr>
            <p:ph type="subTitle" idx="1"/>
          </p:nvPr>
        </p:nvSpPr>
        <p:spPr>
          <a:xfrm>
            <a:off x="7749540" y="4464123"/>
            <a:ext cx="28803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620"/>
              <a:buNone/>
              <a:defRPr sz="1620"/>
            </a:lvl2pPr>
            <a:lvl3pPr lvl="2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3pPr>
            <a:lvl4pPr lvl="3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4pPr>
            <a:lvl5pPr lvl="4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5pPr>
            <a:lvl6pPr lvl="5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6pPr>
            <a:lvl7pPr lvl="6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7pPr>
            <a:lvl8pPr lvl="7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/>
            </a:lvl8pPr>
            <a:lvl9pPr lvl="8" algn="ctr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620"/>
              <a:buNone/>
              <a:defRPr sz="1620"/>
            </a:lvl9pPr>
          </a:lstStyle>
          <a:p>
            <a:endParaRPr/>
          </a:p>
        </p:txBody>
      </p:sp>
      <p:sp>
        <p:nvSpPr>
          <p:cNvPr id="32" name="Google Shape;32;p43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5" name="Google Shape;35;p43"/>
          <p:cNvCxnSpPr/>
          <p:nvPr/>
        </p:nvCxnSpPr>
        <p:spPr>
          <a:xfrm rot="10800000">
            <a:off x="7548159" y="4737695"/>
            <a:ext cx="0" cy="82296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/>
          <p:nvPr/>
        </p:nvSpPr>
        <p:spPr>
          <a:xfrm>
            <a:off x="0" y="0"/>
            <a:ext cx="10972800" cy="41148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4"/>
          <p:cNvSpPr/>
          <p:nvPr/>
        </p:nvSpPr>
        <p:spPr>
          <a:xfrm>
            <a:off x="-1" y="0"/>
            <a:ext cx="10972800" cy="41148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title"/>
          </p:nvPr>
        </p:nvSpPr>
        <p:spPr>
          <a:xfrm>
            <a:off x="411480" y="4464123"/>
            <a:ext cx="69951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body" idx="1"/>
          </p:nvPr>
        </p:nvSpPr>
        <p:spPr>
          <a:xfrm>
            <a:off x="7749540" y="4464123"/>
            <a:ext cx="2880360" cy="131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620"/>
              <a:buNone/>
              <a:defRPr sz="162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260"/>
              <a:buNone/>
              <a:defRPr sz="12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4" name="Google Shape;44;p44"/>
          <p:cNvCxnSpPr/>
          <p:nvPr/>
        </p:nvCxnSpPr>
        <p:spPr>
          <a:xfrm rot="10800000">
            <a:off x="7548159" y="4737695"/>
            <a:ext cx="0" cy="82296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 txBox="1">
            <a:spLocks noGrp="1"/>
          </p:cNvSpPr>
          <p:nvPr>
            <p:ph type="body" idx="1"/>
          </p:nvPr>
        </p:nvSpPr>
        <p:spPr>
          <a:xfrm>
            <a:off x="921714" y="2057400"/>
            <a:ext cx="4279392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2"/>
          </p:nvPr>
        </p:nvSpPr>
        <p:spPr>
          <a:xfrm>
            <a:off x="5390388" y="2057400"/>
            <a:ext cx="4279392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6"/>
          <p:cNvSpPr txBox="1">
            <a:spLocks noGrp="1"/>
          </p:cNvSpPr>
          <p:nvPr>
            <p:ph type="body" idx="1"/>
          </p:nvPr>
        </p:nvSpPr>
        <p:spPr>
          <a:xfrm>
            <a:off x="921715" y="1961672"/>
            <a:ext cx="4279392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  <a:defRPr sz="207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440"/>
              <a:buNone/>
              <a:defRPr sz="1440" b="1"/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body" idx="2"/>
          </p:nvPr>
        </p:nvSpPr>
        <p:spPr>
          <a:xfrm>
            <a:off x="921715" y="2671009"/>
            <a:ext cx="4279392" cy="300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3"/>
          </p:nvPr>
        </p:nvSpPr>
        <p:spPr>
          <a:xfrm>
            <a:off x="5391799" y="1961672"/>
            <a:ext cx="4279392" cy="74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70"/>
              <a:buNone/>
              <a:defRPr sz="207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620" b="1"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5pPr>
            <a:lvl6pPr marL="2743200" lvl="5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6pPr>
            <a:lvl7pPr marL="3200400" lvl="6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7pPr>
            <a:lvl8pPr marL="3657600" lvl="7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440" b="1"/>
            </a:lvl8pPr>
            <a:lvl9pPr marL="4114800" lvl="8" indent="-2286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440"/>
              <a:buNone/>
              <a:defRPr sz="1440" b="1"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body" idx="4"/>
          </p:nvPr>
        </p:nvSpPr>
        <p:spPr>
          <a:xfrm>
            <a:off x="5391799" y="2671009"/>
            <a:ext cx="4279392" cy="300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7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7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8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  <a:defRPr sz="45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5433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Twentieth Century"/>
              <a:buChar char=" "/>
              <a:defRPr sz="1979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31469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🢝"/>
              <a:defRPr sz="162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0861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0860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08609" algn="l" rtl="0">
              <a:lnSpc>
                <a:spcPct val="90000"/>
              </a:lnSpc>
              <a:spcBef>
                <a:spcPts val="360"/>
              </a:spcBef>
              <a:spcAft>
                <a:spcPts val="360"/>
              </a:spcAft>
              <a:buClr>
                <a:schemeClr val="accent1"/>
              </a:buClr>
              <a:buSzPts val="1260"/>
              <a:buFont typeface="Noto Sans Symbols"/>
              <a:buChar char="🢝"/>
              <a:defRPr sz="126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dt" idx="10"/>
          </p:nvPr>
        </p:nvSpPr>
        <p:spPr>
          <a:xfrm>
            <a:off x="921716" y="5823634"/>
            <a:ext cx="1938729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40"/>
          <p:cNvSpPr txBox="1">
            <a:spLocks noGrp="1"/>
          </p:cNvSpPr>
          <p:nvPr>
            <p:ph type="ftr" idx="11"/>
          </p:nvPr>
        </p:nvSpPr>
        <p:spPr>
          <a:xfrm>
            <a:off x="4358639" y="5823634"/>
            <a:ext cx="5311313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" name="Google Shape;16;p40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40"/>
          <p:cNvCxnSpPr/>
          <p:nvPr/>
        </p:nvCxnSpPr>
        <p:spPr>
          <a:xfrm rot="10800000">
            <a:off x="685800" y="743692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87445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7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"/>
          <p:cNvCxnSpPr/>
          <p:nvPr/>
        </p:nvCxnSpPr>
        <p:spPr>
          <a:xfrm rot="10800000">
            <a:off x="685800" y="743691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1"/>
          <p:cNvSpPr txBox="1">
            <a:spLocks noGrp="1"/>
          </p:cNvSpPr>
          <p:nvPr>
            <p:ph type="title"/>
          </p:nvPr>
        </p:nvSpPr>
        <p:spPr>
          <a:xfrm>
            <a:off x="921715" y="526694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wentieth Century"/>
              <a:buNone/>
            </a:pPr>
            <a:r>
              <a:rPr lang="en-GB" sz="50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GPU ACCELERATION OF A K-MEANS CLUSTERING ALGORITHM</a:t>
            </a:r>
            <a:endParaRPr sz="5000" cap="none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1888747" y="2059637"/>
            <a:ext cx="7781033" cy="3618214"/>
            <a:chOff x="967203" y="2237"/>
            <a:chExt cx="7781033" cy="3618214"/>
          </a:xfrm>
        </p:grpSpPr>
        <p:sp>
          <p:nvSpPr>
            <p:cNvPr id="106" name="Google Shape;106;p1"/>
            <p:cNvSpPr/>
            <p:nvPr/>
          </p:nvSpPr>
          <p:spPr>
            <a:xfrm>
              <a:off x="1410397" y="2237"/>
              <a:ext cx="1990125" cy="1990125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238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834522" y="426362"/>
              <a:ext cx="1141875" cy="11418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67203" y="2328498"/>
              <a:ext cx="3447581" cy="1291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967203" y="2328498"/>
              <a:ext cx="3447581" cy="1291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ABDULAZIZ AL SHEHRI</a:t>
              </a:r>
              <a:endParaRPr/>
            </a:p>
            <a:p>
              <a:pPr marL="0" marR="0" lvl="0" indent="0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AYMAN QASHLAN</a:t>
              </a:r>
              <a:endParaRPr/>
            </a:p>
            <a:p>
              <a:pPr marL="0" marR="0" lvl="0" indent="0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HAYTHAM ALBETAIRI</a:t>
              </a:r>
              <a:endPara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388315" y="78136"/>
              <a:ext cx="1990125" cy="1990125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24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812440" y="502261"/>
              <a:ext cx="1141875" cy="11418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381858" y="2531838"/>
              <a:ext cx="3366378" cy="988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5381858" y="2531838"/>
              <a:ext cx="3366378" cy="988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DATE OF SUBMISSION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wentieth Century"/>
                <a:buNone/>
              </a:pPr>
              <a:r>
                <a:rPr lang="en-GB" sz="22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11/12/2023</a:t>
              </a:r>
              <a:endPara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dfe1a904d_0_29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Focus on K-means Execution function (98.8% of execution time).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/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The function has 5 loops in a while loop and a single for loop.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/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Studied the timing of each loop to determine bootlicks. Shown Next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/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Performed Managed and structured data management penalization.</a:t>
            </a:r>
            <a:endParaRPr/>
          </a:p>
        </p:txBody>
      </p:sp>
      <p:sp>
        <p:nvSpPr>
          <p:cNvPr id="215" name="Google Shape;215;gedfe1a904d_0_29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216" name="Google Shape;216;gedfe1a904d_0_29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17" name="Google Shape;217;gedfe1a904d_0_29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 ACC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1"/>
          <p:cNvGraphicFramePr/>
          <p:nvPr/>
        </p:nvGraphicFramePr>
        <p:xfrm>
          <a:off x="922337" y="2057399"/>
          <a:ext cx="9457200" cy="3191125"/>
        </p:xfrm>
        <a:graphic>
          <a:graphicData uri="http://schemas.openxmlformats.org/drawingml/2006/table">
            <a:tbl>
              <a:tblPr firstRow="1" bandRow="1">
                <a:noFill/>
                <a:tableStyleId>{F32EE53A-9409-4AAF-BF79-3C6A4F9408E3}</a:tableStyleId>
              </a:tblPr>
              <a:tblGrid>
                <a:gridCol w="47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Loop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Percentage</a:t>
                      </a:r>
                      <a:endParaRPr sz="1800">
                        <a:solidFill>
                          <a:srgbClr val="00000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L1 – Sum Reset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L2 – Cluster count Reset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L3 – Compute Distance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95.50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L4 – Computes Centroids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0.00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L5 – Compute Delta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0.00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75"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L6 – Assign to Clusters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4445" marR="276860" lvl="0" indent="-4445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4.50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" name="Google Shape;207;p11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K-means Execution Function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18D11B-9D75-8574-F4DB-5A8F729F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39346-2AC1-6A7E-360D-653DF3533D6A}"/>
              </a:ext>
            </a:extLst>
          </p:cNvPr>
          <p:cNvSpPr txBox="1"/>
          <p:nvPr/>
        </p:nvSpPr>
        <p:spPr>
          <a:xfrm>
            <a:off x="955343" y="1322989"/>
            <a:ext cx="527608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Profiling Open ACC – Managed</a:t>
            </a:r>
            <a:endParaRPr lang="en-US" sz="2800"/>
          </a:p>
        </p:txBody>
      </p:sp>
      <p:pic>
        <p:nvPicPr>
          <p:cNvPr id="2" name="صورة 1" descr="صورة تحتوي على نص, لقطة شاشة, عرض, برمجيات&#10;&#10;تم إنشاء الوصف تلقائياً">
            <a:extLst>
              <a:ext uri="{FF2B5EF4-FFF2-40B4-BE49-F238E27FC236}">
                <a16:creationId xmlns:a16="http://schemas.microsoft.com/office/drawing/2014/main" id="{39BCC597-FD61-91C5-52B1-C72B9035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062321"/>
            <a:ext cx="9668932" cy="27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2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18D11B-9D75-8574-F4DB-5A8F729F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39346-2AC1-6A7E-360D-653DF3533D6A}"/>
              </a:ext>
            </a:extLst>
          </p:cNvPr>
          <p:cNvSpPr txBox="1"/>
          <p:nvPr/>
        </p:nvSpPr>
        <p:spPr>
          <a:xfrm>
            <a:off x="955343" y="1322989"/>
            <a:ext cx="536986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Profiling Open ACC – Structured</a:t>
            </a:r>
            <a:endParaRPr lang="en-US" sz="2800"/>
          </a:p>
        </p:txBody>
      </p:sp>
      <p:pic>
        <p:nvPicPr>
          <p:cNvPr id="2" name="صورة 1" descr="صورة تحتوي على نص, لقطة شاشة, موازِ, برمجيات&#10;&#10;تم إنشاء الوصف تلقائياً">
            <a:extLst>
              <a:ext uri="{FF2B5EF4-FFF2-40B4-BE49-F238E27FC236}">
                <a16:creationId xmlns:a16="http://schemas.microsoft.com/office/drawing/2014/main" id="{F1B386D6-0937-F228-BB19-4BE3C1C5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9" y="2094271"/>
            <a:ext cx="9255145" cy="28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7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body" idx="1"/>
          </p:nvPr>
        </p:nvSpPr>
        <p:spPr>
          <a:xfrm>
            <a:off x="1206196" y="213868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82296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To cater to the Python-centric ecosystem, CUDA Python is incorporated into the project using Python </a:t>
            </a:r>
            <a:r>
              <a:rPr lang="en-US" err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Numba</a:t>
            </a:r>
            <a:endParaRPr lang="en-US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This approach enables seamless integration of GPU acceleration within Python scripts.</a:t>
            </a:r>
            <a:endParaRPr/>
          </a:p>
          <a:p>
            <a:pPr marL="82296" lvl="0" indent="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Python prevalence within the machine learning community, is a pivotal motivation for incorporating Python acceleration into our project.</a:t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0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Python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Picture 1" descr="The Life of a Numba Kernel: A Compilation Pipeline Taking User Defined  Functions in Python to CUDA Kernels | by Graham Markall | RAPIDS AI | Medium">
            <a:extLst>
              <a:ext uri="{FF2B5EF4-FFF2-40B4-BE49-F238E27FC236}">
                <a16:creationId xmlns:a16="http://schemas.microsoft.com/office/drawing/2014/main" id="{21D43691-6DC4-2C08-95D2-26F29BD7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623" y="820391"/>
            <a:ext cx="2743200" cy="11756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0C8600-BF56-0609-4800-9C7B5BFED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384" r="-579" b="-314"/>
          <a:stretch/>
        </p:blipFill>
        <p:spPr>
          <a:xfrm>
            <a:off x="1109662" y="2263231"/>
            <a:ext cx="8939755" cy="21556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B3AF8F-8166-0606-2E2E-11DCE4D0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F1265-45B9-4B48-D6F5-BB640E25732B}"/>
              </a:ext>
            </a:extLst>
          </p:cNvPr>
          <p:cNvSpPr txBox="1"/>
          <p:nvPr/>
        </p:nvSpPr>
        <p:spPr>
          <a:xfrm>
            <a:off x="955343" y="1322989"/>
            <a:ext cx="771917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CUDA Python – sequential profiling</a:t>
            </a:r>
            <a:endParaRPr lang="en-US" sz="280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AD93-BDAE-392E-3FEA-648C1CD85F64}"/>
              </a:ext>
            </a:extLst>
          </p:cNvPr>
          <p:cNvSpPr txBox="1"/>
          <p:nvPr/>
        </p:nvSpPr>
        <p:spPr>
          <a:xfrm>
            <a:off x="707457" y="4707656"/>
            <a:ext cx="9926052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50">
                <a:solidFill>
                  <a:srgbClr val="000000"/>
                </a:solidFill>
                <a:latin typeface="Tw Cen MT"/>
              </a:rPr>
              <a:t>Most time is spent in </a:t>
            </a:r>
            <a:r>
              <a:rPr lang="en-US" sz="1950" b="1" err="1">
                <a:solidFill>
                  <a:srgbClr val="0070C0"/>
                </a:solidFill>
                <a:latin typeface="Tw Cen MT"/>
              </a:rPr>
              <a:t>groupByCluster</a:t>
            </a:r>
            <a:r>
              <a:rPr lang="en-US" sz="1950" b="1">
                <a:solidFill>
                  <a:srgbClr val="0070C0"/>
                </a:solidFill>
                <a:latin typeface="Tw Cen MT"/>
              </a:rPr>
              <a:t> </a:t>
            </a:r>
            <a:r>
              <a:rPr lang="en-US" sz="1950">
                <a:solidFill>
                  <a:srgbClr val="000000"/>
                </a:solidFill>
                <a:latin typeface="Tw Cen MT"/>
              </a:rPr>
              <a:t>and </a:t>
            </a:r>
            <a:r>
              <a:rPr lang="en-US" sz="1950" b="1">
                <a:solidFill>
                  <a:srgbClr val="0070C0"/>
                </a:solidFill>
                <a:latin typeface="Tw Cen MT"/>
              </a:rPr>
              <a:t>distance </a:t>
            </a:r>
            <a:r>
              <a:rPr lang="en-US" sz="1950">
                <a:solidFill>
                  <a:srgbClr val="000000"/>
                </a:solidFill>
                <a:latin typeface="Tw Cen MT"/>
              </a:rPr>
              <a:t>functions.</a:t>
            </a:r>
          </a:p>
          <a:p>
            <a:pPr marL="285750" indent="-285750">
              <a:buFont typeface="Arial"/>
              <a:buChar char="•"/>
            </a:pPr>
            <a:r>
              <a:rPr lang="en-US" sz="1950">
                <a:solidFill>
                  <a:srgbClr val="000000"/>
                </a:solidFill>
                <a:latin typeface="Tw Cen MT"/>
              </a:rPr>
              <a:t>Parallelization will mainly focus on these two functions</a:t>
            </a:r>
          </a:p>
        </p:txBody>
      </p:sp>
    </p:spTree>
    <p:extLst>
      <p:ext uri="{BB962C8B-B14F-4D97-AF65-F5344CB8AC3E}">
        <p14:creationId xmlns:p14="http://schemas.microsoft.com/office/powerpoint/2010/main" val="304649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D2EC-EABA-C557-B58B-08523379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81915" indent="-81915">
              <a:buFont typeface="Wingdings" panose="05000000000000000000" pitchFamily="2" charset="2"/>
              <a:buChar char="v"/>
            </a:pPr>
            <a:r>
              <a:rPr lang="en-GB" sz="1950"/>
              <a:t>Nvidia </a:t>
            </a:r>
            <a:r>
              <a:rPr lang="en-GB" sz="1950" b="1">
                <a:solidFill>
                  <a:srgbClr val="00B050"/>
                </a:solidFill>
              </a:rPr>
              <a:t>Tesla T4</a:t>
            </a:r>
            <a:r>
              <a:rPr lang="en-GB" sz="1950"/>
              <a:t> GPU was used</a:t>
            </a:r>
          </a:p>
          <a:p>
            <a:pPr marL="81915" indent="-81915">
              <a:buFont typeface="Wingdings" panose="05000000000000000000" pitchFamily="2" charset="2"/>
              <a:buChar char="v"/>
            </a:pPr>
            <a:r>
              <a:rPr lang="en-GB" sz="1950"/>
              <a:t>Used 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@</a:t>
            </a:r>
            <a:r>
              <a:rPr lang="en-GB" sz="1950">
                <a:solidFill>
                  <a:srgbClr val="002060"/>
                </a:solidFill>
                <a:latin typeface="Tw Cen MT"/>
              </a:rPr>
              <a:t>cuda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.</a:t>
            </a:r>
            <a:r>
              <a:rPr lang="en-GB" sz="1950">
                <a:solidFill>
                  <a:srgbClr val="C00000"/>
                </a:solidFill>
                <a:latin typeface="Tw Cen MT"/>
              </a:rPr>
              <a:t>jit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( … device=</a:t>
            </a:r>
            <a:r>
              <a:rPr lang="en-GB" sz="1950">
                <a:solidFill>
                  <a:srgbClr val="0070C0"/>
                </a:solidFill>
                <a:latin typeface="Tw Cen MT"/>
              </a:rPr>
              <a:t>'</a:t>
            </a:r>
            <a:r>
              <a:rPr lang="en-GB" sz="1950" b="1" err="1">
                <a:solidFill>
                  <a:srgbClr val="0070C0"/>
                </a:solidFill>
                <a:latin typeface="Tw Cen MT"/>
              </a:rPr>
              <a:t>gpu</a:t>
            </a:r>
            <a:r>
              <a:rPr lang="en-GB" sz="1950">
                <a:solidFill>
                  <a:srgbClr val="0070C0"/>
                </a:solidFill>
                <a:latin typeface="Tw Cen MT"/>
              </a:rPr>
              <a:t>'</a:t>
            </a:r>
            <a:r>
              <a:rPr lang="en-GB" sz="1950">
                <a:solidFill>
                  <a:srgbClr val="000000"/>
                </a:solidFill>
                <a:latin typeface="Tw Cen MT"/>
              </a:rPr>
              <a:t>) decorator on multiple functions</a:t>
            </a:r>
            <a:endParaRPr lang="en-GB"/>
          </a:p>
          <a:p>
            <a:pPr marL="81915" indent="-81915">
              <a:buFont typeface="Wingdings" panose="05000000000000000000" pitchFamily="2" charset="2"/>
              <a:buChar char="v"/>
            </a:pPr>
            <a:r>
              <a:rPr lang="en-GB" sz="1950">
                <a:solidFill>
                  <a:srgbClr val="000000"/>
                </a:solidFill>
                <a:latin typeface="Tw Cen MT"/>
              </a:rPr>
              <a:t>Changed class objects to 2d arrays to represent point and cluster objects</a:t>
            </a:r>
          </a:p>
          <a:p>
            <a:pPr marL="238125" lvl="1" indent="-123190">
              <a:buFont typeface="Courier New" panose="05000000000000000000" pitchFamily="2" charset="2"/>
              <a:buChar char="o"/>
            </a:pPr>
            <a:r>
              <a:rPr lang="en-GB" sz="1600">
                <a:solidFill>
                  <a:srgbClr val="000000"/>
                </a:solidFill>
                <a:latin typeface="Tw Cen MT"/>
              </a:rPr>
              <a:t>Numba does not support class objects arrays</a:t>
            </a:r>
          </a:p>
          <a:p>
            <a:pPr marL="81915" indent="-81915">
              <a:buFont typeface="Wingdings,Sans-Serif"/>
              <a:buChar char="v"/>
            </a:pPr>
            <a:r>
              <a:rPr lang="en-GB" sz="1900">
                <a:solidFill>
                  <a:srgbClr val="000000"/>
                </a:solidFill>
                <a:latin typeface="TW Cen MT"/>
              </a:rPr>
              <a:t>Handled data transfer to Device (and back to host)</a:t>
            </a:r>
          </a:p>
          <a:p>
            <a:pPr marL="238125" lvl="1" indent="-123190">
              <a:buFont typeface="Courier New"/>
              <a:buChar char="o"/>
            </a:pPr>
            <a:r>
              <a:rPr lang="en-GB" sz="1550">
                <a:latin typeface="TW Cen MT"/>
              </a:rPr>
              <a:t>Example</a:t>
            </a:r>
            <a:r>
              <a:rPr lang="en-GB" sz="1550">
                <a:solidFill>
                  <a:srgbClr val="C00000"/>
                </a:solidFill>
                <a:latin typeface="TW Cen MT"/>
              </a:rPr>
              <a:t>: </a:t>
            </a:r>
            <a:r>
              <a:rPr lang="en-GB" sz="1550" err="1">
                <a:solidFill>
                  <a:srgbClr val="C00000"/>
                </a:solidFill>
                <a:latin typeface="TW Cen MT"/>
              </a:rPr>
              <a:t>d</a:t>
            </a:r>
            <a:r>
              <a:rPr lang="en-GB" sz="1550" err="1">
                <a:solidFill>
                  <a:srgbClr val="0070C0"/>
                </a:solidFill>
                <a:latin typeface="TW Cen MT"/>
              </a:rPr>
              <a:t>_Points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 = 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cuda.to_device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(</a:t>
            </a:r>
            <a:r>
              <a:rPr lang="en-GB" sz="1550">
                <a:solidFill>
                  <a:srgbClr val="0070C0"/>
                </a:solidFill>
                <a:latin typeface="TW Cen MT"/>
              </a:rPr>
              <a:t>Points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)</a:t>
            </a:r>
          </a:p>
          <a:p>
            <a:pPr marL="81915" indent="-81915">
              <a:buFont typeface="Wingdings,Sans-Serif"/>
              <a:buChar char="v"/>
            </a:pPr>
            <a:r>
              <a:rPr lang="en-GB" sz="1900">
                <a:solidFill>
                  <a:srgbClr val="000000"/>
                </a:solidFill>
                <a:latin typeface="TW Cen MT"/>
              </a:rPr>
              <a:t>Used shared memory to optimize performance</a:t>
            </a:r>
            <a:endParaRPr lang="en-GB"/>
          </a:p>
          <a:p>
            <a:pPr marL="238125" lvl="1" indent="-123190">
              <a:spcBef>
                <a:spcPts val="1080"/>
              </a:spcBef>
              <a:spcAft>
                <a:spcPts val="180"/>
              </a:spcAft>
              <a:buFont typeface="Courier New"/>
              <a:buChar char="o"/>
            </a:pPr>
            <a:r>
              <a:rPr lang="en-GB" sz="1550">
                <a:solidFill>
                  <a:srgbClr val="000000"/>
                </a:solidFill>
                <a:latin typeface="TW Cen MT"/>
              </a:rPr>
              <a:t>Example: </a:t>
            </a:r>
            <a:r>
              <a:rPr lang="en-GB" sz="1550" err="1">
                <a:solidFill>
                  <a:srgbClr val="C00000"/>
                </a:solidFill>
                <a:latin typeface="TW Cen MT"/>
              </a:rPr>
              <a:t>s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_</a:t>
            </a:r>
            <a:r>
              <a:rPr lang="en-GB" sz="1550" err="1">
                <a:solidFill>
                  <a:srgbClr val="0070C0"/>
                </a:solidFill>
                <a:latin typeface="TW Cen MT"/>
              </a:rPr>
              <a:t>Cluster_Num_Points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 = 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cuda.shared.array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(shape=(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num_threads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, 2), </a:t>
            </a:r>
            <a:r>
              <a:rPr lang="en-GB" sz="1550" err="1">
                <a:solidFill>
                  <a:srgbClr val="000000"/>
                </a:solidFill>
                <a:latin typeface="TW Cen MT"/>
              </a:rPr>
              <a:t>dtype</a:t>
            </a:r>
            <a:r>
              <a:rPr lang="en-GB" sz="1550">
                <a:solidFill>
                  <a:srgbClr val="000000"/>
                </a:solidFill>
                <a:latin typeface="TW Cen MT"/>
              </a:rPr>
              <a:t>=float32)</a:t>
            </a:r>
          </a:p>
          <a:p>
            <a:pPr marL="238125" lvl="1" indent="-123190">
              <a:spcBef>
                <a:spcPts val="1080"/>
              </a:spcBef>
              <a:spcAft>
                <a:spcPts val="180"/>
              </a:spcAft>
              <a:buFont typeface="Courier New"/>
              <a:buChar char="o"/>
            </a:pPr>
            <a:r>
              <a:rPr lang="en-GB" sz="1550">
                <a:solidFill>
                  <a:srgbClr val="000000"/>
                </a:solidFill>
                <a:latin typeface="TW Cen MT"/>
              </a:rPr>
              <a:t>Each block caches its output to the shared memory, then data is consolidated from all shared arrays into device memory array</a:t>
            </a:r>
          </a:p>
          <a:p>
            <a:pPr marL="238125" lvl="1" indent="-123190">
              <a:buFont typeface="Courier New"/>
              <a:buChar char="o"/>
            </a:pPr>
            <a:endParaRPr lang="en-GB" sz="1550">
              <a:solidFill>
                <a:srgbClr val="000000"/>
              </a:solidFill>
              <a:latin typeface="TW Cen MT"/>
            </a:endParaRPr>
          </a:p>
          <a:p>
            <a:pPr marL="81915" indent="-81915">
              <a:buFont typeface="Wingdings" panose="05000000000000000000" pitchFamily="2" charset="2"/>
              <a:buChar char="v"/>
            </a:pPr>
            <a:endParaRPr lang="en-GB" sz="195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E5117-A35D-76FB-D150-B18065B2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B3AF8F-8166-0606-2E2E-11DCE4D0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</p:spPr>
        <p:txBody>
          <a:bodyPr/>
          <a:lstStyle/>
          <a:p>
            <a:r>
              <a:rPr lang="en-GB" b="1">
                <a:solidFill>
                  <a:srgbClr val="0F0F0F"/>
                </a:solidFill>
                <a:latin typeface="Söhne"/>
              </a:rPr>
              <a:t>Implementation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F1265-45B9-4B48-D6F5-BB640E25732B}"/>
              </a:ext>
            </a:extLst>
          </p:cNvPr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F0F0F"/>
                </a:solidFill>
                <a:latin typeface="Söhne"/>
              </a:rPr>
              <a:t>CUDA Python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3856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0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body" idx="1"/>
          </p:nvPr>
        </p:nvSpPr>
        <p:spPr>
          <a:xfrm>
            <a:off x="921716" y="2006221"/>
            <a:ext cx="8748066" cy="367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C/C++ is employed to provide a more fine-grained control over GPU resources. </a:t>
            </a:r>
            <a:endParaRPr lang="en-US"/>
          </a:p>
          <a:p>
            <a:pPr marL="81915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</a:endParaRPr>
          </a:p>
          <a:p>
            <a:pPr marL="81915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 sz="195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is highly optimized for NVIDIA GPUs and allows for low-level programming to maximize performance.</a:t>
            </a:r>
            <a:endParaRPr sz="1950"/>
          </a:p>
          <a:p>
            <a:pPr marL="81915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</a:endParaRPr>
          </a:p>
          <a:p>
            <a:pPr marL="81915" indent="-120650">
              <a:spcBef>
                <a:spcPts val="1260"/>
              </a:spcBef>
              <a:buSzPts val="1900"/>
              <a:buFont typeface="Noto Sans Symbols"/>
              <a:buChar char="❖"/>
            </a:pPr>
            <a:r>
              <a:rPr lang="en-GB" sz="1950" i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This technique addresses specific optimization needs that might not be fully achievable with higher-level abstractions.</a:t>
            </a:r>
            <a:endParaRPr lang="en-GB" sz="1950" i="1">
              <a:solidFill>
                <a:srgbClr val="0F0F0F"/>
              </a:solidFill>
              <a:latin typeface="Arial"/>
              <a:ea typeface="Arial"/>
              <a:cs typeface="Arial"/>
            </a:endParaRPr>
          </a:p>
          <a:p>
            <a:pPr marL="81915" indent="-120650">
              <a:spcBef>
                <a:spcPts val="1260"/>
              </a:spcBef>
              <a:buSzPts val="1900"/>
              <a:buFont typeface="Noto Sans Symbols"/>
              <a:buChar char="❖"/>
            </a:pPr>
            <a:endParaRPr lang="en-GB" sz="1950" i="1">
              <a:solidFill>
                <a:srgbClr val="0F0F0F"/>
              </a:solidFill>
              <a:latin typeface="Arial"/>
              <a:cs typeface="Arial"/>
            </a:endParaRPr>
          </a:p>
          <a:p>
            <a:pPr marL="81915" indent="-120650">
              <a:spcBef>
                <a:spcPts val="1260"/>
              </a:spcBef>
              <a:buSzPts val="1900"/>
              <a:buFont typeface="Noto Sans Symbols"/>
              <a:buChar char="❖"/>
            </a:pPr>
            <a:r>
              <a:rPr lang="en-GB" sz="1950" i="1">
                <a:solidFill>
                  <a:srgbClr val="0F0F0F"/>
                </a:solidFill>
                <a:latin typeface="Arial"/>
                <a:cs typeface="Arial"/>
              </a:rPr>
              <a:t>More involved memory management by the developer implies more complex code</a:t>
            </a:r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C/C++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body" idx="1"/>
          </p:nvPr>
        </p:nvSpPr>
        <p:spPr>
          <a:xfrm>
            <a:off x="921716" y="2004646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Host Reads data from file.</a:t>
            </a: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endParaRPr lang="en-GB" sz="1950"/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Two primary functions running as kernels.</a:t>
            </a: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 err="1">
                <a:latin typeface="courier"/>
              </a:rPr>
              <a:t>kmeans-init</a:t>
            </a:r>
            <a:r>
              <a:rPr lang="en-GB" sz="1600">
                <a:latin typeface="courier"/>
              </a:rPr>
              <a:t>()</a:t>
            </a:r>
            <a:endParaRPr lang="en-US" sz="1600"/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 err="1">
                <a:latin typeface="courier"/>
              </a:rPr>
              <a:t>kmeans</a:t>
            </a:r>
            <a:r>
              <a:rPr lang="en-GB" sz="1600">
                <a:latin typeface="courier"/>
              </a:rPr>
              <a:t>-execution()</a:t>
            </a:r>
            <a:endParaRPr lang="en-US" sz="1600"/>
          </a:p>
          <a:p>
            <a:pPr marL="539115" lvl="1" indent="-120650">
              <a:spcBef>
                <a:spcPts val="0"/>
              </a:spcBef>
              <a:buSzPts val="1900"/>
              <a:buFont typeface="Courier New"/>
              <a:buChar char="o"/>
            </a:pPr>
            <a:endParaRPr lang="en-GB" sz="1600">
              <a:latin typeface="courier"/>
            </a:endParaRP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Three arrays that need management between Host and Device.</a:t>
            </a:r>
            <a:endParaRPr lang="en-GB" sz="1950">
              <a:latin typeface="courier"/>
            </a:endParaRP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>
                <a:latin typeface="courier"/>
              </a:rPr>
              <a:t>int* </a:t>
            </a:r>
            <a:r>
              <a:rPr lang="en-GB" sz="1600" err="1">
                <a:latin typeface="courier"/>
              </a:rPr>
              <a:t>data_points</a:t>
            </a:r>
            <a:endParaRPr lang="en-GB" sz="1600">
              <a:latin typeface="courier"/>
            </a:endParaRP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>
                <a:latin typeface="courier"/>
              </a:rPr>
              <a:t>int* </a:t>
            </a:r>
            <a:r>
              <a:rPr lang="en-GB" sz="1600" err="1">
                <a:latin typeface="courier"/>
              </a:rPr>
              <a:t>cluster_points</a:t>
            </a:r>
            <a:endParaRPr lang="en-GB" sz="1600">
              <a:latin typeface="courier"/>
            </a:endParaRPr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r>
              <a:rPr lang="en-GB" sz="1600">
                <a:latin typeface="courier"/>
              </a:rPr>
              <a:t>float* centroids</a:t>
            </a:r>
            <a:endParaRPr lang="en-GB"/>
          </a:p>
          <a:p>
            <a:pPr marL="539115" lvl="1">
              <a:spcBef>
                <a:spcPts val="0"/>
              </a:spcBef>
              <a:buSzPts val="1900"/>
              <a:buFont typeface="Courier New"/>
              <a:buChar char="o"/>
            </a:pPr>
            <a:endParaRPr lang="en-GB" sz="1600">
              <a:latin typeface="courier"/>
            </a:endParaRP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Devices moves data back to host after calculation.</a:t>
            </a:r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endParaRPr lang="en-GB" sz="1950"/>
          </a:p>
          <a:p>
            <a:pPr marL="81915" indent="-120650">
              <a:spcBef>
                <a:spcPts val="0"/>
              </a:spcBef>
              <a:buSzPts val="1900"/>
              <a:buFont typeface="Noto Sans Symbols"/>
              <a:buChar char="❖"/>
            </a:pPr>
            <a:r>
              <a:rPr lang="en-GB" sz="1950"/>
              <a:t>Host writes the data back to files.</a:t>
            </a:r>
          </a:p>
        </p:txBody>
      </p:sp>
      <p:sp>
        <p:nvSpPr>
          <p:cNvPr id="247" name="Google Shape;247;p15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CUDA C/C++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graphicFrame>
        <p:nvGraphicFramePr>
          <p:cNvPr id="255" name="Google Shape;255;p16"/>
          <p:cNvGraphicFramePr/>
          <p:nvPr>
            <p:extLst>
              <p:ext uri="{D42A27DB-BD31-4B8C-83A1-F6EECF244321}">
                <p14:modId xmlns:p14="http://schemas.microsoft.com/office/powerpoint/2010/main" val="2366695720"/>
              </p:ext>
            </p:extLst>
          </p:nvPr>
        </p:nvGraphicFramePr>
        <p:xfrm>
          <a:off x="921715" y="1932270"/>
          <a:ext cx="9283575" cy="3713220"/>
        </p:xfrm>
        <a:graphic>
          <a:graphicData uri="http://schemas.openxmlformats.org/drawingml/2006/table">
            <a:tbl>
              <a:tblPr firstRow="1" bandRow="1">
                <a:noFill/>
                <a:tableStyleId>{F32EE53A-9409-4AAF-BF79-3C6A4F9408E3}</a:tableStyleId>
              </a:tblPr>
              <a:tblGrid>
                <a:gridCol w="309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Execution Time (Seconds)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Speedup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Sequential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Open ACC– Managed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Open ACC– Structured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CUDA Python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87.7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CUDA C/C++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–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–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921715" y="1836549"/>
            <a:ext cx="8748066" cy="380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Machine learning algorithm used for partitioning a dataset into K clusters.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Each data point belongs to the cluster with the nearest mean (centroid).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Iteratively, refines the cluster centroids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None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based on the mean of the data points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None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assigned to each cluster</a:t>
            </a: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7250" y="3147714"/>
            <a:ext cx="5184184" cy="266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COMPARATIVE ANALYSIS SLIDE</a:t>
            </a:r>
            <a:endParaRPr/>
          </a:p>
        </p:txBody>
      </p:sp>
      <p:graphicFrame>
        <p:nvGraphicFramePr>
          <p:cNvPr id="262" name="Google Shape;262;p18"/>
          <p:cNvGraphicFramePr/>
          <p:nvPr>
            <p:extLst>
              <p:ext uri="{D42A27DB-BD31-4B8C-83A1-F6EECF244321}">
                <p14:modId xmlns:p14="http://schemas.microsoft.com/office/powerpoint/2010/main" val="1523332454"/>
              </p:ext>
            </p:extLst>
          </p:nvPr>
        </p:nvGraphicFramePr>
        <p:xfrm>
          <a:off x="922338" y="2057400"/>
          <a:ext cx="8747125" cy="362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3" name="Google Shape;263;p1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COMPARATIVE ANALYSIS SLIDE</a:t>
            </a:r>
            <a:endParaRPr/>
          </a:p>
        </p:txBody>
      </p:sp>
      <p:graphicFrame>
        <p:nvGraphicFramePr>
          <p:cNvPr id="262" name="Google Shape;262;p18"/>
          <p:cNvGraphicFramePr/>
          <p:nvPr>
            <p:extLst>
              <p:ext uri="{D42A27DB-BD31-4B8C-83A1-F6EECF244321}">
                <p14:modId xmlns:p14="http://schemas.microsoft.com/office/powerpoint/2010/main" val="3449325142"/>
              </p:ext>
            </p:extLst>
          </p:nvPr>
        </p:nvGraphicFramePr>
        <p:xfrm>
          <a:off x="922338" y="2057400"/>
          <a:ext cx="8747125" cy="3621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3" name="Google Shape;263;p18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88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75C6-78C5-8D53-0872-7A0605AA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>
                <a:solidFill>
                  <a:srgbClr val="0F0F0F"/>
                </a:solidFill>
                <a:effectLst/>
                <a:latin typeface="Söhne"/>
              </a:rPr>
              <a:t>Conclusion Slide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92DB-2719-34BA-93BF-6A4710617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81915" indent="-81915">
              <a:buFont typeface="Wingdings" panose="020B0602020104020603" pitchFamily="34" charset="0"/>
              <a:buChar char="v"/>
            </a:pPr>
            <a:r>
              <a:rPr lang="en-GB" sz="1900">
                <a:solidFill>
                  <a:srgbClr val="0F0F0F"/>
                </a:solidFill>
                <a:ea typeface="+mn-lt"/>
                <a:cs typeface="+mn-lt"/>
              </a:rPr>
              <a:t>Python </a:t>
            </a:r>
            <a:r>
              <a:rPr lang="en-GB" sz="1900" err="1">
                <a:solidFill>
                  <a:srgbClr val="0F0F0F"/>
                </a:solidFill>
                <a:ea typeface="+mn-lt"/>
                <a:cs typeface="+mn-lt"/>
              </a:rPr>
              <a:t>Numba-Cuda</a:t>
            </a:r>
            <a:r>
              <a:rPr lang="en-GB" sz="1900">
                <a:solidFill>
                  <a:srgbClr val="0F0F0F"/>
                </a:solidFill>
                <a:ea typeface="+mn-lt"/>
                <a:cs typeface="+mn-lt"/>
              </a:rPr>
              <a:t> availed the greatest speedup</a:t>
            </a:r>
            <a:endParaRPr lang="en-GB" sz="1900">
              <a:solidFill>
                <a:srgbClr val="0F0F0F"/>
              </a:solidFill>
            </a:endParaRPr>
          </a:p>
          <a:p>
            <a:pPr marL="238125" lvl="1" indent="-123190">
              <a:buFont typeface="Courier New" panose="020B0602020104020603" pitchFamily="34" charset="0"/>
              <a:buChar char="o"/>
            </a:pPr>
            <a:r>
              <a:rPr lang="en-GB" sz="1550">
                <a:solidFill>
                  <a:srgbClr val="0F0F0F"/>
                </a:solidFill>
                <a:latin typeface="Tw Cen MT"/>
              </a:rPr>
              <a:t>Using shared memory arrays as cache</a:t>
            </a:r>
          </a:p>
          <a:p>
            <a:pPr marL="238125" lvl="1" indent="-123190">
              <a:buFont typeface="Courier New" panose="020B0602020104020603" pitchFamily="34" charset="0"/>
              <a:buChar char="o"/>
            </a:pPr>
            <a:r>
              <a:rPr lang="en-GB" sz="1550">
                <a:solidFill>
                  <a:srgbClr val="0F0F0F"/>
                </a:solidFill>
                <a:latin typeface="Tw Cen MT"/>
              </a:rPr>
              <a:t>Numba Just-In-Time complier does internal optimization by default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950">
                <a:solidFill>
                  <a:srgbClr val="0F0F0F"/>
                </a:solidFill>
                <a:latin typeface="Söhne"/>
              </a:rPr>
              <a:t>Open </a:t>
            </a:r>
            <a:r>
              <a:rPr lang="en-GB" sz="1950" err="1">
                <a:solidFill>
                  <a:srgbClr val="0F0F0F"/>
                </a:solidFill>
                <a:latin typeface="Söhne"/>
              </a:rPr>
              <a:t>acc</a:t>
            </a:r>
            <a:r>
              <a:rPr lang="en-GB" sz="1950">
                <a:solidFill>
                  <a:srgbClr val="0F0F0F"/>
                </a:solidFill>
                <a:latin typeface="Söhne"/>
              </a:rPr>
              <a:t> and CUDA Python require less explicit optimisation from the developer.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950">
                <a:solidFill>
                  <a:srgbClr val="0F0F0F"/>
                </a:solidFill>
                <a:latin typeface="Söhne"/>
              </a:rPr>
              <a:t>CUDA C++ is more difficult to optimise compared to other techniques. </a:t>
            </a:r>
          </a:p>
          <a:p>
            <a:pPr marL="81915" indent="-81915">
              <a:buFont typeface="Wingdings" panose="020B0602020104020603" pitchFamily="34" charset="0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  <a:p>
            <a:pPr marL="81915" indent="-81915">
              <a:buFont typeface="Wingdings" panose="020B0602020104020603" pitchFamily="34" charset="0"/>
              <a:buChar char="v"/>
            </a:pPr>
            <a:endParaRPr lang="en-GB" sz="1950">
              <a:solidFill>
                <a:srgbClr val="0F0F0F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A4E6-16C1-4CE3-95B8-F4C23D71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74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FUTURE WORK SLIDE</a:t>
            </a: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Test with more advanced GPUs. 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GB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Test with larger dataset \ number of clusters.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US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Use unstructured data management model for open acc implementation.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US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US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Use data prefetching to enhance the performance.</a:t>
            </a:r>
          </a:p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endParaRPr lang="en-GB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GB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7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/>
        </p:nvSpPr>
        <p:spPr>
          <a:xfrm>
            <a:off x="0" y="0"/>
            <a:ext cx="10972799" cy="41148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4" name="Google Shape;284;p38"/>
          <p:cNvSpPr/>
          <p:nvPr/>
        </p:nvSpPr>
        <p:spPr>
          <a:xfrm>
            <a:off x="579120" y="579120"/>
            <a:ext cx="9814559" cy="501395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7780" dir="5400000" algn="t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7262" y="723899"/>
            <a:ext cx="6278271" cy="472439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9753599" y="5823633"/>
            <a:ext cx="876301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/>
              <a:t>24</a:t>
            </a:fld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34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921715" y="1836548"/>
            <a:ext cx="8749227" cy="340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Applications in various fields, such as data analysis, image segmentation, and customer segmentation, providing insights into patterns within datasets.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computational intensity can be a bottleneck, slowing down performance and hindering real-time processing.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GPU acceleration techniques used to enhance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None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  the performance of the algorithm.</a:t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6298" y="3490414"/>
            <a:ext cx="4486759" cy="230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dfe1a904d_0_22"/>
          <p:cNvSpPr txBox="1">
            <a:spLocks noGrp="1"/>
          </p:cNvSpPr>
          <p:nvPr>
            <p:ph type="title"/>
          </p:nvPr>
        </p:nvSpPr>
        <p:spPr>
          <a:xfrm>
            <a:off x="921715" y="194480"/>
            <a:ext cx="8748065" cy="168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33" name="Google Shape;133;gedfe1a904d_0_22"/>
          <p:cNvSpPr txBox="1">
            <a:spLocks noGrp="1"/>
          </p:cNvSpPr>
          <p:nvPr>
            <p:ph type="body" idx="1"/>
          </p:nvPr>
        </p:nvSpPr>
        <p:spPr>
          <a:xfrm>
            <a:off x="921716" y="1966452"/>
            <a:ext cx="8748066" cy="3857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The foundational algorithm for our project is the traditional K-Means clustering.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This choice is grounded in the simplicity and interpretability of the K-Means algorithm making it a widely-used and well-understood method for unsupervised clustering.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It provides a baseline for comparison and sets the stage for optimization.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 err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OpenACC</a:t>
            </a: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, CUDA Python, and CUDA C/C++, were used to GPU accelerate the </a:t>
            </a:r>
            <a:r>
              <a:rPr lang="en-GB" err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Algoriethim</a:t>
            </a: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4" name="Google Shape;134;gedfe1a904d_0_22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35" name="Google Shape;135;gedfe1a904d_0_22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u="none" strike="noStrike" cap="non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921715" y="194480"/>
            <a:ext cx="8748065" cy="168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>
            <a:off x="929348" y="2057400"/>
            <a:ext cx="8733103" cy="3621088"/>
            <a:chOff x="7010" y="0"/>
            <a:chExt cx="8733103" cy="3621088"/>
          </a:xfrm>
        </p:grpSpPr>
        <p:sp>
          <p:nvSpPr>
            <p:cNvPr id="142" name="Google Shape;142;p4"/>
            <p:cNvSpPr/>
            <p:nvPr/>
          </p:nvSpPr>
          <p:spPr>
            <a:xfrm>
              <a:off x="656034" y="0"/>
              <a:ext cx="7435056" cy="36210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BE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701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7771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Data Loading</a:t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22013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229083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K-means Initialization</a:t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443325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450395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K-means Clustering</a:t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646370" y="1086326"/>
              <a:ext cx="2093743" cy="1448435"/>
            </a:xfrm>
            <a:prstGeom prst="roundRect">
              <a:avLst>
                <a:gd name="adj" fmla="val 16667"/>
              </a:avLst>
            </a:prstGeom>
            <a:solidFill>
              <a:srgbClr val="19ACE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6717077" y="1157033"/>
              <a:ext cx="1952329" cy="130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en-GB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Output Data</a:t>
              </a:r>
              <a:endParaRPr/>
            </a:p>
          </p:txBody>
        </p:sp>
      </p:grpSp>
      <p:sp>
        <p:nvSpPr>
          <p:cNvPr id="151" name="Google Shape;151;p4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Algorithm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921715" y="194480"/>
            <a:ext cx="8748065" cy="168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graphicFrame>
        <p:nvGraphicFramePr>
          <p:cNvPr id="158" name="Google Shape;158;p5"/>
          <p:cNvGraphicFramePr/>
          <p:nvPr/>
        </p:nvGraphicFramePr>
        <p:xfrm>
          <a:off x="922338" y="2057399"/>
          <a:ext cx="9173125" cy="3478500"/>
        </p:xfrm>
        <a:graphic>
          <a:graphicData uri="http://schemas.openxmlformats.org/drawingml/2006/table">
            <a:tbl>
              <a:tblPr firstRow="1" bandRow="1">
                <a:noFill/>
                <a:tableStyleId>{F32EE53A-9409-4AAF-BF79-3C6A4F9408E3}</a:tableStyleId>
              </a:tblPr>
              <a:tblGrid>
                <a:gridCol w="430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u="none" strike="noStrike" cap="none"/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Time (Sec)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Percentage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Read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0.356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0.67%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K-Means Initialization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0.715E-03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0.0013%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b="1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K-Means Execution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b="1"/>
                        <a:t>52.15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b="1"/>
                        <a:t>98.8%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Output Data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0.57%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>
                          <a:solidFill>
                            <a:schemeClr val="dk1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Total Time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52.75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9" name="Google Shape;159;p5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Code Evaluation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90" name="Google Shape;190;p9" descr="A screensho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015" y="1992572"/>
            <a:ext cx="8052180" cy="3384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Profiling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42272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93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921716" y="1965278"/>
            <a:ext cx="8748066" cy="371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K-means Execution function takes 98.8% of total execution time.</a:t>
            </a:r>
            <a:endParaRPr/>
          </a:p>
          <a:p>
            <a:pPr marL="82296" lvl="0" indent="-120650" algn="l" rtl="0">
              <a:lnSpc>
                <a:spcPct val="15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/>
              <a:t>Parallelization is focused to K-means Execution function.</a:t>
            </a:r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200" name="Google Shape;20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857" y="3186019"/>
            <a:ext cx="7243549" cy="276902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Sequential Profiling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12758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921716" y="2057400"/>
            <a:ext cx="8748066" cy="362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82296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OpenACC was chosen as a parallelization framework due to its ease of use and compatibility with GPUs.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Its directives allow for straightforward integration of parallel computing capabilities without extensive code modifications.</a:t>
            </a:r>
            <a:endParaRPr/>
          </a:p>
          <a:p>
            <a:pPr marL="82296" lvl="0" indent="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96" lvl="0" indent="-120650" algn="l" rtl="0">
              <a:lnSpc>
                <a:spcPct val="90000"/>
              </a:lnSpc>
              <a:spcBef>
                <a:spcPts val="1260"/>
              </a:spcBef>
              <a:spcAft>
                <a:spcPts val="0"/>
              </a:spcAft>
              <a:buSzPts val="1900"/>
              <a:buFont typeface="Noto Sans Symbols"/>
              <a:buChar char="❖"/>
            </a:pPr>
            <a:r>
              <a:rPr lang="en-GB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This choice was motivated by the desire to tap into the parallel processing power of GPUs efficiently.</a:t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sldNum" idx="12"/>
          </p:nvPr>
        </p:nvSpPr>
        <p:spPr>
          <a:xfrm>
            <a:off x="9753600" y="5823634"/>
            <a:ext cx="876300" cy="24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921715" y="526695"/>
            <a:ext cx="8748065" cy="10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4500"/>
              <a:buFont typeface="Arial"/>
              <a:buNone/>
            </a:pPr>
            <a:r>
              <a:rPr lang="en-GB" b="1" i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</p:txBody>
      </p:sp>
      <p:sp>
        <p:nvSpPr>
          <p:cNvPr id="168" name="Google Shape;168;p6"/>
          <p:cNvSpPr txBox="1"/>
          <p:nvPr/>
        </p:nvSpPr>
        <p:spPr>
          <a:xfrm>
            <a:off x="955343" y="1322989"/>
            <a:ext cx="51588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Open Acc</a:t>
            </a: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24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Integral</vt:lpstr>
      <vt:lpstr>GPU ACCELERATION OF A K-MEANS CLUSTERING ALGORITHM</vt:lpstr>
      <vt:lpstr>OVERVIEW</vt:lpstr>
      <vt:lpstr>OVERVIEW</vt:lpstr>
      <vt:lpstr>APPROACH</vt:lpstr>
      <vt:lpstr>APPROACH</vt:lpstr>
      <vt:lpstr>APPROACH</vt:lpstr>
      <vt:lpstr>IMPLEMENTATION</vt:lpstr>
      <vt:lpstr>IMPLEMENTATION</vt:lpstr>
      <vt:lpstr>APPROACH</vt:lpstr>
      <vt:lpstr>IMPLEMENTATION</vt:lpstr>
      <vt:lpstr>IMPLEMENTATION</vt:lpstr>
      <vt:lpstr>Implementation</vt:lpstr>
      <vt:lpstr>Implementation</vt:lpstr>
      <vt:lpstr>APPROACH</vt:lpstr>
      <vt:lpstr>Implementation</vt:lpstr>
      <vt:lpstr>Implementation</vt:lpstr>
      <vt:lpstr>APPROACH</vt:lpstr>
      <vt:lpstr>IMPLEMENTATION</vt:lpstr>
      <vt:lpstr>RESULTS</vt:lpstr>
      <vt:lpstr>COMPARATIVE ANALYSIS SLIDE</vt:lpstr>
      <vt:lpstr>COMPARATIVE ANALYSIS SLIDE</vt:lpstr>
      <vt:lpstr>Conclusion Slide</vt:lpstr>
      <vt:lpstr>FUTURE WORK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ACCELERATION OF A K-MEANS CLUSTERING ALGORITHM</dc:title>
  <dc:creator>Jennifer Hohn</dc:creator>
  <cp:revision>3</cp:revision>
  <dcterms:created xsi:type="dcterms:W3CDTF">2008-01-24T03:11:41Z</dcterms:created>
  <dcterms:modified xsi:type="dcterms:W3CDTF">2023-12-14T05:27:37Z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0x010100A145EAE5F8329F47B840B6DEBAC2F43F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Owner">
    <vt:lpwstr>mozhgank@nvidia.com</vt:lpwstr>
  </property>
  <property fmtid="{D5CDD505-2E9C-101B-9397-08002B2CF9AE}" pid="6" name="MSIP_Label_6b558183-044c-4105-8d9c-cea02a2a3d86_SetDate">
    <vt:lpwstr>2020-02-13T11:36:34.8943055Z</vt:lpwstr>
  </property>
  <property fmtid="{D5CDD505-2E9C-101B-9397-08002B2CF9AE}" pid="7" name="MSIP_Label_6b558183-044c-4105-8d9c-cea02a2a3d86_Name">
    <vt:lpwstr>Unrestricted</vt:lpwstr>
  </property>
  <property fmtid="{D5CDD505-2E9C-101B-9397-08002B2CF9AE}" pid="8" name="MSIP_Label_6b558183-044c-4105-8d9c-cea02a2a3d86_Application">
    <vt:lpwstr>Microsoft Azure Information Protection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