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0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1460"/>
  </p:normalViewPr>
  <p:slideViewPr>
    <p:cSldViewPr snapToGrid="0" snapToObjects="1">
      <p:cViewPr varScale="1">
        <p:scale>
          <a:sx n="95" d="100"/>
          <a:sy n="95" d="100"/>
        </p:scale>
        <p:origin x="1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C7DAF-7953-ED47-987C-1C1F94208BD6}" type="datetimeFigureOut">
              <a:rPr lang="en-US" smtClean="0"/>
              <a:t>6/8/17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ACE58-3BEA-BB41-88F4-31BBC9D81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2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Bokeh</a:t>
            </a:r>
            <a:r>
              <a:rPr lang="en-US" dirty="0" smtClean="0"/>
              <a:t> is a data visualization library-</a:t>
            </a:r>
          </a:p>
          <a:p>
            <a:r>
              <a:rPr lang="en-US" dirty="0" err="1" smtClean="0"/>
              <a:t>bokeh</a:t>
            </a:r>
            <a:r>
              <a:rPr lang="en-US" dirty="0" smtClean="0"/>
              <a:t> is in python-</a:t>
            </a:r>
          </a:p>
          <a:p>
            <a:r>
              <a:rPr lang="en-US" dirty="0" smtClean="0"/>
              <a:t>it makes visualizations for the web interactive /dynamic and data driven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ACE58-3BEA-BB41-88F4-31BBC9D81E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67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bokeh</a:t>
            </a:r>
            <a:r>
              <a:rPr lang="en-US" dirty="0" smtClean="0"/>
              <a:t> uses canvas to render your visualizations which means you can throw 10,000 points at it and it won't complain-</a:t>
            </a:r>
          </a:p>
          <a:p>
            <a:r>
              <a:rPr lang="en-US" dirty="0" smtClean="0"/>
              <a:t>its connected to the server side which means it can make visualizations with big data-</a:t>
            </a:r>
          </a:p>
          <a:p>
            <a:r>
              <a:rPr lang="en-US" dirty="0" smtClean="0"/>
              <a:t>it lets you do real time updates, when you connect your data visualization to the server, anytime your data changes its  going to be thrown straight into your plot-</a:t>
            </a:r>
          </a:p>
          <a:p>
            <a:r>
              <a:rPr lang="en-US" dirty="0" smtClean="0"/>
              <a:t>server side processing – if you’re trying to interact</a:t>
            </a:r>
            <a:r>
              <a:rPr lang="en-US" baseline="0" dirty="0" smtClean="0"/>
              <a:t> with your plot but trying to do anything a little more tricky but making some computations that your browser will complain about, you can throw the same to the server, have a lot of computation done on the server side.</a:t>
            </a:r>
          </a:p>
          <a:p>
            <a:endParaRPr lang="en-US" baseline="0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want to be python only, or do some kind of server side processing, use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bokeh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and use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autoload_server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 put a server plot into your page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ACE58-3BEA-BB41-88F4-31BBC9D81E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27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8494" y="555315"/>
            <a:ext cx="6468034" cy="1959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500" dirty="0" smtClean="0"/>
              <a:t>INTRODUCTION TO BOKEH</a:t>
            </a:r>
            <a:endParaRPr lang="en-US" sz="4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681" y="2649071"/>
            <a:ext cx="2499659" cy="249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72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Bokeh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000" dirty="0" smtClean="0"/>
              <a:t>Data visualization library</a:t>
            </a:r>
          </a:p>
          <a:p>
            <a:endParaRPr lang="en-US" sz="4000" dirty="0" smtClean="0"/>
          </a:p>
          <a:p>
            <a:r>
              <a:rPr lang="en-US" sz="4000" dirty="0" smtClean="0"/>
              <a:t>Web</a:t>
            </a:r>
          </a:p>
          <a:p>
            <a:endParaRPr lang="en-US" sz="4000" dirty="0" smtClean="0"/>
          </a:p>
          <a:p>
            <a:r>
              <a:rPr lang="en-US" sz="4000" dirty="0" smtClean="0"/>
              <a:t>Interactive</a:t>
            </a:r>
          </a:p>
          <a:p>
            <a:endParaRPr lang="en-US" sz="4000" dirty="0" smtClean="0"/>
          </a:p>
          <a:p>
            <a:r>
              <a:rPr lang="en-US" sz="4000" dirty="0" smtClean="0"/>
              <a:t>Dynamic and data-driven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8726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Bokeh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mid-data (and big-data)</a:t>
            </a:r>
          </a:p>
          <a:p>
            <a:endParaRPr lang="en-US" sz="4000" dirty="0" smtClean="0"/>
          </a:p>
          <a:p>
            <a:r>
              <a:rPr lang="en-US" sz="4000" dirty="0" smtClean="0"/>
              <a:t>Real-time data updates</a:t>
            </a:r>
          </a:p>
          <a:p>
            <a:endParaRPr lang="en-US" sz="4000" dirty="0" smtClean="0"/>
          </a:p>
          <a:p>
            <a:r>
              <a:rPr lang="en-US" sz="4000" dirty="0"/>
              <a:t>s</a:t>
            </a:r>
            <a:r>
              <a:rPr lang="en-US" sz="4000" dirty="0" smtClean="0"/>
              <a:t>erver side processing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2012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766480"/>
            <a:ext cx="10529046" cy="5540191"/>
          </a:xfrm>
        </p:spPr>
        <p:txBody>
          <a:bodyPr>
            <a:noAutofit/>
          </a:bodyPr>
          <a:lstStyle/>
          <a:p>
            <a:r>
              <a:rPr lang="en-US" sz="2500" dirty="0" smtClean="0"/>
              <a:t>pip install </a:t>
            </a:r>
            <a:r>
              <a:rPr lang="en-US" sz="2500" dirty="0" err="1" smtClean="0"/>
              <a:t>bokeh</a:t>
            </a:r>
            <a:endParaRPr lang="en-US" sz="2500" dirty="0" smtClean="0"/>
          </a:p>
          <a:p>
            <a:r>
              <a:rPr lang="en-US" sz="2500" dirty="0"/>
              <a:t>3 </a:t>
            </a:r>
            <a:r>
              <a:rPr lang="en-US" sz="2500" dirty="0" smtClean="0"/>
              <a:t>ways (interfaces) </a:t>
            </a:r>
            <a:r>
              <a:rPr lang="en-US" sz="2500" dirty="0"/>
              <a:t>to generate visualizations using </a:t>
            </a:r>
            <a:r>
              <a:rPr lang="en-US" sz="2500" dirty="0" err="1" smtClean="0"/>
              <a:t>bokeh</a:t>
            </a:r>
            <a:r>
              <a:rPr lang="en-US" sz="2500" dirty="0" smtClean="0"/>
              <a:t> -</a:t>
            </a:r>
          </a:p>
          <a:p>
            <a:pPr>
              <a:buFont typeface="Wingdings" charset="2"/>
              <a:buChar char="§"/>
            </a:pPr>
            <a:r>
              <a:rPr lang="en-US" sz="2500" dirty="0" smtClean="0"/>
              <a:t>	</a:t>
            </a:r>
            <a:r>
              <a:rPr lang="en-US" sz="2500" dirty="0" err="1" smtClean="0"/>
              <a:t>bokeh.models</a:t>
            </a:r>
            <a:r>
              <a:rPr lang="en-US" sz="2500" dirty="0" smtClean="0"/>
              <a:t> </a:t>
            </a:r>
            <a:r>
              <a:rPr lang="en-US" sz="2500" dirty="0"/>
              <a:t>- low level interface targeted towards </a:t>
            </a:r>
            <a:r>
              <a:rPr lang="en-US" sz="2500" dirty="0" smtClean="0"/>
              <a:t>application 	developers</a:t>
            </a:r>
            <a:r>
              <a:rPr lang="en-US" sz="2500" dirty="0"/>
              <a:t>, needs lot of </a:t>
            </a:r>
            <a:r>
              <a:rPr lang="en-US" sz="2500" dirty="0" smtClean="0"/>
              <a:t>work													</a:t>
            </a:r>
          </a:p>
          <a:p>
            <a:pPr>
              <a:buFont typeface="Wingdings" charset="2"/>
              <a:buChar char="§"/>
            </a:pPr>
            <a:r>
              <a:rPr lang="en-US" sz="2500" dirty="0" smtClean="0"/>
              <a:t>	</a:t>
            </a:r>
            <a:r>
              <a:rPr lang="en-US" sz="2500" dirty="0" err="1" smtClean="0"/>
              <a:t>bokeh.plotting</a:t>
            </a:r>
            <a:r>
              <a:rPr lang="en-US" sz="2500" dirty="0" smtClean="0"/>
              <a:t> </a:t>
            </a:r>
            <a:r>
              <a:rPr lang="en-US" sz="2500" dirty="0"/>
              <a:t>- medium level interface, </a:t>
            </a:r>
            <a:r>
              <a:rPr lang="en-US" sz="2800" dirty="0"/>
              <a:t>that is centered around </a:t>
            </a:r>
            <a:r>
              <a:rPr lang="en-US" sz="2800" dirty="0" smtClean="0"/>
              <a:t>	composing </a:t>
            </a:r>
            <a:r>
              <a:rPr lang="en-US" sz="2800" dirty="0"/>
              <a:t>visual </a:t>
            </a:r>
            <a:r>
              <a:rPr lang="en-US" sz="2800" dirty="0" smtClean="0"/>
              <a:t>glyphs </a:t>
            </a:r>
            <a:r>
              <a:rPr lang="en-US" sz="2500" dirty="0" smtClean="0"/>
              <a:t>(shapes)													In a plotting interface, </a:t>
            </a:r>
            <a:r>
              <a:rPr lang="en-US" sz="2500" dirty="0"/>
              <a:t>add </a:t>
            </a:r>
            <a:r>
              <a:rPr lang="en-US" sz="2500" dirty="0" smtClean="0"/>
              <a:t>fig </a:t>
            </a:r>
            <a:r>
              <a:rPr lang="en-US" sz="2500" dirty="0"/>
              <a:t>object and apply </a:t>
            </a:r>
            <a:r>
              <a:rPr lang="en-US" sz="2500" dirty="0" smtClean="0"/>
              <a:t>glyph (e.g. add circle 			object	to the fig object for a scatter plot). Parameters </a:t>
            </a:r>
            <a:r>
              <a:rPr lang="en-US" sz="2500" dirty="0"/>
              <a:t>need to be passed </a:t>
            </a:r>
            <a:r>
              <a:rPr lang="en-US" sz="2500" dirty="0" smtClean="0"/>
              <a:t>		explicitly</a:t>
            </a:r>
            <a:endParaRPr lang="en-US" sz="2500" dirty="0"/>
          </a:p>
          <a:p>
            <a:pPr>
              <a:buFont typeface="Wingdings" charset="2"/>
              <a:buChar char="§"/>
            </a:pPr>
            <a:r>
              <a:rPr lang="en-US" sz="2500" dirty="0" smtClean="0"/>
              <a:t>	</a:t>
            </a:r>
            <a:r>
              <a:rPr lang="en-US" sz="2500" dirty="0" err="1" smtClean="0"/>
              <a:t>bokeh.charts</a:t>
            </a:r>
            <a:r>
              <a:rPr lang="en-US" sz="2500" dirty="0" smtClean="0"/>
              <a:t> </a:t>
            </a:r>
            <a:r>
              <a:rPr lang="en-US" sz="2500" dirty="0"/>
              <a:t>- high level </a:t>
            </a:r>
            <a:r>
              <a:rPr lang="en-US" sz="2500" dirty="0" smtClean="0"/>
              <a:t>interface</a:t>
            </a:r>
            <a:r>
              <a:rPr lang="en-US" sz="2500" dirty="0"/>
              <a:t> </a:t>
            </a:r>
            <a:r>
              <a:rPr lang="en-US" sz="2500" dirty="0" smtClean="0"/>
              <a:t>    											             		In the charts interface, </a:t>
            </a:r>
            <a:r>
              <a:rPr lang="en-US" sz="2500" dirty="0" err="1"/>
              <a:t>bokeh.charts.scatter</a:t>
            </a:r>
            <a:r>
              <a:rPr lang="en-US" sz="2500" dirty="0"/>
              <a:t> </a:t>
            </a:r>
            <a:r>
              <a:rPr lang="en-US" sz="2500" dirty="0" smtClean="0"/>
              <a:t>can be used and  a					pandas data frame can be passed to it directly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6381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11317</TotalTime>
  <Words>192</Words>
  <Application>Microsoft Macintosh PowerPoint</Application>
  <PresentationFormat>Widescreen</PresentationFormat>
  <Paragraphs>31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Wingdings</vt:lpstr>
      <vt:lpstr>Arial</vt:lpstr>
      <vt:lpstr>Celestial</vt:lpstr>
      <vt:lpstr>PowerPoint Presentation</vt:lpstr>
      <vt:lpstr>Bokeh</vt:lpstr>
      <vt:lpstr>Why Bokeh?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Bokeh</dc:title>
  <dc:creator>Sonal Bathe</dc:creator>
  <cp:lastModifiedBy>Sonal Bathe</cp:lastModifiedBy>
  <cp:revision>23</cp:revision>
  <dcterms:created xsi:type="dcterms:W3CDTF">2017-06-08T21:55:55Z</dcterms:created>
  <dcterms:modified xsi:type="dcterms:W3CDTF">2017-06-16T18:33:07Z</dcterms:modified>
</cp:coreProperties>
</file>