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E185E-8E1D-42C5-B293-E258BFBA2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게시판 구축에 따른 가이드라인</a:t>
            </a:r>
          </a:p>
        </p:txBody>
      </p:sp>
    </p:spTree>
    <p:extLst>
      <p:ext uri="{BB962C8B-B14F-4D97-AF65-F5344CB8AC3E}">
        <p14:creationId xmlns:p14="http://schemas.microsoft.com/office/powerpoint/2010/main" val="196284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73D9-3FE1-4437-BC09-753D81FC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별첨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일정계획표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42E7B-1330-479E-A0CD-1CDD7B58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72081"/>
            <a:ext cx="8915400" cy="470622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WBS </a:t>
            </a:r>
            <a:r>
              <a:rPr lang="ko-KR" altLang="en-US" dirty="0"/>
              <a:t>작성양식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위와 같은 양식으로 </a:t>
            </a:r>
            <a:r>
              <a:rPr lang="en-US" altLang="ko-KR" dirty="0"/>
              <a:t>X</a:t>
            </a:r>
            <a:r>
              <a:rPr lang="ko-KR" altLang="en-US" dirty="0"/>
              <a:t>축은 날짜</a:t>
            </a:r>
            <a:r>
              <a:rPr lang="en-US" altLang="ko-KR" dirty="0"/>
              <a:t>, Y</a:t>
            </a:r>
            <a:r>
              <a:rPr lang="ko-KR" altLang="en-US" dirty="0"/>
              <a:t>축은 기능을 입력하되 최대한 자세하게 작성합니다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전체 일정은 </a:t>
            </a:r>
            <a:r>
              <a:rPr lang="en-US" altLang="ko-KR" dirty="0"/>
              <a:t>A~F</a:t>
            </a:r>
            <a:r>
              <a:rPr lang="ko-KR" altLang="en-US" dirty="0"/>
              <a:t>단계까지 완료를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(8</a:t>
            </a:r>
            <a:r>
              <a:rPr lang="ko-KR" altLang="en-US" dirty="0"/>
              <a:t>일</a:t>
            </a:r>
            <a:r>
              <a:rPr lang="en-US" altLang="ko-KR" dirty="0"/>
              <a:t>~10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 기준으로 작성하시기 바랍니다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WBS</a:t>
            </a:r>
            <a:r>
              <a:rPr lang="ko-KR" altLang="en-US" dirty="0"/>
              <a:t>일정 내 개발 완료 후 추가 개발 사항 </a:t>
            </a:r>
            <a:r>
              <a:rPr lang="en-US" altLang="ko-KR" dirty="0"/>
              <a:t>: </a:t>
            </a:r>
            <a:r>
              <a:rPr lang="ko-KR" altLang="en-US" dirty="0"/>
              <a:t>통계 페이지 및 </a:t>
            </a:r>
            <a:r>
              <a:rPr lang="en-US" altLang="ko-KR" dirty="0"/>
              <a:t>API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통계 페이지 </a:t>
            </a:r>
            <a:r>
              <a:rPr lang="en-US" altLang="ko-KR" dirty="0"/>
              <a:t>: </a:t>
            </a:r>
            <a:r>
              <a:rPr lang="ko-KR" altLang="en-US" dirty="0"/>
              <a:t>사용자별 글종류에 따른 글 등록 개수</a:t>
            </a:r>
            <a:r>
              <a:rPr lang="en-US" altLang="ko-KR" dirty="0"/>
              <a:t>(Left Outer Join)</a:t>
            </a:r>
          </a:p>
          <a:p>
            <a:pPr marL="0" indent="0">
              <a:buNone/>
            </a:pPr>
            <a:r>
              <a:rPr lang="en-US" altLang="ko-KR" dirty="0"/>
              <a:t>	- API  : </a:t>
            </a:r>
            <a:r>
              <a:rPr lang="ko-KR" altLang="en-US" dirty="0"/>
              <a:t>기본 개념 및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배치프로그램 </a:t>
            </a:r>
            <a:r>
              <a:rPr lang="en-US" altLang="ko-KR" dirty="0"/>
              <a:t>: </a:t>
            </a:r>
            <a:r>
              <a:rPr lang="ko-KR" altLang="en-US" dirty="0"/>
              <a:t>스프링배치 프로그램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985635-83B8-48F7-836E-1BCBBE4D4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55392"/>
              </p:ext>
            </p:extLst>
          </p:nvPr>
        </p:nvGraphicFramePr>
        <p:xfrm>
          <a:off x="2589211" y="2380686"/>
          <a:ext cx="857653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2554">
                  <a:extLst>
                    <a:ext uri="{9D8B030D-6E8A-4147-A177-3AD203B41FA5}">
                      <a16:colId xmlns:a16="http://schemas.microsoft.com/office/drawing/2014/main" val="2350535591"/>
                    </a:ext>
                  </a:extLst>
                </a:gridCol>
                <a:gridCol w="772752">
                  <a:extLst>
                    <a:ext uri="{9D8B030D-6E8A-4147-A177-3AD203B41FA5}">
                      <a16:colId xmlns:a16="http://schemas.microsoft.com/office/drawing/2014/main" val="2078978405"/>
                    </a:ext>
                  </a:extLst>
                </a:gridCol>
                <a:gridCol w="857653">
                  <a:extLst>
                    <a:ext uri="{9D8B030D-6E8A-4147-A177-3AD203B41FA5}">
                      <a16:colId xmlns:a16="http://schemas.microsoft.com/office/drawing/2014/main" val="2245720305"/>
                    </a:ext>
                  </a:extLst>
                </a:gridCol>
                <a:gridCol w="857653">
                  <a:extLst>
                    <a:ext uri="{9D8B030D-6E8A-4147-A177-3AD203B41FA5}">
                      <a16:colId xmlns:a16="http://schemas.microsoft.com/office/drawing/2014/main" val="3916961552"/>
                    </a:ext>
                  </a:extLst>
                </a:gridCol>
                <a:gridCol w="857653">
                  <a:extLst>
                    <a:ext uri="{9D8B030D-6E8A-4147-A177-3AD203B41FA5}">
                      <a16:colId xmlns:a16="http://schemas.microsoft.com/office/drawing/2014/main" val="1119609352"/>
                    </a:ext>
                  </a:extLst>
                </a:gridCol>
                <a:gridCol w="857653">
                  <a:extLst>
                    <a:ext uri="{9D8B030D-6E8A-4147-A177-3AD203B41FA5}">
                      <a16:colId xmlns:a16="http://schemas.microsoft.com/office/drawing/2014/main" val="2386707987"/>
                    </a:ext>
                  </a:extLst>
                </a:gridCol>
                <a:gridCol w="857653">
                  <a:extLst>
                    <a:ext uri="{9D8B030D-6E8A-4147-A177-3AD203B41FA5}">
                      <a16:colId xmlns:a16="http://schemas.microsoft.com/office/drawing/2014/main" val="4106908114"/>
                    </a:ext>
                  </a:extLst>
                </a:gridCol>
                <a:gridCol w="857653">
                  <a:extLst>
                    <a:ext uri="{9D8B030D-6E8A-4147-A177-3AD203B41FA5}">
                      <a16:colId xmlns:a16="http://schemas.microsoft.com/office/drawing/2014/main" val="254071047"/>
                    </a:ext>
                  </a:extLst>
                </a:gridCol>
                <a:gridCol w="857653">
                  <a:extLst>
                    <a:ext uri="{9D8B030D-6E8A-4147-A177-3AD203B41FA5}">
                      <a16:colId xmlns:a16="http://schemas.microsoft.com/office/drawing/2014/main" val="4186571435"/>
                    </a:ext>
                  </a:extLst>
                </a:gridCol>
                <a:gridCol w="857653">
                  <a:extLst>
                    <a:ext uri="{9D8B030D-6E8A-4147-A177-3AD203B41FA5}">
                      <a16:colId xmlns:a16="http://schemas.microsoft.com/office/drawing/2014/main" val="3852095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일정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01~3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31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..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3.31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2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글작성기능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9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글목록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8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글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0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2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421F3-6C0E-43A0-8BF8-308C85D7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B8018-8CB8-484A-8BC0-2E5F36D6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>
                <a:latin typeface="+mn-ea"/>
              </a:rPr>
              <a:t>Spring Framework, </a:t>
            </a:r>
            <a:r>
              <a:rPr lang="en-US" altLang="ko-KR" b="1" dirty="0" err="1">
                <a:latin typeface="+mn-ea"/>
              </a:rPr>
              <a:t>MyBatis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Oracle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DB</a:t>
            </a:r>
            <a:r>
              <a:rPr lang="ko-KR" altLang="en-US" b="1" dirty="0">
                <a:latin typeface="+mn-ea"/>
              </a:rPr>
              <a:t> 등을 통한 구현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그 외 필요한 라이브러리 추가 가능</a:t>
            </a:r>
            <a:r>
              <a:rPr lang="en-US" altLang="ko-KR" b="1" dirty="0">
                <a:latin typeface="+mn-ea"/>
              </a:rPr>
              <a:t>)</a:t>
            </a:r>
          </a:p>
          <a:p>
            <a:r>
              <a:rPr lang="ko-KR" altLang="en-US" b="1" dirty="0">
                <a:latin typeface="+mn-ea"/>
              </a:rPr>
              <a:t>작성된 소스에 대한 설명을 할 수 있어야 한다</a:t>
            </a:r>
            <a:r>
              <a:rPr lang="en-US" altLang="ko-KR" b="1" dirty="0">
                <a:latin typeface="+mn-ea"/>
              </a:rPr>
              <a:t>.</a:t>
            </a:r>
          </a:p>
          <a:p>
            <a:r>
              <a:rPr lang="ko-KR" altLang="en-US" b="1" dirty="0">
                <a:latin typeface="+mn-ea"/>
              </a:rPr>
              <a:t>게시판 구현 시 각 단계별 확인을 받는다</a:t>
            </a:r>
            <a:r>
              <a:rPr lang="en-US" altLang="ko-KR" b="1" dirty="0">
                <a:latin typeface="+mn-ea"/>
              </a:rPr>
              <a:t>.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순서는 무관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보통 로그인부터 시작</a:t>
            </a:r>
            <a:r>
              <a:rPr lang="en-US" altLang="ko-KR" b="1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latin typeface="+mn-ea"/>
              </a:rPr>
              <a:t>	A. </a:t>
            </a:r>
            <a:r>
              <a:rPr lang="ko-KR" altLang="en-US" b="1" dirty="0">
                <a:latin typeface="+mn-ea"/>
              </a:rPr>
              <a:t>게시판 등록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수정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삭제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조회 구현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latin typeface="+mn-ea"/>
              </a:rPr>
              <a:t>	B. </a:t>
            </a:r>
            <a:r>
              <a:rPr lang="ko-KR" altLang="en-US" b="1" dirty="0">
                <a:latin typeface="+mn-ea"/>
              </a:rPr>
              <a:t>검색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페이징</a:t>
            </a:r>
            <a:r>
              <a:rPr lang="ko-KR" altLang="en-US" b="1" dirty="0">
                <a:latin typeface="+mn-ea"/>
              </a:rPr>
              <a:t> 처리</a:t>
            </a:r>
          </a:p>
          <a:p>
            <a:pPr marL="0" indent="0">
              <a:buNone/>
            </a:pPr>
            <a:r>
              <a:rPr lang="en-US" altLang="ko-KR" b="1" dirty="0">
                <a:latin typeface="+mn-ea"/>
              </a:rPr>
              <a:t>	C. </a:t>
            </a:r>
            <a:r>
              <a:rPr lang="ko-KR" altLang="en-US" b="1" dirty="0">
                <a:latin typeface="+mn-ea"/>
              </a:rPr>
              <a:t>로그인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세션처리</a:t>
            </a:r>
            <a:r>
              <a:rPr lang="en-US" altLang="ko-KR" b="1" dirty="0">
                <a:latin typeface="+mn-ea"/>
              </a:rPr>
              <a:t>), </a:t>
            </a:r>
            <a:r>
              <a:rPr lang="ko-KR" altLang="en-US" b="1" dirty="0">
                <a:latin typeface="+mn-ea"/>
              </a:rPr>
              <a:t>로그아웃</a:t>
            </a:r>
          </a:p>
          <a:p>
            <a:pPr marL="0" indent="0">
              <a:buNone/>
            </a:pPr>
            <a:r>
              <a:rPr lang="en-US" altLang="ko-KR" b="1" dirty="0">
                <a:latin typeface="+mn-ea"/>
              </a:rPr>
              <a:t>	D. </a:t>
            </a:r>
            <a:r>
              <a:rPr lang="ko-KR" altLang="en-US" b="1" dirty="0" err="1">
                <a:latin typeface="+mn-ea"/>
              </a:rPr>
              <a:t>댓글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답글</a:t>
            </a:r>
            <a:r>
              <a:rPr lang="ko-KR" altLang="en-US" b="1" dirty="0">
                <a:latin typeface="+mn-ea"/>
              </a:rPr>
              <a:t> 처리</a:t>
            </a:r>
          </a:p>
          <a:p>
            <a:pPr marL="0" indent="0">
              <a:buNone/>
            </a:pPr>
            <a:r>
              <a:rPr lang="en-US" altLang="ko-KR" b="1" dirty="0">
                <a:latin typeface="+mn-ea"/>
              </a:rPr>
              <a:t>	E. </a:t>
            </a:r>
            <a:r>
              <a:rPr lang="ko-KR" altLang="en-US" b="1" dirty="0">
                <a:latin typeface="+mn-ea"/>
              </a:rPr>
              <a:t>파일 </a:t>
            </a:r>
            <a:r>
              <a:rPr lang="en-US" altLang="ko-KR" b="1" dirty="0">
                <a:latin typeface="+mn-ea"/>
              </a:rPr>
              <a:t>Up, Down </a:t>
            </a:r>
            <a:r>
              <a:rPr lang="ko-KR" altLang="en-US" b="1" dirty="0">
                <a:latin typeface="+mn-ea"/>
              </a:rPr>
              <a:t>처리</a:t>
            </a:r>
          </a:p>
          <a:p>
            <a:pPr marL="0" indent="0">
              <a:buNone/>
            </a:pPr>
            <a:r>
              <a:rPr lang="en-US" altLang="ko-KR" b="1" dirty="0">
                <a:latin typeface="+mn-ea"/>
              </a:rPr>
              <a:t>	F. </a:t>
            </a:r>
            <a:r>
              <a:rPr lang="ko-KR" altLang="en-US" b="1" dirty="0">
                <a:latin typeface="+mn-ea"/>
              </a:rPr>
              <a:t>게시판 </a:t>
            </a:r>
            <a:r>
              <a:rPr lang="en-US" altLang="ko-KR" b="1" dirty="0">
                <a:latin typeface="+mn-ea"/>
              </a:rPr>
              <a:t>Data </a:t>
            </a:r>
            <a:r>
              <a:rPr lang="en-US" altLang="ko-KR" b="1" dirty="0" err="1">
                <a:latin typeface="+mn-ea"/>
              </a:rPr>
              <a:t>DownLoad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텍스트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엑셀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기타</a:t>
            </a:r>
            <a:r>
              <a:rPr lang="en-US" altLang="ko-KR" b="1" dirty="0">
                <a:latin typeface="+mn-ea"/>
              </a:rPr>
              <a:t>)</a:t>
            </a:r>
          </a:p>
          <a:p>
            <a:r>
              <a:rPr lang="ko-KR" altLang="en-US" b="1" dirty="0">
                <a:latin typeface="+mn-ea"/>
              </a:rPr>
              <a:t>각 기능 </a:t>
            </a:r>
            <a:r>
              <a:rPr lang="ko-KR" altLang="en-US" b="1" dirty="0" err="1">
                <a:latin typeface="+mn-ea"/>
              </a:rPr>
              <a:t>구현시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Exception </a:t>
            </a:r>
            <a:r>
              <a:rPr lang="ko-KR" altLang="en-US" b="1" dirty="0">
                <a:latin typeface="+mn-ea"/>
              </a:rPr>
              <a:t>처리 필요</a:t>
            </a:r>
            <a:r>
              <a:rPr lang="en-US" altLang="ko-KR" b="1" dirty="0">
                <a:latin typeface="+mn-ea"/>
              </a:rPr>
              <a:t>.</a:t>
            </a:r>
          </a:p>
          <a:p>
            <a:r>
              <a:rPr lang="ko-KR" altLang="en-US" b="1" dirty="0">
                <a:latin typeface="+mn-ea"/>
              </a:rPr>
              <a:t>개별프로젝트가 아닌 팀프로젝트 소스가 있는 경우 참고만 하고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복사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붙여넣기 절대 금지</a:t>
            </a:r>
            <a:r>
              <a:rPr lang="en-US" altLang="ko-KR" b="1" dirty="0">
                <a:latin typeface="+mn-ea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880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005CB-5C6C-49AE-943A-8A2C63D7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게시판 구성 요소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8015604-4460-40DF-8D35-D46DA60C3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617304"/>
              </p:ext>
            </p:extLst>
          </p:nvPr>
        </p:nvGraphicFramePr>
        <p:xfrm>
          <a:off x="1907931" y="2133600"/>
          <a:ext cx="9358484" cy="2103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74050">
                  <a:extLst>
                    <a:ext uri="{9D8B030D-6E8A-4147-A177-3AD203B41FA5}">
                      <a16:colId xmlns:a16="http://schemas.microsoft.com/office/drawing/2014/main" val="2277242237"/>
                    </a:ext>
                  </a:extLst>
                </a:gridCol>
                <a:gridCol w="985344">
                  <a:extLst>
                    <a:ext uri="{9D8B030D-6E8A-4147-A177-3AD203B41FA5}">
                      <a16:colId xmlns:a16="http://schemas.microsoft.com/office/drawing/2014/main" val="482958368"/>
                    </a:ext>
                  </a:extLst>
                </a:gridCol>
                <a:gridCol w="2323750">
                  <a:extLst>
                    <a:ext uri="{9D8B030D-6E8A-4147-A177-3AD203B41FA5}">
                      <a16:colId xmlns:a16="http://schemas.microsoft.com/office/drawing/2014/main" val="1597432870"/>
                    </a:ext>
                  </a:extLst>
                </a:gridCol>
                <a:gridCol w="114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094">
                  <a:extLst>
                    <a:ext uri="{9D8B030D-6E8A-4147-A177-3AD203B41FA5}">
                      <a16:colId xmlns:a16="http://schemas.microsoft.com/office/drawing/2014/main" val="2676050492"/>
                    </a:ext>
                  </a:extLst>
                </a:gridCol>
                <a:gridCol w="1449553">
                  <a:extLst>
                    <a:ext uri="{9D8B030D-6E8A-4147-A177-3AD203B41FA5}">
                      <a16:colId xmlns:a16="http://schemas.microsoft.com/office/drawing/2014/main" val="3756111885"/>
                    </a:ext>
                  </a:extLst>
                </a:gridCol>
                <a:gridCol w="982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89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글 제목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첨부파일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19295"/>
                  </a:ext>
                </a:extLst>
              </a:tr>
              <a:tr h="323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08821"/>
                  </a:ext>
                </a:extLst>
              </a:tr>
              <a:tr h="323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15880"/>
                  </a:ext>
                </a:extLst>
              </a:tr>
              <a:tr h="3238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2685"/>
                  </a:ext>
                </a:extLst>
              </a:tr>
              <a:tr h="3238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97658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481E41E-4B84-491B-89D1-7A4259D42ECA}"/>
              </a:ext>
            </a:extLst>
          </p:cNvPr>
          <p:cNvSpPr txBox="1">
            <a:spLocks/>
          </p:cNvSpPr>
          <p:nvPr/>
        </p:nvSpPr>
        <p:spPr>
          <a:xfrm>
            <a:off x="1891635" y="4405922"/>
            <a:ext cx="8915400" cy="1472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테이블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게시판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댓글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글 종류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파일관리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필요에 따라 테이블 추가 가능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대시보드 테이블은 기본적으로 글 번호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글 종류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글 제목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작성자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작성일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조회수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첨부파일 개수</a:t>
            </a:r>
            <a:r>
              <a:rPr lang="en-US" altLang="ko-KR" dirty="0">
                <a:latin typeface="+mn-ea"/>
              </a:rPr>
              <a:t>(Outer </a:t>
            </a:r>
            <a:r>
              <a:rPr lang="en-US" altLang="ko-KR" dirty="0" err="1">
                <a:latin typeface="+mn-ea"/>
              </a:rPr>
              <a:t>Jion</a:t>
            </a:r>
            <a:r>
              <a:rPr lang="en-US" altLang="ko-KR" dirty="0">
                <a:latin typeface="+mn-ea"/>
              </a:rPr>
              <a:t>, Group By) </a:t>
            </a:r>
            <a:r>
              <a:rPr lang="ko-KR" altLang="en-US" dirty="0">
                <a:latin typeface="+mn-ea"/>
              </a:rPr>
              <a:t>가 있어야 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필요에 따라 컬럼 추가 가능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글 종류 테이블의 글의 종류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공지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유머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뉴스</a:t>
            </a:r>
            <a:r>
              <a:rPr lang="en-US" altLang="ko-KR" dirty="0">
                <a:latin typeface="+mn-ea"/>
              </a:rPr>
              <a:t>..</a:t>
            </a:r>
            <a:r>
              <a:rPr lang="ko-KR" altLang="en-US" dirty="0">
                <a:latin typeface="+mn-ea"/>
              </a:rPr>
              <a:t> 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글쓰기 버튼 클릭 시 팝업으로 종류 고름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디자인은 신경 쓰지 않지만 가능하면 보기 좋게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276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9D712-5FD5-4FB2-AFCA-EDA3C315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단계별 요구사항 </a:t>
            </a:r>
            <a:r>
              <a:rPr lang="en-US" altLang="ko-KR" dirty="0"/>
              <a:t>– A</a:t>
            </a:r>
            <a:br>
              <a:rPr lang="en-US" altLang="ko-KR" dirty="0"/>
            </a:br>
            <a:r>
              <a:rPr lang="en-US" altLang="ko-KR" dirty="0"/>
              <a:t>  (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25BF0-B6B8-4301-8D67-B119F1A7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 등록 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한글 </a:t>
            </a:r>
            <a:r>
              <a:rPr lang="en-US" altLang="ko-KR" dirty="0"/>
              <a:t>30</a:t>
            </a:r>
            <a:r>
              <a:rPr lang="ko-KR" altLang="en-US" dirty="0"/>
              <a:t>자 까지 입력</a:t>
            </a:r>
            <a:r>
              <a:rPr lang="en-US" altLang="ko-KR" dirty="0"/>
              <a:t>.(</a:t>
            </a:r>
            <a:r>
              <a:rPr lang="ko-KR" altLang="en-US" dirty="0"/>
              <a:t>띄어쓰기는 </a:t>
            </a:r>
            <a:r>
              <a:rPr lang="en-US" altLang="ko-KR" dirty="0"/>
              <a:t>1</a:t>
            </a:r>
            <a:r>
              <a:rPr lang="ko-KR" altLang="en-US" dirty="0"/>
              <a:t>자로 취급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내용 </a:t>
            </a:r>
            <a:r>
              <a:rPr lang="en-US" altLang="ko-KR" dirty="0"/>
              <a:t>: 1000Byte</a:t>
            </a:r>
            <a:r>
              <a:rPr lang="ko-KR" altLang="en-US" dirty="0"/>
              <a:t> 만큼 입력</a:t>
            </a:r>
            <a:r>
              <a:rPr lang="en-US" altLang="ko-KR" dirty="0"/>
              <a:t>. </a:t>
            </a:r>
            <a:r>
              <a:rPr lang="ko-KR" altLang="en-US" dirty="0"/>
              <a:t>얼마나 </a:t>
            </a:r>
            <a:r>
              <a:rPr lang="ko-KR" altLang="en-US" dirty="0" err="1"/>
              <a:t>작성중인지</a:t>
            </a:r>
            <a:r>
              <a:rPr lang="ko-KR" altLang="en-US" dirty="0"/>
              <a:t> 수치로 보여준다</a:t>
            </a:r>
            <a:r>
              <a:rPr lang="en-US" altLang="ko-KR" dirty="0"/>
              <a:t>.(300/1000)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로그인 기능이 있을 경우 사용자명</a:t>
            </a:r>
            <a:r>
              <a:rPr lang="en-US" altLang="ko-KR" dirty="0"/>
              <a:t>, </a:t>
            </a:r>
            <a:r>
              <a:rPr lang="ko-KR" altLang="en-US" dirty="0"/>
              <a:t>로그인 기능이 없거나 로그인하지 않은 경우 직접입력 및 삭제를 위한 비밀번호를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게시판 수정 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게시판 수정이 가능한 항목은 제목</a:t>
            </a:r>
            <a:r>
              <a:rPr lang="en-US" altLang="ko-KR" dirty="0"/>
              <a:t>, </a:t>
            </a:r>
            <a:r>
              <a:rPr lang="ko-KR" altLang="en-US" dirty="0"/>
              <a:t>내용만 수정 가능</a:t>
            </a:r>
            <a:endParaRPr lang="en-US" altLang="ko-KR" dirty="0"/>
          </a:p>
          <a:p>
            <a:r>
              <a:rPr lang="ko-KR" altLang="en-US" dirty="0"/>
              <a:t>게시판 삭제 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본인의 글만 바로 삭제</a:t>
            </a:r>
            <a:r>
              <a:rPr lang="en-US" altLang="ko-KR" dirty="0"/>
              <a:t> (</a:t>
            </a:r>
            <a:r>
              <a:rPr lang="ko-KR" altLang="en-US" dirty="0"/>
              <a:t>비로그인사용자는 비밀번호 입력 후 삭제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4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D46D4-6B00-4826-BB88-AEAFAAF1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단계별 요구사항 </a:t>
            </a:r>
            <a:r>
              <a:rPr lang="en-US" altLang="ko-KR" dirty="0"/>
              <a:t>– B</a:t>
            </a:r>
            <a:br>
              <a:rPr lang="en-US" altLang="ko-KR" dirty="0"/>
            </a:br>
            <a:r>
              <a:rPr lang="en-US" altLang="ko-KR" dirty="0"/>
              <a:t>  (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 err="1"/>
              <a:t>페이징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F608C-2F10-469F-9D5E-13B5E877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 기능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가능 항목은 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글쓴이만 가능함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페이징</a:t>
            </a:r>
            <a:r>
              <a:rPr lang="ko-KR" altLang="en-US" dirty="0"/>
              <a:t> 처리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페이지는 </a:t>
            </a:r>
            <a:r>
              <a:rPr lang="en-US" altLang="ko-KR" dirty="0"/>
              <a:t>10</a:t>
            </a:r>
            <a:r>
              <a:rPr lang="ko-KR" altLang="en-US" dirty="0"/>
              <a:t>페이지 단위로 보여주며</a:t>
            </a:r>
            <a:r>
              <a:rPr lang="en-US" altLang="ko-KR" dirty="0"/>
              <a:t>, </a:t>
            </a:r>
            <a:r>
              <a:rPr lang="ko-KR" altLang="en-US" dirty="0"/>
              <a:t>페이지당 글은 </a:t>
            </a:r>
            <a:r>
              <a:rPr lang="en-US" altLang="ko-KR" dirty="0"/>
              <a:t>10</a:t>
            </a:r>
            <a:r>
              <a:rPr lang="ko-KR" altLang="en-US" dirty="0"/>
              <a:t>개로 제한함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맨 앞으로 가기</a:t>
            </a:r>
            <a:r>
              <a:rPr lang="en-US" altLang="ko-KR" dirty="0"/>
              <a:t>, </a:t>
            </a:r>
            <a:r>
              <a:rPr lang="ko-KR" altLang="en-US" dirty="0" err="1"/>
              <a:t>앞으로가기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r>
              <a:rPr lang="en-US" altLang="ko-KR" dirty="0"/>
              <a:t>, </a:t>
            </a:r>
            <a:r>
              <a:rPr lang="ko-KR" altLang="en-US" dirty="0"/>
              <a:t>맨 </a:t>
            </a:r>
            <a:r>
              <a:rPr lang="ko-KR" altLang="en-US" dirty="0" err="1"/>
              <a:t>뒤로가기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ko-KR" altLang="en-US" dirty="0"/>
              <a:t>공통요청사항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상제조회 화면에서 목록을 누를 경우 이전 화면을 보여준다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19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B5E9-52B4-4168-84B8-87921F97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단계별 요구사항 </a:t>
            </a:r>
            <a:r>
              <a:rPr lang="en-US" altLang="ko-KR" dirty="0"/>
              <a:t>– C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로그아웃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F8EA2-1AE9-4680-A229-C70B49EF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세션에 사용자 정보 삽입</a:t>
            </a:r>
            <a:r>
              <a:rPr lang="en-US" altLang="ko-KR" dirty="0"/>
              <a:t>(</a:t>
            </a:r>
            <a:r>
              <a:rPr lang="ko-KR" altLang="en-US" dirty="0"/>
              <a:t>글쓰기나 </a:t>
            </a:r>
            <a:r>
              <a:rPr lang="ko-KR" altLang="en-US" dirty="0" err="1"/>
              <a:t>댓글</a:t>
            </a:r>
            <a:r>
              <a:rPr lang="en-US" altLang="ko-KR" dirty="0"/>
              <a:t>,</a:t>
            </a:r>
            <a:r>
              <a:rPr lang="ko-KR" altLang="en-US" dirty="0" err="1"/>
              <a:t>답글에서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로그아웃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세션 삭제 후 로그인 페이지로</a:t>
            </a:r>
          </a:p>
        </p:txBody>
      </p:sp>
    </p:spTree>
    <p:extLst>
      <p:ext uri="{BB962C8B-B14F-4D97-AF65-F5344CB8AC3E}">
        <p14:creationId xmlns:p14="http://schemas.microsoft.com/office/powerpoint/2010/main" val="254885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B5E9-52B4-4168-84B8-87921F97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단계별 요구사항 </a:t>
            </a:r>
            <a:r>
              <a:rPr lang="en-US" altLang="ko-KR" dirty="0"/>
              <a:t>– D</a:t>
            </a:r>
            <a:br>
              <a:rPr lang="en-US" altLang="ko-KR" dirty="0"/>
            </a:br>
            <a:r>
              <a:rPr lang="en-US" altLang="ko-KR" dirty="0"/>
              <a:t>  (</a:t>
            </a:r>
            <a:r>
              <a:rPr lang="ko-KR" altLang="en-US" dirty="0" err="1"/>
              <a:t>댓글</a:t>
            </a:r>
            <a:r>
              <a:rPr lang="en-US" altLang="ko-KR" dirty="0"/>
              <a:t>, </a:t>
            </a:r>
            <a:r>
              <a:rPr lang="ko-KR" altLang="en-US" dirty="0" err="1"/>
              <a:t>답글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F8EA2-1AE9-4680-A229-C70B49EF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댓글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댓글은</a:t>
            </a:r>
            <a:r>
              <a:rPr lang="ko-KR" altLang="en-US" dirty="0"/>
              <a:t> </a:t>
            </a:r>
            <a:r>
              <a:rPr lang="en-US" altLang="ko-KR" dirty="0"/>
              <a:t>2depth </a:t>
            </a:r>
            <a:r>
              <a:rPr lang="ko-KR" altLang="en-US" dirty="0"/>
              <a:t>까지 작성이 가능함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정렬 순서는 개발자가 정함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답글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답글은</a:t>
            </a:r>
            <a:r>
              <a:rPr lang="ko-KR" altLang="en-US" dirty="0"/>
              <a:t> 한글 </a:t>
            </a:r>
            <a:r>
              <a:rPr lang="en-US" altLang="ko-KR" dirty="0"/>
              <a:t>30</a:t>
            </a:r>
            <a:r>
              <a:rPr lang="ko-KR" altLang="en-US" dirty="0"/>
              <a:t>자 미만으로 작성되도록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시간순으로 정렬하며</a:t>
            </a:r>
            <a:r>
              <a:rPr lang="en-US" altLang="ko-KR" dirty="0"/>
              <a:t>, </a:t>
            </a:r>
            <a:r>
              <a:rPr lang="ko-KR" altLang="en-US" dirty="0"/>
              <a:t>별도의 </a:t>
            </a:r>
            <a:r>
              <a:rPr lang="ko-KR" altLang="en-US" dirty="0" err="1"/>
              <a:t>페이징</a:t>
            </a:r>
            <a:r>
              <a:rPr lang="ko-KR" altLang="en-US" dirty="0"/>
              <a:t> 처리는 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12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5ACDA-8B3D-495D-B5DB-7FE4E9C0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단계별 요구사항 </a:t>
            </a:r>
            <a:r>
              <a:rPr lang="en-US" altLang="ko-KR" dirty="0"/>
              <a:t>– E</a:t>
            </a:r>
            <a:br>
              <a:rPr lang="en-US" altLang="ko-KR" dirty="0"/>
            </a:br>
            <a:r>
              <a:rPr lang="en-US" altLang="ko-KR" dirty="0"/>
              <a:t>  (</a:t>
            </a:r>
            <a:r>
              <a:rPr lang="ko-KR" altLang="en-US" dirty="0"/>
              <a:t>파일 </a:t>
            </a:r>
            <a:r>
              <a:rPr lang="en-US" altLang="ko-KR" dirty="0" err="1"/>
              <a:t>up,down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45EDD-7824-4294-BEC7-66758F25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업로드시 용량은 </a:t>
            </a:r>
            <a:r>
              <a:rPr lang="en-US" altLang="ko-KR" dirty="0"/>
              <a:t>3MB</a:t>
            </a:r>
            <a:r>
              <a:rPr lang="ko-KR" altLang="en-US" dirty="0"/>
              <a:t>로 제한</a:t>
            </a:r>
            <a:endParaRPr lang="en-US" altLang="ko-KR" dirty="0"/>
          </a:p>
          <a:p>
            <a:r>
              <a:rPr lang="ko-KR" altLang="en-US" dirty="0"/>
              <a:t>업로드 가능한 파일은 이미지</a:t>
            </a:r>
            <a:r>
              <a:rPr lang="en-US" altLang="ko-KR" dirty="0"/>
              <a:t>,</a:t>
            </a:r>
            <a:r>
              <a:rPr lang="ko-KR" altLang="en-US" dirty="0"/>
              <a:t>문서</a:t>
            </a:r>
            <a:r>
              <a:rPr lang="en-US" altLang="ko-KR" dirty="0"/>
              <a:t>,</a:t>
            </a:r>
            <a:r>
              <a:rPr lang="ko-KR" altLang="en-US" dirty="0"/>
              <a:t>압축 파일로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07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D7342-16F0-4B9E-8218-2BC28926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단계별 요구사항 </a:t>
            </a:r>
            <a:r>
              <a:rPr lang="en-US" altLang="ko-KR" dirty="0"/>
              <a:t>– F</a:t>
            </a:r>
            <a:br>
              <a:rPr lang="en-US" altLang="ko-KR" dirty="0"/>
            </a:br>
            <a:r>
              <a:rPr lang="en-US" altLang="ko-KR" dirty="0"/>
              <a:t>  (data download)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F7652-3069-4B16-8400-022BE984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게시판에 있는 내용을 텍스트나 엑셀 등을 통하여 다운받을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검색을 했을 경우 검색결과 다운로드 되도록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6977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676</Words>
  <Application>Microsoft Office PowerPoint</Application>
  <PresentationFormat>와이드스크린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HY중고딕</vt:lpstr>
      <vt:lpstr>Arial</vt:lpstr>
      <vt:lpstr>Century Gothic</vt:lpstr>
      <vt:lpstr>Wingdings 3</vt:lpstr>
      <vt:lpstr>줄기</vt:lpstr>
      <vt:lpstr>게시판 구축에 따른 가이드라인</vt:lpstr>
      <vt:lpstr>1. 요구사항</vt:lpstr>
      <vt:lpstr>2. 게시판 구성 요소</vt:lpstr>
      <vt:lpstr>3.단계별 요구사항 – A   (등록, 수정, 삭제, 조회)</vt:lpstr>
      <vt:lpstr>3. 단계별 요구사항 – B   (검색, 페이징)</vt:lpstr>
      <vt:lpstr>3. 단계별 요구사항 – C (로그인, 로그아웃)</vt:lpstr>
      <vt:lpstr>3. 단계별 요구사항 – D   (댓글, 답글)</vt:lpstr>
      <vt:lpstr>3. 단계별 요구사항 – E   (파일 up,down)</vt:lpstr>
      <vt:lpstr>3. 단계별 요구사항 – F   (data download)</vt:lpstr>
      <vt:lpstr>4. 별첨.  (일정계획표)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구축에 따른 가이드라인</dc:title>
  <dc:creator>John Mani</dc:creator>
  <cp:lastModifiedBy>홍</cp:lastModifiedBy>
  <cp:revision>52</cp:revision>
  <dcterms:created xsi:type="dcterms:W3CDTF">2019-03-08T01:45:35Z</dcterms:created>
  <dcterms:modified xsi:type="dcterms:W3CDTF">2022-02-22T07:39:26Z</dcterms:modified>
</cp:coreProperties>
</file>