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handoutMasterIdLst>
    <p:handoutMasterId r:id="rId14"/>
  </p:handoutMasterIdLst>
  <p:sldIdLst>
    <p:sldId id="256" r:id="rId2"/>
    <p:sldId id="295" r:id="rId3"/>
    <p:sldId id="258" r:id="rId4"/>
    <p:sldId id="299" r:id="rId5"/>
    <p:sldId id="260" r:id="rId6"/>
    <p:sldId id="303" r:id="rId7"/>
    <p:sldId id="294" r:id="rId8"/>
    <p:sldId id="296" r:id="rId9"/>
    <p:sldId id="297" r:id="rId10"/>
    <p:sldId id="298" r:id="rId11"/>
    <p:sldId id="302" r:id="rId12"/>
    <p:sldId id="280" r:id="rId13"/>
  </p:sldIdLst>
  <p:sldSz cx="9144000" cy="6858000" type="screen4x3"/>
  <p:notesSz cx="6667500" cy="9801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41" d="100"/>
          <a:sy n="41" d="100"/>
        </p:scale>
        <p:origin x="-114" y="-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087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FB2BC4-3A00-4E48-A2BD-64F0D75BF13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en-US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210" name="Group 18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5" name="AutoShape 13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206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59E6E930-8CFB-44B2-97A2-2FF0F80F43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16E54-7332-4EE4-8B0B-842E47267D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B7BEC-D571-4D7C-8BDA-DAF2DFFBC9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31CBD-B97A-448F-BCEB-1962E2A733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48951-6745-4C97-92AB-79939B7493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22518-66E8-4103-A54B-7CCBCCE677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60217E-FE9B-49CD-BBB1-4A2B29B082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50604-B292-4CA5-AE08-1C76B1FBC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F7F1F-2A88-4D83-872B-8FB8E8C770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B0DC1-E2E5-40C4-B7C2-B1A714127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6A3B2-8E3C-432A-9486-D8A903B5AD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defRPr sz="2600" b="1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F07367D-9D8A-4DF1-96B2-18CCB627EA4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4" name="AutoShape 20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aHQ" TargetMode="External"/><Relationship Id="rId2" Type="http://schemas.openxmlformats.org/officeDocument/2006/relationships/hyperlink" Target="https://ras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1124744"/>
            <a:ext cx="7772400" cy="1143000"/>
          </a:xfrm>
        </p:spPr>
        <p:txBody>
          <a:bodyPr/>
          <a:lstStyle/>
          <a:p>
            <a:r>
              <a:rPr lang="en-US" sz="3200" dirty="0" smtClean="0"/>
              <a:t>AI Based Chat Bot</a:t>
            </a:r>
            <a:endParaRPr lang="en-US" sz="32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5856" y="1916832"/>
            <a:ext cx="2880320" cy="528712"/>
          </a:xfrm>
        </p:spPr>
        <p:txBody>
          <a:bodyPr/>
          <a:lstStyle/>
          <a:p>
            <a:r>
              <a:rPr lang="en-US" dirty="0" smtClean="0"/>
              <a:t>      C-CAT Assistant</a:t>
            </a:r>
            <a:endParaRPr lang="en-US" dirty="0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57200" y="4191000"/>
            <a:ext cx="2667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Welcome to the  world of living people and artificial intelligence entities called bots!</a:t>
            </a:r>
          </a:p>
        </p:txBody>
      </p:sp>
      <p:pic>
        <p:nvPicPr>
          <p:cNvPr id="92160" name="Picture 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276872"/>
            <a:ext cx="2448272" cy="252028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3124200"/>
            <a:ext cx="8001000" cy="3733800"/>
          </a:xfrm>
        </p:spPr>
        <p:txBody>
          <a:bodyPr/>
          <a:lstStyle/>
          <a:p>
            <a:r>
              <a:rPr lang="en-IN" dirty="0" smtClean="0"/>
              <a:t>Immediate answers</a:t>
            </a:r>
          </a:p>
          <a:p>
            <a:r>
              <a:rPr lang="en-IN" dirty="0" smtClean="0"/>
              <a:t>Available 24/7</a:t>
            </a:r>
          </a:p>
          <a:p>
            <a:r>
              <a:rPr lang="en-IN" dirty="0" smtClean="0"/>
              <a:t>90%  correct  answers</a:t>
            </a:r>
          </a:p>
          <a:p>
            <a:r>
              <a:rPr lang="en-IN" dirty="0" smtClean="0"/>
              <a:t>Personalised answers</a:t>
            </a:r>
          </a:p>
          <a:p>
            <a:r>
              <a:rPr lang="en-IN" dirty="0" smtClean="0"/>
              <a:t>Customer autonomy</a:t>
            </a:r>
          </a:p>
          <a:p>
            <a:r>
              <a:rPr lang="en-IN" dirty="0" smtClean="0"/>
              <a:t>Innovative customer service</a:t>
            </a:r>
            <a:endParaRPr lang="en-IN" dirty="0"/>
          </a:p>
        </p:txBody>
      </p:sp>
      <p:sp>
        <p:nvSpPr>
          <p:cNvPr id="7" name="Smiley Face 6"/>
          <p:cNvSpPr/>
          <p:nvPr/>
        </p:nvSpPr>
        <p:spPr bwMode="auto">
          <a:xfrm>
            <a:off x="827584" y="2348880"/>
            <a:ext cx="648072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I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                                      User Satisfaction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564904"/>
            <a:ext cx="3024336" cy="288032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https://rasa.com/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https://github.com/RasaHQ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https://www.w3schools.com/</a:t>
            </a:r>
            <a:endParaRPr lang="en-IN" dirty="0" smtClean="0"/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286000" y="3048000"/>
            <a:ext cx="449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/>
              <a:t>Thank You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492896"/>
            <a:ext cx="5400600" cy="34036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635896" y="285293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Thank you</a:t>
            </a:r>
            <a:endParaRPr lang="en-I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276872"/>
            <a:ext cx="8001000" cy="4221088"/>
          </a:xfrm>
        </p:spPr>
        <p:txBody>
          <a:bodyPr/>
          <a:lstStyle/>
          <a:p>
            <a:pPr>
              <a:buNone/>
            </a:pPr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Introduction</a:t>
            </a:r>
            <a:endParaRPr lang="en-IN" dirty="0">
              <a:latin typeface="+mj-lt"/>
              <a:ea typeface="Verdana" pitchFamily="34" charset="0"/>
              <a:cs typeface="Verdana" pitchFamily="34" charset="0"/>
            </a:endParaRP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What is Chat Bot ?</a:t>
            </a: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How  does it work?</a:t>
            </a: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Technologies Used</a:t>
            </a: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How  NLU, NLP, AI helps Chat Bot ?</a:t>
            </a: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Benefits</a:t>
            </a: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References</a:t>
            </a:r>
          </a:p>
          <a:p>
            <a:endParaRPr lang="en-IN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endParaRPr lang="en-IN" dirty="0"/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636912"/>
            <a:ext cx="2664296" cy="309634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895600"/>
            <a:ext cx="8001000" cy="3200400"/>
          </a:xfrm>
        </p:spPr>
        <p:txBody>
          <a:bodyPr/>
          <a:lstStyle/>
          <a:p>
            <a:r>
              <a:rPr lang="en-US" dirty="0"/>
              <a:t>Chat </a:t>
            </a:r>
            <a:r>
              <a:rPr lang="en-US" dirty="0" smtClean="0"/>
              <a:t>Bot : </a:t>
            </a:r>
            <a:r>
              <a:rPr lang="en-US" dirty="0"/>
              <a:t>A computer program that can </a:t>
            </a:r>
            <a:r>
              <a:rPr lang="en-US" b="1" i="1" dirty="0"/>
              <a:t>talk</a:t>
            </a:r>
            <a:r>
              <a:rPr lang="en-US" dirty="0"/>
              <a:t> to humans in natural language!</a:t>
            </a:r>
          </a:p>
          <a:p>
            <a:r>
              <a:rPr lang="en-US" dirty="0" smtClean="0"/>
              <a:t>Uses Artificial Intelligence </a:t>
            </a:r>
            <a:r>
              <a:rPr lang="en-US" dirty="0"/>
              <a:t>Markup Language </a:t>
            </a:r>
            <a:r>
              <a:rPr lang="en-US" dirty="0" smtClean="0"/>
              <a:t>(YAML</a:t>
            </a:r>
            <a:r>
              <a:rPr lang="en-US" dirty="0"/>
              <a:t>) to represent knowledge.</a:t>
            </a:r>
          </a:p>
          <a:p>
            <a:r>
              <a:rPr lang="en-US" dirty="0"/>
              <a:t>Can replace a human for monotonous jobs of answering queries, e.g. E-help desk.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Chat Bot?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Chatter Robot(Chat Bot) is a type of conversational agent, a computer program designed to simulate an intelligent conversation with one or more human users in natural language via auditory or textual methods.</a:t>
            </a:r>
          </a:p>
          <a:p>
            <a:r>
              <a:rPr lang="en-IN" dirty="0" smtClean="0"/>
              <a:t>In  short , chat-bots are virtual assistant programmed to automatically answer users requests.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respond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048000"/>
            <a:ext cx="8001000" cy="2743200"/>
          </a:xfrm>
        </p:spPr>
        <p:txBody>
          <a:bodyPr/>
          <a:lstStyle/>
          <a:p>
            <a:r>
              <a:rPr lang="en-US" dirty="0"/>
              <a:t>Looks for certain patterns of words in the user's input.</a:t>
            </a:r>
          </a:p>
          <a:p>
            <a:r>
              <a:rPr lang="en-US" dirty="0"/>
              <a:t>Replies with pre-determined output, if the pattern is matched.</a:t>
            </a:r>
          </a:p>
          <a:p>
            <a:r>
              <a:rPr lang="en-US" dirty="0"/>
              <a:t>Needs to have an idea of what the user will chat</a:t>
            </a:r>
          </a:p>
          <a:p>
            <a:r>
              <a:rPr lang="en-US" dirty="0"/>
              <a:t>Has suitable responses defined in the </a:t>
            </a:r>
            <a:r>
              <a:rPr lang="en-US" dirty="0" smtClean="0"/>
              <a:t>YAML </a:t>
            </a:r>
            <a:r>
              <a:rPr lang="en-US" dirty="0"/>
              <a:t>file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0"/>
            <a:ext cx="1800200" cy="191683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7412360" cy="641995"/>
          </a:xfrm>
        </p:spPr>
        <p:txBody>
          <a:bodyPr/>
          <a:lstStyle/>
          <a:p>
            <a:r>
              <a:rPr lang="en-IN" sz="3600" dirty="0" smtClean="0"/>
              <a:t>How does it work</a:t>
            </a:r>
            <a:endParaRPr lang="en-IN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55576" y="3068960"/>
            <a:ext cx="8388424" cy="2448272"/>
          </a:xfrm>
        </p:spPr>
        <p:txBody>
          <a:bodyPr/>
          <a:lstStyle/>
          <a:p>
            <a:r>
              <a:rPr lang="en-IN" dirty="0" smtClean="0"/>
              <a:t>User makes a request           </a:t>
            </a:r>
            <a:r>
              <a:rPr lang="en-IN" dirty="0" smtClean="0"/>
              <a:t>Request</a:t>
            </a:r>
            <a:r>
              <a:rPr lang="en-IN" dirty="0" smtClean="0"/>
              <a:t>  analyzed                     Real time response              </a:t>
            </a:r>
          </a:p>
          <a:p>
            <a:r>
              <a:rPr lang="en-IN" dirty="0" smtClean="0"/>
              <a:t>                                                     by NLU                       Conversational strategy     </a:t>
            </a:r>
          </a:p>
          <a:p>
            <a:r>
              <a:rPr lang="en-IN" dirty="0" smtClean="0"/>
              <a:t>                                       User info taken into account              Interactions  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(history, preferences...)                  personalization</a:t>
            </a:r>
          </a:p>
          <a:p>
            <a:endParaRPr lang="en-IN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8001000" cy="12001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a typeface="Verdana" pitchFamily="34" charset="0"/>
                <a:cs typeface="Verdana" pitchFamily="34" charset="0"/>
              </a:rPr>
              <a:t/>
            </a:r>
            <a:br>
              <a:rPr lang="en-IN" dirty="0" smtClean="0">
                <a:ea typeface="Verdana" pitchFamily="34" charset="0"/>
                <a:cs typeface="Verdana" pitchFamily="34" charset="0"/>
              </a:rPr>
            </a:br>
            <a:r>
              <a:rPr lang="en-IN" dirty="0" smtClean="0">
                <a:ea typeface="Verdana" pitchFamily="34" charset="0"/>
                <a:cs typeface="Verdana" pitchFamily="34" charset="0"/>
              </a:rPr>
              <a:t>Technologies Used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48880"/>
            <a:ext cx="8001000" cy="3733800"/>
          </a:xfrm>
        </p:spPr>
        <p:txBody>
          <a:bodyPr/>
          <a:lstStyle/>
          <a:p>
            <a:r>
              <a:rPr lang="en-IN" dirty="0" smtClean="0"/>
              <a:t>Rasa</a:t>
            </a:r>
          </a:p>
          <a:p>
            <a:r>
              <a:rPr lang="en-IN" dirty="0" smtClean="0"/>
              <a:t>Python</a:t>
            </a:r>
          </a:p>
          <a:p>
            <a:r>
              <a:rPr lang="en-IN" dirty="0" smtClean="0"/>
              <a:t>Html/CSS</a:t>
            </a:r>
          </a:p>
          <a:p>
            <a:r>
              <a:rPr lang="en-IN" dirty="0" smtClean="0"/>
              <a:t>Bootstrap</a:t>
            </a:r>
          </a:p>
          <a:p>
            <a:r>
              <a:rPr lang="en-IN" dirty="0" smtClean="0"/>
              <a:t>JavaScript</a:t>
            </a:r>
          </a:p>
          <a:p>
            <a:r>
              <a:rPr lang="en-IN" dirty="0" smtClean="0"/>
              <a:t>My SQL</a:t>
            </a:r>
          </a:p>
          <a:p>
            <a:endParaRPr lang="en-IN" dirty="0"/>
          </a:p>
        </p:txBody>
      </p:sp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420888"/>
            <a:ext cx="2654969" cy="280736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NLP in Chat Bot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Chat Bots are the most prolific examples of Natural Language Processing systems.</a:t>
            </a:r>
          </a:p>
          <a:p>
            <a:r>
              <a:rPr lang="en-IN" dirty="0" smtClean="0"/>
              <a:t>These are computer software which can talk to users in natural language(via written and/or verbal methods).</a:t>
            </a:r>
          </a:p>
          <a:p>
            <a:r>
              <a:rPr lang="en-IN" dirty="0" smtClean="0"/>
              <a:t>Adopting the user’s information, such as preference, social role, etc., into conversational models reasonably, while user’s profiles play a significant role in the procedure of conversations by providing the implicit contexts.</a:t>
            </a:r>
          </a:p>
          <a:p>
            <a:r>
              <a:rPr lang="en-IN" dirty="0" smtClean="0"/>
              <a:t>Personalized response ranking task , incorporating user  profiles into the conversation model.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24744"/>
            <a:ext cx="8001000" cy="866800"/>
          </a:xfrm>
        </p:spPr>
        <p:txBody>
          <a:bodyPr/>
          <a:lstStyle/>
          <a:p>
            <a:r>
              <a:rPr lang="en-IN" dirty="0" smtClean="0"/>
              <a:t>NLP, NLU,NLG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276872"/>
            <a:ext cx="8231832" cy="4091136"/>
          </a:xfrm>
        </p:spPr>
        <p:txBody>
          <a:bodyPr/>
          <a:lstStyle/>
          <a:p>
            <a:r>
              <a:rPr lang="en-IN" dirty="0" smtClean="0"/>
              <a:t>NLP, or </a:t>
            </a:r>
            <a:r>
              <a:rPr lang="en-IN" b="1" dirty="0" smtClean="0"/>
              <a:t>Natural Language Processing </a:t>
            </a:r>
            <a:r>
              <a:rPr lang="en-IN" dirty="0" smtClean="0"/>
              <a:t>is a blanket term used to describe a machine’s determine to ingest what is said to it, break it down, comprehend its meaning, determine appropriate action, and respond back in language the user will understand.</a:t>
            </a:r>
          </a:p>
          <a:p>
            <a:r>
              <a:rPr lang="en-IN" dirty="0" smtClean="0"/>
              <a:t>NLU, or </a:t>
            </a:r>
            <a:r>
              <a:rPr lang="en-IN" b="1" dirty="0" smtClean="0"/>
              <a:t>Natural Language Understanding</a:t>
            </a:r>
            <a:r>
              <a:rPr lang="en-IN" dirty="0" smtClean="0"/>
              <a:t> is a subset of  NLP that deals with the much narrower, but equally important facet of how to best handle unstructured inputs and convert them into a structured form that a machine can understand and act upon. </a:t>
            </a:r>
          </a:p>
          <a:p>
            <a:r>
              <a:rPr lang="en-IN" dirty="0" smtClean="0"/>
              <a:t>NLG or </a:t>
            </a:r>
            <a:r>
              <a:rPr lang="en-IN" b="1" dirty="0" smtClean="0"/>
              <a:t>Natural Language Generation</a:t>
            </a:r>
            <a:r>
              <a:rPr lang="en-IN" dirty="0" smtClean="0"/>
              <a:t>, simply put, is what happens when computers write language.NLG process turn structured data into test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1161</TotalTime>
  <Words>465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Capsules</vt:lpstr>
      <vt:lpstr>AI Based Chat Bot</vt:lpstr>
      <vt:lpstr>Contents</vt:lpstr>
      <vt:lpstr>Introduction</vt:lpstr>
      <vt:lpstr>What is Chat Bot?</vt:lpstr>
      <vt:lpstr>How does it respond</vt:lpstr>
      <vt:lpstr>How does it work</vt:lpstr>
      <vt:lpstr> Technologies Used :</vt:lpstr>
      <vt:lpstr>NLP in Chat Bot</vt:lpstr>
      <vt:lpstr>NLP, NLU,NLG</vt:lpstr>
      <vt:lpstr>Benefits</vt:lpstr>
      <vt:lpstr>References</vt:lpstr>
      <vt:lpstr>Slide 12</vt:lpstr>
    </vt:vector>
  </TitlesOfParts>
  <Company>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Bots</dc:title>
  <dc:creator>nsl</dc:creator>
  <cp:lastModifiedBy>Project1</cp:lastModifiedBy>
  <cp:revision>137</cp:revision>
  <cp:lastPrinted>1601-01-01T00:00:00Z</cp:lastPrinted>
  <dcterms:created xsi:type="dcterms:W3CDTF">2004-10-09T02:09:36Z</dcterms:created>
  <dcterms:modified xsi:type="dcterms:W3CDTF">2019-07-31T04:54:37Z</dcterms:modified>
</cp:coreProperties>
</file>