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2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24d659f3_0_8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4324d659f3_0_8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324d659f3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ad493e48_2_543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43ad493e48_2_543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3ad493e48_2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ad493e48_2_517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43ad493e48_2_517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3ad493e48_2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167b280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f167b280d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24d659f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24d659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24d659f3_0_1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4324d659f3_0_1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324d659f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24d659f3_0_4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4324d659f3_0_4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324d659f3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24d659f3_0_5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4324d659f3_0_5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324d659f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24d659f3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24d659f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24d659f3_0_4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4324d659f3_0_4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324d659f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609480" y="273600"/>
            <a:ext cx="109725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12188521" cy="6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04400" y="6687720"/>
            <a:ext cx="3347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41440" y="6687720"/>
            <a:ext cx="3347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13440" y="6687720"/>
            <a:ext cx="3347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103550" y="1228825"/>
            <a:ext cx="3736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1F4E79"/>
                </a:solidFill>
              </a:rPr>
              <a:t>DEMO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02525" y="4569425"/>
            <a:ext cx="4000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F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Presented By :  Shubham Kumbhar</a:t>
            </a:r>
            <a:endParaRPr sz="1800">
              <a:solidFill>
                <a:srgbClr val="1F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713850" y="4569425"/>
            <a:ext cx="3736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rgbClr val="1F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Guided</a:t>
            </a:r>
            <a:r>
              <a:rPr lang="en-IN" sz="1800">
                <a:solidFill>
                  <a:srgbClr val="1F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 By : Suyeb ansari</a:t>
            </a:r>
            <a:endParaRPr sz="1800">
              <a:solidFill>
                <a:srgbClr val="1F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77650" y="2168850"/>
            <a:ext cx="2918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318" y="1889200"/>
            <a:ext cx="5547368" cy="2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0544950" y="5455675"/>
            <a:ext cx="90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1F4E79"/>
                </a:solidFill>
              </a:rPr>
              <a:t>08/10/18</a:t>
            </a:r>
            <a:r>
              <a:rPr b="1" lang="en-IN">
                <a:solidFill>
                  <a:srgbClr val="1F4E79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2541900" y="5375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Docker : Networking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0" y="998875"/>
            <a:ext cx="26022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</a:t>
            </a:r>
            <a:r>
              <a:rPr lang="en-IN" sz="2000">
                <a:solidFill>
                  <a:schemeClr val="dk1"/>
                </a:solidFill>
              </a:rPr>
              <a:t>etwork in Docker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Host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Bridge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Overlay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none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Macvlan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600" y="872150"/>
            <a:ext cx="9285001" cy="499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2541900" y="5375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Docker : Networking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0" y="998875"/>
            <a:ext cx="26022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Network in Docker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Host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Bridge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Overlay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none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Macvlan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00" y="869850"/>
            <a:ext cx="8833475" cy="511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3393200" y="2873125"/>
            <a:ext cx="33849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1F4E79"/>
                </a:solidFill>
              </a:rPr>
              <a:t>Question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650" y="1658750"/>
            <a:ext cx="285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772640" y="2917800"/>
            <a:ext cx="8644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3714840" y="628560"/>
            <a:ext cx="5456100" cy="1884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20" y="866160"/>
            <a:ext cx="4913280" cy="204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41850" y="76675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828800" y="1585150"/>
            <a:ext cx="3406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Introduction to </a:t>
            </a:r>
            <a:r>
              <a:rPr lang="en-IN" sz="2400">
                <a:latin typeface="Roboto Medium"/>
                <a:ea typeface="Roboto Medium"/>
                <a:cs typeface="Roboto Medium"/>
                <a:sym typeface="Roboto Medium"/>
              </a:rPr>
              <a:t>Docker</a:t>
            </a: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Roboto Medium"/>
                <a:ea typeface="Roboto Medium"/>
                <a:cs typeface="Roboto Medium"/>
                <a:sym typeface="Roboto Medium"/>
              </a:rPr>
              <a:t>What is docker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Docker component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00" y="1327775"/>
            <a:ext cx="4513275" cy="39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775" y="1659625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775" y="2778275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0775" y="2218950"/>
            <a:ext cx="3048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541850" y="76675"/>
            <a:ext cx="9650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-IN" sz="2800">
                <a:solidFill>
                  <a:srgbClr val="1F4E79"/>
                </a:solidFill>
              </a:rPr>
              <a:t>Docker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154200" y="1327200"/>
            <a:ext cx="42324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What is linux Container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VM vs Container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What is Docker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Docker Architecture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Image and Container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Manage data in Docker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Network in docker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250" y="962425"/>
            <a:ext cx="165990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4650" y="1376699"/>
            <a:ext cx="1404600" cy="13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100" y="3019724"/>
            <a:ext cx="4878319" cy="22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325" y="1553588"/>
            <a:ext cx="4183612" cy="375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505" y="1613886"/>
            <a:ext cx="4039415" cy="36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541900" y="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VM vs Container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5751" r="4658" t="11363"/>
          <a:stretch/>
        </p:blipFill>
        <p:spPr>
          <a:xfrm>
            <a:off x="909225" y="953175"/>
            <a:ext cx="10373551" cy="49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541900" y="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What is </a:t>
            </a:r>
            <a:r>
              <a:rPr b="1" lang="en-IN" sz="2800">
                <a:solidFill>
                  <a:srgbClr val="1F4E79"/>
                </a:solidFill>
              </a:rPr>
              <a:t>Docker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13450" y="916400"/>
            <a:ext cx="87549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IN" sz="2300"/>
              <a:t>Build, Ship and Run Your Apps Anywhere...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674" y="689825"/>
            <a:ext cx="1057800" cy="91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7432" l="3193" r="-839" t="7627"/>
          <a:stretch/>
        </p:blipFill>
        <p:spPr>
          <a:xfrm>
            <a:off x="1603988" y="1603950"/>
            <a:ext cx="9799726" cy="40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3002125" y="4011725"/>
            <a:ext cx="1337550" cy="433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Portable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0900" y="1970975"/>
            <a:ext cx="1337550" cy="433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Flexible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748400" y="1788575"/>
            <a:ext cx="1337550" cy="433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Lightweight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83100" y="1873700"/>
            <a:ext cx="1337550" cy="433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Scalable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260150" y="4118075"/>
            <a:ext cx="1554775" cy="433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Interchangeable</a:t>
            </a:r>
            <a:endParaRPr/>
          </a:p>
        </p:txBody>
      </p:sp>
      <p:cxnSp>
        <p:nvCxnSpPr>
          <p:cNvPr id="112" name="Google Shape;112;p18"/>
          <p:cNvCxnSpPr>
            <a:stCxn id="108" idx="2"/>
          </p:cNvCxnSpPr>
          <p:nvPr/>
        </p:nvCxnSpPr>
        <p:spPr>
          <a:xfrm>
            <a:off x="4339675" y="2404175"/>
            <a:ext cx="9132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9" idx="2"/>
          </p:cNvCxnSpPr>
          <p:nvPr/>
        </p:nvCxnSpPr>
        <p:spPr>
          <a:xfrm flipH="1">
            <a:off x="6274375" y="2221775"/>
            <a:ext cx="1428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110" idx="2"/>
          </p:cNvCxnSpPr>
          <p:nvPr/>
        </p:nvCxnSpPr>
        <p:spPr>
          <a:xfrm flipH="1">
            <a:off x="7590775" y="2306900"/>
            <a:ext cx="761100" cy="6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07" idx="3"/>
          </p:cNvCxnSpPr>
          <p:nvPr/>
        </p:nvCxnSpPr>
        <p:spPr>
          <a:xfrm flipH="1" rot="10800000">
            <a:off x="4339675" y="4003625"/>
            <a:ext cx="5733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111" idx="1"/>
          </p:cNvCxnSpPr>
          <p:nvPr/>
        </p:nvCxnSpPr>
        <p:spPr>
          <a:xfrm rot="10800000">
            <a:off x="7733350" y="4121975"/>
            <a:ext cx="52680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541900" y="7670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Docker: Architecture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3241" l="1703" r="925" t="0"/>
          <a:stretch/>
        </p:blipFill>
        <p:spPr>
          <a:xfrm>
            <a:off x="3386900" y="1158525"/>
            <a:ext cx="8624574" cy="48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19575" y="1344975"/>
            <a:ext cx="27810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Image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Container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Docker Client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Docker Host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Registry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Docker-compose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2541900" y="9000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Docker: </a:t>
            </a:r>
            <a:r>
              <a:rPr b="1" lang="en-IN" sz="2800">
                <a:solidFill>
                  <a:srgbClr val="1F4E79"/>
                </a:solidFill>
              </a:rPr>
              <a:t>How it </a:t>
            </a:r>
            <a:r>
              <a:rPr b="1" lang="en-IN" sz="2800">
                <a:solidFill>
                  <a:srgbClr val="1F4E79"/>
                </a:solidFill>
              </a:rPr>
              <a:t>Works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75" y="862425"/>
            <a:ext cx="9744701" cy="51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2541900" y="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       </a:t>
            </a:r>
            <a:r>
              <a:rPr b="1" lang="en-IN" sz="2800">
                <a:solidFill>
                  <a:srgbClr val="1F4E79"/>
                </a:solidFill>
              </a:rPr>
              <a:t>Container Life Cycle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347" l="0" r="0" t="9430"/>
          <a:stretch/>
        </p:blipFill>
        <p:spPr>
          <a:xfrm>
            <a:off x="0" y="892200"/>
            <a:ext cx="12192000" cy="56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541900" y="0"/>
            <a:ext cx="965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Docker : Storage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800" y="934075"/>
            <a:ext cx="3758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M</a:t>
            </a:r>
            <a:r>
              <a:rPr lang="en-IN" sz="2000">
                <a:solidFill>
                  <a:schemeClr val="dk1"/>
                </a:solidFill>
              </a:rPr>
              <a:t>anage data in Docker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6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Volume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6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Bind Mounts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6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tmpfs</a:t>
            </a:r>
            <a:endParaRPr sz="20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925" y="3302475"/>
            <a:ext cx="5015076" cy="321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388" y="934080"/>
            <a:ext cx="4653225" cy="236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>
            <a:endCxn id="145" idx="1"/>
          </p:cNvCxnSpPr>
          <p:nvPr/>
        </p:nvCxnSpPr>
        <p:spPr>
          <a:xfrm>
            <a:off x="5086825" y="2996237"/>
            <a:ext cx="2090100" cy="19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