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7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90" d="100"/>
          <a:sy n="90" d="100"/>
        </p:scale>
        <p:origin x="66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DFA9-C60B-4AF8-AAB7-87B9A5939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 Groups and Name Space</a:t>
            </a:r>
          </a:p>
        </p:txBody>
      </p:sp>
    </p:spTree>
    <p:extLst>
      <p:ext uri="{BB962C8B-B14F-4D97-AF65-F5344CB8AC3E}">
        <p14:creationId xmlns:p14="http://schemas.microsoft.com/office/powerpoint/2010/main" val="33800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0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F045-B30B-4EF7-9E06-09866A67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7411" y="569181"/>
            <a:ext cx="3948876" cy="2041525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Why C Groups and Namespace</a:t>
            </a:r>
          </a:p>
        </p:txBody>
      </p:sp>
      <p:sp useBgFill="1"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962B5-87C0-4E9A-B087-F9F1A2CA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365" y="962459"/>
            <a:ext cx="5543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42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0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F045-B30B-4EF7-9E06-09866A67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6947" y="437442"/>
            <a:ext cx="4228908" cy="1595438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C Group ?</a:t>
            </a:r>
          </a:p>
        </p:txBody>
      </p:sp>
      <p:sp useBgFill="1"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241C0-96E2-44A3-9A32-9BFD10155FE2}"/>
              </a:ext>
            </a:extLst>
          </p:cNvPr>
          <p:cNvSpPr txBox="1"/>
          <p:nvPr/>
        </p:nvSpPr>
        <p:spPr>
          <a:xfrm>
            <a:off x="1076326" y="1382713"/>
            <a:ext cx="60738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cgroups</a:t>
            </a:r>
            <a:r>
              <a:rPr lang="en-US" dirty="0"/>
              <a:t>, short for control groups, allow kernel imposed isolation on resources like memory and CPU.</a:t>
            </a:r>
          </a:p>
          <a:p>
            <a:pPr marL="342900" indent="-342900">
              <a:buAutoNum type="arabicPeriod"/>
            </a:pPr>
            <a:r>
              <a:rPr lang="en-US" dirty="0"/>
              <a:t>Control group has sub systems aka system ⁠represents a single resource, such as CPU time or memory</a:t>
            </a:r>
          </a:p>
          <a:p>
            <a:endParaRPr lang="en-US" dirty="0"/>
          </a:p>
          <a:p>
            <a:r>
              <a:rPr lang="en-US" b="1" u="sng" dirty="0"/>
              <a:t>Hierarchy</a:t>
            </a:r>
            <a:r>
              <a:rPr lang="en-US" dirty="0"/>
              <a:t>: A set of subsystems mounted together forms a hierarchy.</a:t>
            </a:r>
            <a:br>
              <a:rPr lang="en-US" dirty="0"/>
            </a:br>
            <a:r>
              <a:rPr lang="en-US" b="1" u="sng" dirty="0"/>
              <a:t>Tasks</a:t>
            </a:r>
            <a:r>
              <a:rPr lang="en-US" dirty="0"/>
              <a:t>       : The system processes are called tasks in </a:t>
            </a:r>
            <a:r>
              <a:rPr lang="en-US" dirty="0" err="1"/>
              <a:t>cgroups</a:t>
            </a:r>
            <a:r>
              <a:rPr lang="en-US" dirty="0"/>
              <a:t> terminology.</a:t>
            </a:r>
            <a:br>
              <a:rPr lang="en-US" dirty="0"/>
            </a:br>
            <a:r>
              <a:rPr lang="en-US" b="1" u="sng" dirty="0" err="1"/>
              <a:t>Cgroups</a:t>
            </a:r>
            <a:r>
              <a:rPr lang="en-US" dirty="0"/>
              <a:t>  : A </a:t>
            </a:r>
            <a:r>
              <a:rPr lang="en-US" dirty="0" err="1"/>
              <a:t>cgroup</a:t>
            </a:r>
            <a:r>
              <a:rPr lang="en-US" dirty="0"/>
              <a:t> associates a set of tasks with a set of parameters for one or more subsystems.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86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0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F045-B30B-4EF7-9E06-09866A67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6947" y="437442"/>
            <a:ext cx="4228908" cy="159543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C Group Subsystems Implementation</a:t>
            </a:r>
          </a:p>
        </p:txBody>
      </p:sp>
      <p:sp useBgFill="1"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9B889-CE21-4D2B-85E3-0F9C68901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98" y="871635"/>
            <a:ext cx="5954181" cy="506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78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0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F045-B30B-4EF7-9E06-09866A67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624" y="621445"/>
            <a:ext cx="3948876" cy="1227993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C Group – Hands On</a:t>
            </a:r>
          </a:p>
        </p:txBody>
      </p:sp>
      <p:sp useBgFill="1"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340CD-A59A-4BCC-BA3D-339FAFADE22F}"/>
              </a:ext>
            </a:extLst>
          </p:cNvPr>
          <p:cNvSpPr txBox="1"/>
          <p:nvPr/>
        </p:nvSpPr>
        <p:spPr>
          <a:xfrm>
            <a:off x="1404938" y="1468438"/>
            <a:ext cx="5852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Hands On: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Checking the C Groups directory structure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Setting the memory restriction for a process in C Group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91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0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F045-B30B-4EF7-9E06-09866A67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624" y="621445"/>
            <a:ext cx="3948876" cy="1227993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Container FS and chroot (w/0 Docker)</a:t>
            </a:r>
          </a:p>
        </p:txBody>
      </p:sp>
      <p:sp useBgFill="1"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340CD-A59A-4BCC-BA3D-339FAFADE22F}"/>
              </a:ext>
            </a:extLst>
          </p:cNvPr>
          <p:cNvSpPr txBox="1"/>
          <p:nvPr/>
        </p:nvSpPr>
        <p:spPr>
          <a:xfrm>
            <a:off x="1404938" y="1468438"/>
            <a:ext cx="5852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Container are usually a tar ball containing the FS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Once Can literally navigate through the file system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In order to check the view for the container FS, chroot tool is used.</a:t>
            </a:r>
          </a:p>
          <a:p>
            <a:pPr>
              <a:lnSpc>
                <a:spcPct val="200000"/>
              </a:lnSpc>
            </a:pPr>
            <a:r>
              <a:rPr lang="en-IN" dirty="0"/>
              <a:t>4. Hands On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064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0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F045-B30B-4EF7-9E06-09866A67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624" y="265907"/>
            <a:ext cx="3948876" cy="1227993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Namespace</a:t>
            </a:r>
          </a:p>
        </p:txBody>
      </p:sp>
      <p:sp useBgFill="1"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164D0-F020-44C1-A874-7FE820E5C0C4}"/>
              </a:ext>
            </a:extLst>
          </p:cNvPr>
          <p:cNvSpPr txBox="1"/>
          <p:nvPr/>
        </p:nvSpPr>
        <p:spPr>
          <a:xfrm>
            <a:off x="857255" y="1382713"/>
            <a:ext cx="6628632" cy="240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dirty="0"/>
              <a:t>Containers ensure isolation through namespaces.</a:t>
            </a:r>
          </a:p>
          <a:p>
            <a:pPr marL="342900" indent="-342900">
              <a:buAutoNum type="arabicPeriod"/>
            </a:pPr>
            <a:r>
              <a:rPr lang="en-IN" dirty="0"/>
              <a:t>Provides restricted view. </a:t>
            </a:r>
            <a:r>
              <a:rPr lang="en-IN" dirty="0" err="1"/>
              <a:t>Eg</a:t>
            </a:r>
            <a:r>
              <a:rPr lang="en-IN" dirty="0"/>
              <a:t>: restricted view of process tree.</a:t>
            </a:r>
          </a:p>
          <a:p>
            <a:pPr marL="342900" indent="-342900">
              <a:buAutoNum type="arabicPeriod"/>
            </a:pPr>
            <a:r>
              <a:rPr lang="en-IN" dirty="0"/>
              <a:t>There is implementation for creating NS: </a:t>
            </a:r>
          </a:p>
          <a:p>
            <a:r>
              <a:rPr lang="en-IN" dirty="0"/>
              <a:t>  - </a:t>
            </a:r>
            <a:r>
              <a:rPr lang="en-IN" dirty="0" err="1"/>
              <a:t>unshare</a:t>
            </a:r>
            <a:r>
              <a:rPr lang="en-IN" dirty="0"/>
              <a:t>() : Create NS and attaches current process to NS</a:t>
            </a:r>
          </a:p>
          <a:p>
            <a:r>
              <a:rPr lang="en-IN" dirty="0"/>
              <a:t>  - clone()  -  Create NS and process and attach process to NS,</a:t>
            </a:r>
          </a:p>
          <a:p>
            <a:r>
              <a:rPr lang="en-IN" dirty="0"/>
              <a:t>  - </a:t>
            </a:r>
            <a:r>
              <a:rPr lang="en-IN" dirty="0" err="1"/>
              <a:t>Setns</a:t>
            </a:r>
            <a:r>
              <a:rPr lang="en-IN" dirty="0"/>
              <a:t>() - </a:t>
            </a:r>
            <a:r>
              <a:rPr lang="en-US" dirty="0"/>
              <a:t> joining an existing namespace to an existing process</a:t>
            </a:r>
            <a:endParaRPr lang="en-I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Hands On - Name Space</a:t>
            </a:r>
          </a:p>
        </p:txBody>
      </p:sp>
    </p:spTree>
    <p:extLst>
      <p:ext uri="{BB962C8B-B14F-4D97-AF65-F5344CB8AC3E}">
        <p14:creationId xmlns:p14="http://schemas.microsoft.com/office/powerpoint/2010/main" val="3241134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08E701-639F-40DB-9FCF-42D084ABA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4356" y="2316163"/>
            <a:ext cx="3443288" cy="812800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4163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1048</TotalTime>
  <Words>198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 Groups and Name Space</vt:lpstr>
      <vt:lpstr>Why C Groups and Namespace</vt:lpstr>
      <vt:lpstr>C Group ?</vt:lpstr>
      <vt:lpstr>C Group Subsystems Implementation</vt:lpstr>
      <vt:lpstr>C Group – Hands On</vt:lpstr>
      <vt:lpstr>Container FS and chroot (w/0 Docker)</vt:lpstr>
      <vt:lpstr>Namespace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Groups and Name Space</dc:title>
  <dc:creator>Kulesh Deshmukh</dc:creator>
  <cp:lastModifiedBy>Kulesh Deshmukh</cp:lastModifiedBy>
  <cp:revision>25</cp:revision>
  <dcterms:created xsi:type="dcterms:W3CDTF">2018-10-23T12:33:04Z</dcterms:created>
  <dcterms:modified xsi:type="dcterms:W3CDTF">2018-10-27T05:08:50Z</dcterms:modified>
</cp:coreProperties>
</file>