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5" r:id="rId10"/>
    <p:sldId id="266" r:id="rId11"/>
    <p:sldId id="267" r:id="rId12"/>
    <p:sldId id="268" r:id="rId13"/>
    <p:sldId id="269" r:id="rId14"/>
    <p:sldId id="263" r:id="rId15"/>
    <p:sldId id="264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 smtClean="0">
                <a:latin typeface="Comic Sans MS" panose="030F0702030302020204" pitchFamily="66" charset="0"/>
              </a:rPr>
              <a:t>Новогодние загадки</a:t>
            </a:r>
            <a:endParaRPr lang="ru-RU" sz="6600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13" y="949825"/>
            <a:ext cx="3503634" cy="5109466"/>
          </a:xfrm>
          <a:prstGeom prst="rect">
            <a:avLst/>
          </a:prstGeom>
        </p:spPr>
      </p:pic>
      <p:sp>
        <p:nvSpPr>
          <p:cNvPr id="5" name="Скругленный прямоугольник 4">
            <a:hlinkClick r:id="rId3" action="ppaction://hlinksldjump"/>
          </p:cNvPr>
          <p:cNvSpPr/>
          <p:nvPr/>
        </p:nvSpPr>
        <p:spPr>
          <a:xfrm>
            <a:off x="2424798" y="4233797"/>
            <a:ext cx="4722312" cy="155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Comic Sans MS" panose="030F0702030302020204" pitchFamily="66" charset="0"/>
              </a:rPr>
              <a:t>НАЧНЕМ?</a:t>
            </a:r>
            <a:endParaRPr lang="ru-RU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6" y="701632"/>
            <a:ext cx="5260759" cy="5526007"/>
          </a:xfrm>
          <a:prstGeom prst="rect">
            <a:avLst/>
          </a:prstGeom>
        </p:spPr>
      </p:pic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87855" y="2136876"/>
            <a:ext cx="3244241" cy="2655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Отлично! Продолжим?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126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17" y="891304"/>
            <a:ext cx="5783958" cy="4661697"/>
          </a:xfrm>
          <a:prstGeom prst="rect">
            <a:avLst/>
          </a:prstGeom>
        </p:spPr>
      </p:pic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853820" y="3920647"/>
            <a:ext cx="3244241" cy="2655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Отлично! Продолжим?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020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41" y="749136"/>
            <a:ext cx="5004743" cy="4336431"/>
          </a:xfrm>
          <a:prstGeom prst="rect">
            <a:avLst/>
          </a:prstGeom>
        </p:spPr>
      </p:pic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8956110" y="3908121"/>
            <a:ext cx="2630466" cy="2004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Попробуй еще раз(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1954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35" y="651353"/>
            <a:ext cx="5387236" cy="5387236"/>
          </a:xfrm>
          <a:prstGeom prst="rect">
            <a:avLst/>
          </a:prstGeom>
        </p:spPr>
      </p:pic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2082" y="3845491"/>
            <a:ext cx="3244241" cy="2655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Отлично! Продолжим?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4850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72" y="842875"/>
            <a:ext cx="4732249" cy="4732249"/>
          </a:xfrm>
          <a:prstGeom prst="rect">
            <a:avLst/>
          </a:prstGeom>
        </p:spPr>
      </p:pic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475989" y="4573042"/>
            <a:ext cx="2630466" cy="2004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Попробуй еще раз(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7139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412750"/>
            <a:ext cx="5386912" cy="5574691"/>
          </a:xfrm>
          <a:prstGeom prst="rect">
            <a:avLst/>
          </a:prstGeom>
        </p:spPr>
      </p:pic>
      <p:sp>
        <p:nvSpPr>
          <p:cNvPr id="7" name="Скругленный прямоугольник 6">
            <a:hlinkClick r:id="rId3" action="ppaction://hlinksldjump"/>
          </p:cNvPr>
          <p:cNvSpPr/>
          <p:nvPr/>
        </p:nvSpPr>
        <p:spPr>
          <a:xfrm>
            <a:off x="8630433" y="3507288"/>
            <a:ext cx="3244241" cy="2655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Отлично! 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46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82" y="647178"/>
            <a:ext cx="4914378" cy="4914378"/>
          </a:xfrm>
          <a:prstGeom prst="rect">
            <a:avLst/>
          </a:prstGeom>
        </p:spPr>
      </p:pic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1390389" y="4735880"/>
            <a:ext cx="2630466" cy="2004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Попробуй еще раз(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051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10" y="503483"/>
            <a:ext cx="5034064" cy="5034064"/>
          </a:xfrm>
          <a:prstGeom prst="rect">
            <a:avLst/>
          </a:prstGeom>
        </p:spPr>
      </p:pic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8880953" y="2506247"/>
            <a:ext cx="2630466" cy="2004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Попробуй еще раз(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206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Comic Sans MS" panose="030F0702030302020204" pitchFamily="66" charset="0"/>
              </a:rPr>
              <a:t>На свете живут 3 типа людей. Первые знают, что дед Мороз существует, другие не верят в это, а кто же третий?</a:t>
            </a:r>
            <a:endParaRPr lang="ru-RU" sz="2800" b="1" dirty="0">
              <a:latin typeface="Comic Sans MS" panose="030F0702030302020204" pitchFamily="66" charset="0"/>
            </a:endParaRP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806335" y="3956858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Comic Sans MS" panose="030F0702030302020204" pitchFamily="66" charset="0"/>
              </a:rPr>
              <a:t>Японцы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5" name="Скругленный прямоугольник 4">
            <a:hlinkClick r:id="rId3" action="ppaction://hlinksldjump"/>
          </p:cNvPr>
          <p:cNvSpPr/>
          <p:nvPr/>
        </p:nvSpPr>
        <p:spPr>
          <a:xfrm>
            <a:off x="3718560" y="4021818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Дед Мороз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6" name="Скругленный прямоугольник 5">
            <a:hlinkClick r:id="rId2" action="ppaction://hlinksldjump"/>
          </p:cNvPr>
          <p:cNvSpPr/>
          <p:nvPr/>
        </p:nvSpPr>
        <p:spPr>
          <a:xfrm>
            <a:off x="6630786" y="3980255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Comic Sans MS" panose="030F0702030302020204" pitchFamily="66" charset="0"/>
              </a:rPr>
              <a:t>Ученики 4 а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98" y="1287621"/>
            <a:ext cx="2734197" cy="27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0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Comic Sans MS" panose="030F0702030302020204" pitchFamily="66" charset="0"/>
              </a:rPr>
              <a:t>Сколько вареных яиц человек может съесть натощак                         1 января?</a:t>
            </a:r>
            <a:endParaRPr lang="ru-RU" sz="3600" b="1" dirty="0">
              <a:latin typeface="Comic Sans MS" panose="030F0702030302020204" pitchFamily="66" charset="0"/>
            </a:endParaRP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955964" y="3956857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Comic Sans MS" panose="030F0702030302020204" pitchFamily="66" charset="0"/>
              </a:rPr>
              <a:t>12</a:t>
            </a:r>
            <a:endParaRPr lang="ru-RU" sz="4400" dirty="0">
              <a:latin typeface="Comic Sans MS" panose="030F0702030302020204" pitchFamily="66" charset="0"/>
            </a:endParaRP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3899852" y="3956857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latin typeface="Comic Sans MS" panose="030F0702030302020204" pitchFamily="66" charset="0"/>
              </a:rPr>
              <a:t>57</a:t>
            </a:r>
            <a:endParaRPr lang="ru-RU" sz="4000" dirty="0">
              <a:latin typeface="Comic Sans MS" panose="030F0702030302020204" pitchFamily="66" charset="0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6905106" y="3980255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Comic Sans MS" panose="030F0702030302020204" pitchFamily="66" charset="0"/>
              </a:rPr>
              <a:t>1</a:t>
            </a:r>
            <a:endParaRPr lang="ru-RU" sz="4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67" y="1516440"/>
            <a:ext cx="1964238" cy="24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5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Comic Sans MS" panose="030F0702030302020204" pitchFamily="66" charset="0"/>
              </a:rPr>
              <a:t>Кто никогда никуда не спешит и всегда приходит вовремя?</a:t>
            </a:r>
            <a:endParaRPr lang="ru-RU" sz="4000" b="1" dirty="0">
              <a:latin typeface="Comic Sans MS" panose="030F0702030302020204" pitchFamily="66" charset="0"/>
            </a:endParaRP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806335" y="3956858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Comic Sans MS" panose="030F0702030302020204" pitchFamily="66" charset="0"/>
              </a:rPr>
              <a:t>Папа с работы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3710450" y="3980255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Директор школы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6464531" y="3956857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latin typeface="Comic Sans MS" panose="030F0702030302020204" pitchFamily="66" charset="0"/>
              </a:rPr>
              <a:t>Новый год</a:t>
            </a:r>
            <a:endParaRPr lang="ru-RU" sz="3600" dirty="0">
              <a:latin typeface="Comic Sans MS" panose="030F0702030302020204" pitchFamily="66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820910"/>
            <a:ext cx="2716903" cy="39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latin typeface="Comic Sans MS" panose="030F0702030302020204" pitchFamily="66" charset="0"/>
              </a:rPr>
              <a:t>Кто на новогоднем застолье всегда одет по зимнему?</a:t>
            </a:r>
            <a:endParaRPr lang="ru-RU" sz="4400" b="1" dirty="0">
              <a:latin typeface="Comic Sans MS" panose="030F0702030302020204" pitchFamily="66" charset="0"/>
            </a:endParaRP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806335" y="3956858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Аниматор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5" name="Скругленный прямоугольник 4">
            <a:hlinkClick r:id="rId3" action="ppaction://hlinksldjump"/>
          </p:cNvPr>
          <p:cNvSpPr/>
          <p:nvPr/>
        </p:nvSpPr>
        <p:spPr>
          <a:xfrm>
            <a:off x="3543993" y="3980255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Сельдь под шубой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6" name="Скругленный прямоугольник 5">
            <a:hlinkClick r:id="rId2" action="ppaction://hlinksldjump"/>
          </p:cNvPr>
          <p:cNvSpPr/>
          <p:nvPr/>
        </p:nvSpPr>
        <p:spPr>
          <a:xfrm>
            <a:off x="6281652" y="3956858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Comic Sans MS" panose="030F0702030302020204" pitchFamily="66" charset="0"/>
              </a:rPr>
              <a:t>Снеговик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35" y="1203110"/>
            <a:ext cx="2347421" cy="30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0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Comic Sans MS" panose="030F0702030302020204" pitchFamily="66" charset="0"/>
              </a:rPr>
              <a:t>Как называется место, где дети в новогодние каникулы собирают богатый урожай шишек?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806335" y="3980253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omic Sans MS" panose="030F0702030302020204" pitchFamily="66" charset="0"/>
              </a:rPr>
              <a:t>В лесу под ёлкой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3406833" y="3980254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Comic Sans MS" panose="030F0702030302020204" pitchFamily="66" charset="0"/>
              </a:rPr>
              <a:t>В Африке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6007331" y="3980255"/>
            <a:ext cx="210312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omic Sans MS" panose="030F0702030302020204" pitchFamily="66" charset="0"/>
              </a:rPr>
              <a:t>На ледяной горке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35" y="790387"/>
            <a:ext cx="3264932" cy="35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0077" y="1531189"/>
            <a:ext cx="10233220" cy="1507067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latin typeface="Comic Sans MS" panose="030F0702030302020204" pitchFamily="66" charset="0"/>
              </a:rPr>
              <a:t>Спасибо за внимание!</a:t>
            </a:r>
            <a:endParaRPr lang="ru-RU" sz="5400" b="1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49" y="3153165"/>
            <a:ext cx="4305989" cy="20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44" y="838200"/>
            <a:ext cx="4836090" cy="4836090"/>
          </a:xfrm>
          <a:prstGeom prst="rect">
            <a:avLst/>
          </a:prstGeom>
        </p:spPr>
      </p:pic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538619" y="2605414"/>
            <a:ext cx="2630466" cy="2004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Попробуй еще раз(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968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31" y="276964"/>
            <a:ext cx="5160375" cy="5160375"/>
          </a:xfrm>
          <a:prstGeom prst="rect">
            <a:avLst/>
          </a:prstGeom>
        </p:spPr>
      </p:pic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8630433" y="3507288"/>
            <a:ext cx="3244241" cy="2655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latin typeface="Comic Sans MS" panose="030F0702030302020204" pitchFamily="66" charset="0"/>
              </a:rPr>
              <a:t>Отлично! Продолжим?</a:t>
            </a:r>
            <a:endParaRPr lang="ru-RU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9502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145</Words>
  <Application>Microsoft Office PowerPoint</Application>
  <PresentationFormat>Широкоэкранный</PresentationFormat>
  <Paragraphs>33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Century Gothic</vt:lpstr>
      <vt:lpstr>Comic Sans MS</vt:lpstr>
      <vt:lpstr>Wingdings 3</vt:lpstr>
      <vt:lpstr>Сектор</vt:lpstr>
      <vt:lpstr>Новогодние загадки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Новогодние загадки</dc:title>
  <dc:creator>мама работа</dc:creator>
  <cp:lastModifiedBy>Home</cp:lastModifiedBy>
  <cp:revision>12</cp:revision>
  <dcterms:created xsi:type="dcterms:W3CDTF">2023-12-26T08:13:28Z</dcterms:created>
  <dcterms:modified xsi:type="dcterms:W3CDTF">2023-12-27T05:21:20Z</dcterms:modified>
</cp:coreProperties>
</file>