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794F3-2F34-41C9-74D6-3D91A2E33FCE}" v="446" dt="2025-05-04T17:42:27.345"/>
    <p1510:client id="{DFB12A6A-2EA7-B35D-C0D4-20F8F9902F3A}" v="24" dt="2025-05-04T17:49:05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2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460946C2-12FC-479F-92C4-97C98976D8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D0653AF0-623E-40C0-AC3E-9408FED306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A4391-81D3-4CE3-BB27-4D500C7B1A1C}" type="datetimeFigureOut">
              <a:rPr lang="sk-SK" smtClean="0"/>
              <a:t>4. 5. 2025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D35EA793-74E1-44A4-A8FA-9A7C13AA20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EFBAFD3F-6621-4C9C-9F61-082168718C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75A70-55DF-4518-9D56-484193A45C7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275170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C238-635D-47CA-94D6-D9EBE1AE3627}" type="datetimeFigureOut">
              <a:rPr lang="sk-SK" noProof="0" smtClean="0"/>
              <a:t>4. 5. 2025</a:t>
            </a:fld>
            <a:endParaRPr lang="sk-SK" noProof="0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 noProof="0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noProof="0"/>
              <a:t>Upraviť štýly predlohy textu</a:t>
            </a:r>
          </a:p>
          <a:p>
            <a:pPr lvl="1"/>
            <a:r>
              <a:rPr lang="sk-SK" noProof="0"/>
              <a:t>Druhá úroveň</a:t>
            </a:r>
          </a:p>
          <a:p>
            <a:pPr lvl="2"/>
            <a:r>
              <a:rPr lang="sk-SK" noProof="0"/>
              <a:t>Tretia úroveň</a:t>
            </a:r>
          </a:p>
          <a:p>
            <a:pPr lvl="3"/>
            <a:r>
              <a:rPr lang="sk-SK" noProof="0"/>
              <a:t>Štvrtá úroveň</a:t>
            </a:r>
          </a:p>
          <a:p>
            <a:pPr lvl="4"/>
            <a:r>
              <a:rPr lang="sk-SK" noProof="0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 noProof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1B69A-0E7A-4FE5-9688-70B52C5CA524}" type="slidenum">
              <a:rPr lang="sk-SK" noProof="0" smtClean="0"/>
              <a:t>‹#›</a:t>
            </a:fld>
            <a:endParaRPr lang="sk-SK" noProof="0"/>
          </a:p>
        </p:txBody>
      </p:sp>
    </p:spTree>
    <p:extLst>
      <p:ext uri="{BB962C8B-B14F-4D97-AF65-F5344CB8AC3E}">
        <p14:creationId xmlns:p14="http://schemas.microsoft.com/office/powerpoint/2010/main" val="208427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1B69A-0E7A-4FE5-9688-70B52C5CA524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359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Obdĺžnik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Voľný tva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sk-SK" noProof="0"/>
              <a:t>Kliknutím upravte štýl predlohy nadpisu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k-SK" noProof="0"/>
              <a:t>Kliknutím upravte štýl predlohy podnadpisu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37D8333A-EDA0-4C84-8723-94C678477BF2}" type="datetime1">
              <a:rPr lang="sk-SK" noProof="0" smtClean="0"/>
              <a:t>4. 5. 2025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11" name="Obdĺžnik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ok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Obdĺžnik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á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á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á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á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á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Voľný tvar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Voľný tvar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Voľný tva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11DB10-0712-497A-8E27-15D61BE1CF2C}" type="datetime1">
              <a:rPr lang="sk-SK" noProof="0" smtClean="0"/>
              <a:t>4. 5. 2025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16" name="Obdĺžnik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dpis a 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Obdĺžnik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á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á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á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á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á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Voľný tvar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Voľný tvar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Voľný tva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8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ECAC0-F275-447A-996D-112B7E8ADCA2}" type="datetime1">
              <a:rPr lang="sk-SK" noProof="0" smtClean="0"/>
              <a:t>4. 5. 2025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13" name="Obdĺžnik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ácia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kupina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Obdĺžnik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á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á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á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á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á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Voľný tvar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Voľný tvar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Voľný tva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ové pole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sk-SK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ové pole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sk-SK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14" name="Zástupný symbol textu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10" name="Zástupný symbol textu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9A3F02-5527-4DEB-B35C-9E1698700755}" type="datetime1">
              <a:rPr lang="sk-SK" noProof="0" smtClean="0"/>
              <a:t>4. 5. 2025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19" name="Obdĺžnik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Obdĺžnik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á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á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á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á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á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Voľný tvar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Voľný tvar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Voľný tva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2E03B9-B39B-43C5-81C5-E96609C26E5D}" type="datetime1">
              <a:rPr lang="sk-SK" noProof="0" smtClean="0"/>
              <a:t>4. 5. 2025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14" name="Obdĺžnik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ĺ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16" name="Zástupný symbol textu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19" name="Zástupný symbol textu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14" name="Zástupný symbol textu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20" name="Zástupný symbol textu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cxnSp>
        <p:nvCxnSpPr>
          <p:cNvPr id="17" name="Priama spojnica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Priama spojnica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1DF039-0A33-4E27-AAF2-98265C76759C}" type="datetime1">
              <a:rPr lang="sk-SK" noProof="0" smtClean="0"/>
              <a:t>4. 5. 2025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ĺpec s 3 obráz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19" name="Zástupný symbol obrázka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22" name="Zástupný symbol textu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1" name="Zástupný symbol obrázka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23" name="Zástupný symbol textu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14" name="Zástupný symbol textu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2" name="Zástupný symbol obrázka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k-SK" noProof="0"/>
              <a:t>Kliknutím na ikonu pridáte obrázok</a:t>
            </a:r>
          </a:p>
        </p:txBody>
      </p:sp>
      <p:sp>
        <p:nvSpPr>
          <p:cNvPr id="24" name="Zástupný symbol textu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cxnSp>
        <p:nvCxnSpPr>
          <p:cNvPr id="43" name="Priama spojnica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Priama spojnica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9B28B-6047-41E4-9D38-62B65DC374F8}" type="datetime1">
              <a:rPr lang="sk-SK" noProof="0" smtClean="0"/>
              <a:t>4. 5. 2025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E1BB9C76-91DD-4E5C-905F-3824B7AB9969}" type="datetime1">
              <a:rPr lang="sk-SK" noProof="0" smtClean="0"/>
              <a:t>4. 5. 2025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Obdĺžnik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á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á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á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á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á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Obdĺžnik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Voľný tvar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Voľný tvar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Voľný tva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Z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343B00C2-1208-4997-8B56-2538BE0C11D4}" type="datetime1">
              <a:rPr lang="sk-SK" noProof="0" smtClean="0"/>
              <a:t>4. 5. 2025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14" name="Obdĺžnik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E797CD-C53F-42AF-ACBE-B62A5491EA46}" type="datetime1">
              <a:rPr lang="sk-SK" noProof="0" smtClean="0"/>
              <a:t>4. 5. 2025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Obdĺžnik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á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á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á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á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á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bdĺžnik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Voľný tvar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Voľný tvar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Voľný tva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09E9C3-4121-40CB-852B-A0E858F621EE}" type="datetime1">
              <a:rPr lang="sk-SK" noProof="0" smtClean="0"/>
              <a:t>4. 5. 2025</a:t>
            </a:fld>
            <a:endParaRPr lang="sk-SK" noProof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16" name="Obdĺžnik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D487F2-CA3F-4369-A68F-6F1DA26B138E}" type="datetime1">
              <a:rPr lang="sk-SK" noProof="0" smtClean="0"/>
              <a:t>4. 5. 2025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C0537F-AF68-48F8-9CDC-7F12738771B6}" type="datetime1">
              <a:rPr lang="sk-SK" noProof="0" smtClean="0"/>
              <a:t>4. 5. 2025</a:t>
            </a:fld>
            <a:endParaRPr lang="sk-SK" noProof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/>
          <p:cNvSpPr>
            <a:spLocks noGrp="1"/>
          </p:cNvSpPr>
          <p:nvPr>
            <p:ph type="title" hasCustomPrompt="1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275639-6A64-46EF-8946-D7BA7E0195A9}" type="datetime1">
              <a:rPr lang="sk-SK" noProof="0" smtClean="0"/>
              <a:t>4. 5. 2025</a:t>
            </a:fld>
            <a:endParaRPr lang="sk-SK" noProof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3F522C-1ABB-4F55-A44A-92F672160957}" type="datetime1">
              <a:rPr lang="sk-SK" noProof="0" smtClean="0"/>
              <a:t>4. 5. 2025</a:t>
            </a:fld>
            <a:endParaRPr lang="sk-SK" noProof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7" name="Obdĺžnik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Obdĺžnik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á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á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á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á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á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bdĺžnik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Voľný tvar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Voľný tvar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Voľný tva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B464E9-2C58-4193-BC4F-06A5C794F34E}" type="datetime1">
              <a:rPr lang="sk-SK" noProof="0" smtClean="0"/>
              <a:t>4. 5. 2025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16" name="Obdĺžnik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Obdĺžnik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á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á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á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á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á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bdĺžnik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Voľný tvar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Voľný tvar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Voľný tva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sk-SK" noProof="0"/>
              <a:t>Kliknutím na ikonu pridáte obrázok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Upraviť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11EAD-CED4-4AAB-AFBE-D43F3B0EE513}" type="datetime1">
              <a:rPr lang="sk-SK" noProof="0" smtClean="0"/>
              <a:t>4. 5. 2025</a:t>
            </a:fld>
            <a:endParaRPr lang="sk-SK" noProof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/>
          </a:p>
        </p:txBody>
      </p:sp>
      <p:sp>
        <p:nvSpPr>
          <p:cNvPr id="16" name="Obdĺžnik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Obdĺžnik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á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á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á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á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á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Voľný tvar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Voľný tvar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Voľný tvar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sk-SK" noProof="0"/>
              <a:t>Kliknite sem a upravte štýl predlohy nadpisov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noProof="0"/>
              <a:t>Upraviť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FDE823B6-06FE-4AA0-AEBB-1510D026ADA3}" type="datetime1">
              <a:rPr lang="sk-SK" noProof="0" smtClean="0"/>
              <a:t>4. 5. 2025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sk-SK" noProof="0"/>
          </a:p>
        </p:txBody>
      </p:sp>
      <p:sp>
        <p:nvSpPr>
          <p:cNvPr id="21" name="Obdĺžnik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sk-SK" noProof="0" smtClean="0"/>
              <a:pPr/>
              <a:t>‹#›</a:t>
            </a:fld>
            <a:endParaRPr lang="sk-SK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ok 3" descr="Obrázok, na ktorom je projektor, svetlo&#10;&#10;Obsah vygenerovaný pomocou AI môže byť nesprávny.">
            <a:extLst>
              <a:ext uri="{FF2B5EF4-FFF2-40B4-BE49-F238E27FC236}">
                <a16:creationId xmlns:a16="http://schemas.microsoft.com/office/drawing/2014/main" id="{0848EB64-0923-20D2-75FB-4D889E0F155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l="6536" r="299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>
            <a:normAutofit/>
          </a:bodyPr>
          <a:lstStyle/>
          <a:p>
            <a:r>
              <a:rPr lang="sk-SK" b="1">
                <a:solidFill>
                  <a:schemeClr val="tx1"/>
                </a:solidFill>
                <a:latin typeface="Times New Roman"/>
                <a:cs typeface="Times New Roman"/>
              </a:rPr>
              <a:t>Význam a údržba zabezpečovacích zariadení</a:t>
            </a:r>
            <a:endParaRPr lang="sk-SK">
              <a:solidFill>
                <a:schemeClr val="tx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>
            <a:normAutofit/>
          </a:bodyPr>
          <a:lstStyle/>
          <a:p>
            <a:r>
              <a:rPr lang="sk-SK">
                <a:solidFill>
                  <a:schemeClr val="tx1"/>
                </a:solidFill>
              </a:rPr>
              <a:t>Alex Michálek </a:t>
            </a:r>
          </a:p>
          <a:p>
            <a:r>
              <a:rPr lang="sk-SK">
                <a:solidFill>
                  <a:schemeClr val="tx1"/>
                </a:solidFill>
              </a:rPr>
              <a:t>4.Mpsa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4E1665-BF71-A968-4D2C-A28A6689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Prečo som si vybral túto tému:</a:t>
            </a:r>
            <a:br>
              <a:rPr lang="en-US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Kamerový</a:t>
            </a:r>
            <a: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systém</a:t>
            </a:r>
            <a: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Bezpečnosť</a:t>
            </a:r>
            <a: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Pokročilé</a:t>
            </a:r>
            <a: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technológie</a:t>
            </a:r>
            <a: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 </a:t>
            </a:r>
            <a:br>
              <a:rPr lang="en-US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Prínos</a:t>
            </a:r>
            <a: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pre </a:t>
            </a:r>
            <a:r>
              <a:rPr lang="en-US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budúcnosť</a:t>
            </a:r>
            <a:br>
              <a:rPr lang="en-US" sz="2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22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Zástupný objekt pre obsah 6" descr="Obrázok, na ktorom je text, snímka obrazovky, kruh, projektor&#10;&#10;Obsah vygenerovaný pomocou AI môže byť nesprávny.">
            <a:extLst>
              <a:ext uri="{FF2B5EF4-FFF2-40B4-BE49-F238E27FC236}">
                <a16:creationId xmlns:a16="http://schemas.microsoft.com/office/drawing/2014/main" id="{C32B82A8-4422-B736-3C5B-75F111A24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267777"/>
            <a:ext cx="6470907" cy="431933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6756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ACE82DA-C14A-D103-22D2-B0234075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1241266"/>
            <a:ext cx="479814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Montáž</a:t>
            </a:r>
            <a:r>
              <a:rPr lang="en-US" sz="28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zabezpečovacích</a:t>
            </a:r>
            <a:r>
              <a:rPr lang="en-US" sz="28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zariadení</a:t>
            </a:r>
            <a:br>
              <a:rPr lang="en-US" sz="2800" b="1" i="0" kern="1200" dirty="0"/>
            </a:br>
            <a:br>
              <a:rPr lang="en-US" sz="2600" b="0" i="0" kern="1200" dirty="0"/>
            </a:b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Vyber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správneho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miesta</a:t>
            </a:r>
            <a:br>
              <a:rPr lang="en-US" sz="2600" b="0" i="0" kern="1200" dirty="0"/>
            </a:b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Správna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inštalácia</a:t>
            </a:r>
            <a:br>
              <a:rPr lang="en-US" sz="2600" b="0" i="0" kern="1200" dirty="0"/>
            </a:b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Testovanie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funkčnosti</a:t>
            </a:r>
            <a:br>
              <a:rPr lang="en-US" sz="2600" b="0" i="0" kern="1200" dirty="0"/>
            </a:b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Konfigurácia</a:t>
            </a: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softvéru</a:t>
            </a:r>
            <a:br>
              <a:rPr lang="en-US" sz="2600" b="0" i="0" kern="1200" dirty="0"/>
            </a:br>
            <a:endParaRPr lang="en-US" sz="26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Zástupný objekt pre obsah 3" descr="Obrázok, na ktorom je osoba, chlap, fotoaparát, ošatenie&#10;&#10;Obsah vygenerovaný pomocou AI môže byť nesprávny.">
            <a:extLst>
              <a:ext uri="{FF2B5EF4-FFF2-40B4-BE49-F238E27FC236}">
                <a16:creationId xmlns:a16="http://schemas.microsoft.com/office/drawing/2014/main" id="{C7E46767-0FF7-21BF-79EA-02BCBE257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4" y="1763286"/>
            <a:ext cx="4986236" cy="33283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3233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4" name="Zástupný objekt pre obsah 3" descr="Obrázok, na ktorom je ošatenie, nebo, exteriér, osoba&#10;&#10;Obsah vygenerovaný pomocou AI môže byť nesprávny.">
            <a:extLst>
              <a:ext uri="{FF2B5EF4-FFF2-40B4-BE49-F238E27FC236}">
                <a16:creationId xmlns:a16="http://schemas.microsoft.com/office/drawing/2014/main" id="{C326009A-3161-55BE-3588-E419BE41C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7961" r="-1" b="-1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7C27B16-549A-0973-3627-C2437C7E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830717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err="1"/>
              <a:t>Osadenie</a:t>
            </a:r>
            <a:r>
              <a:rPr lang="en-US" sz="2800" b="1" dirty="0"/>
              <a:t> </a:t>
            </a:r>
            <a:r>
              <a:rPr lang="en-US" sz="2800" b="1" dirty="0" err="1"/>
              <a:t>kamerového</a:t>
            </a:r>
            <a:r>
              <a:rPr lang="en-US" sz="2800" b="1" dirty="0"/>
              <a:t> </a:t>
            </a:r>
            <a:r>
              <a:rPr lang="en-US" sz="2800" b="1" dirty="0" err="1"/>
              <a:t>systému</a:t>
            </a:r>
            <a:r>
              <a:rPr lang="en-US" sz="2800" b="1" dirty="0"/>
              <a:t> </a:t>
            </a:r>
            <a:br>
              <a:rPr lang="en-US" sz="2800" b="1" dirty="0"/>
            </a:br>
            <a:br>
              <a:rPr lang="en-US" sz="2600" dirty="0"/>
            </a:br>
            <a:r>
              <a:rPr lang="en-US" sz="2600" dirty="0"/>
              <a:t>- Podložka </a:t>
            </a:r>
            <a:br>
              <a:rPr lang="en-US" sz="2600" dirty="0"/>
            </a:br>
            <a:r>
              <a:rPr lang="en-US" sz="2600" dirty="0"/>
              <a:t>- Súprava </a:t>
            </a:r>
            <a:r>
              <a:rPr lang="en-US" sz="2600" dirty="0" err="1"/>
              <a:t>Naradia</a:t>
            </a:r>
            <a:br>
              <a:rPr lang="en-US" sz="2600" dirty="0"/>
            </a:br>
            <a:r>
              <a:rPr lang="en-US" sz="2600" dirty="0"/>
              <a:t>- Internetový  </a:t>
            </a:r>
            <a:r>
              <a:rPr lang="en-US" sz="2600" dirty="0" err="1"/>
              <a:t>kábel</a:t>
            </a:r>
            <a:r>
              <a:rPr lang="en-US" sz="2600" dirty="0"/>
              <a:t> </a:t>
            </a:r>
            <a:br>
              <a:rPr lang="en-US" sz="2600" dirty="0"/>
            </a:br>
            <a:r>
              <a:rPr lang="en-US" sz="2600" dirty="0"/>
              <a:t>- POE Switch</a:t>
            </a:r>
            <a:br>
              <a:rPr lang="en-US" sz="2600" dirty="0"/>
            </a:br>
            <a:r>
              <a:rPr lang="en-US" sz="2600" dirty="0"/>
              <a:t>- Video </a:t>
            </a:r>
            <a:r>
              <a:rPr lang="en-US" sz="2600" dirty="0" err="1"/>
              <a:t>rekordér</a:t>
            </a:r>
            <a:r>
              <a:rPr lang="en-US" sz="2600" dirty="0"/>
              <a:t> (NVR)</a:t>
            </a:r>
            <a:br>
              <a:rPr lang="en-US" sz="2600" dirty="0"/>
            </a:br>
            <a:r>
              <a:rPr lang="en-US" sz="2600" dirty="0"/>
              <a:t> 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165047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9E2B19D-F6C9-AA86-F4EB-CB41EA25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857" y="1144811"/>
            <a:ext cx="4419463" cy="31972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i="0" kern="120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Osadenie</a:t>
            </a:r>
            <a:r>
              <a:rPr lang="en-US" sz="28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0" kern="120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Alarmového</a:t>
            </a:r>
            <a:r>
              <a:rPr lang="en-US" sz="28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i="0" kern="120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systému</a:t>
            </a:r>
            <a:r>
              <a:rPr lang="en-US" sz="28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800" b="1" i="0" kern="1200" dirty="0"/>
            </a:br>
            <a:br>
              <a:rPr lang="en-US" sz="2200" b="1" i="0" kern="1200" dirty="0"/>
            </a:br>
            <a: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2200" b="0" i="0" kern="120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Ústredňa</a:t>
            </a:r>
            <a: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200" b="0" i="0" kern="1200" dirty="0"/>
            </a:br>
            <a: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- </a:t>
            </a:r>
            <a:r>
              <a:rPr lang="en-US" sz="2200" b="0" i="0" kern="120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Siréna</a:t>
            </a:r>
            <a: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200" b="0" i="0" kern="1200" dirty="0"/>
            </a:br>
            <a: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- </a:t>
            </a:r>
            <a:r>
              <a:rPr lang="en-US" sz="2200" b="0" i="0" kern="120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Senzory</a:t>
            </a:r>
            <a: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200" b="0" i="0" kern="1200" dirty="0"/>
            </a:br>
            <a: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- Video </a:t>
            </a:r>
            <a:r>
              <a:rPr lang="en-US" sz="2200" b="0" i="0" kern="120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vrátnik</a:t>
            </a:r>
            <a:r>
              <a:rPr lang="en-US" sz="2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dirty="0">
                <a:ea typeface="+mj-ea"/>
                <a:cs typeface="+mj-cs"/>
              </a:rPr>
            </a:br>
            <a:r>
              <a:rPr lang="en-US" sz="2200" dirty="0">
                <a:solidFill>
                  <a:srgbClr val="EBEBEB"/>
                </a:solidFill>
              </a:rPr>
              <a:t>-</a:t>
            </a:r>
            <a:r>
              <a:rPr lang="en-US" sz="2200" dirty="0">
                <a:solidFill>
                  <a:srgbClr val="EBEBEB"/>
                </a:solidFill>
                <a:ea typeface="+mj-lt"/>
                <a:cs typeface="+mj-lt"/>
              </a:rPr>
              <a:t> Komunikačné </a:t>
            </a:r>
            <a:r>
              <a:rPr lang="en-US" sz="2200" err="1">
                <a:solidFill>
                  <a:srgbClr val="EBEBEB"/>
                </a:solidFill>
                <a:ea typeface="+mj-lt"/>
                <a:cs typeface="+mj-lt"/>
              </a:rPr>
              <a:t>moduly</a:t>
            </a:r>
            <a:br>
              <a:rPr lang="en-US" sz="2200" dirty="0"/>
            </a:br>
            <a:endParaRPr lang="en-US" sz="22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Zástupný objekt pre obsah 3" descr="Obrázok, na ktorom je text, kancelárske potreby, elektronické zariadenie, stena&#10;&#10;Obsah vygenerovaný pomocou AI môže byť nesprávny.">
            <a:extLst>
              <a:ext uri="{FF2B5EF4-FFF2-40B4-BE49-F238E27FC236}">
                <a16:creationId xmlns:a16="http://schemas.microsoft.com/office/drawing/2014/main" id="{AED5B776-2460-07CE-F4F9-BB36C3253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7892" y="1113063"/>
            <a:ext cx="5114649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98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7" name="Rectangle 48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8" name="Rectangle 50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Zástupný objekt pre obsah 3" descr="Obrázok, na ktorom je osoba, ošatenie, oblek, chlap&#10;&#10;Obsah vygenerovaný pomocou AI môže byť nesprávny.">
            <a:extLst>
              <a:ext uri="{FF2B5EF4-FFF2-40B4-BE49-F238E27FC236}">
                <a16:creationId xmlns:a16="http://schemas.microsoft.com/office/drawing/2014/main" id="{042DD34D-5716-A445-A117-B346B0E45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608CE8B-51D2-542D-EB93-0301E1BD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2099733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tx1"/>
                </a:solidFill>
              </a:rPr>
              <a:t>Moje </a:t>
            </a:r>
            <a:r>
              <a:rPr lang="en-US" sz="2800" b="1" err="1">
                <a:solidFill>
                  <a:schemeClr val="tx1"/>
                </a:solidFill>
              </a:rPr>
              <a:t>skúsenosti</a:t>
            </a:r>
            <a:r>
              <a:rPr lang="en-US" sz="2800" b="1" dirty="0">
                <a:solidFill>
                  <a:schemeClr val="tx1"/>
                </a:solidFill>
              </a:rPr>
              <a:t> a problémy z </a:t>
            </a:r>
            <a:r>
              <a:rPr lang="en-US" sz="2800" b="1" err="1">
                <a:solidFill>
                  <a:schemeClr val="tx1"/>
                </a:solidFill>
              </a:rPr>
              <a:t>prax</a:t>
            </a:r>
            <a:r>
              <a:rPr lang="en-US" sz="3200" b="1" err="1">
                <a:solidFill>
                  <a:schemeClr val="tx1"/>
                </a:solidFill>
              </a:rPr>
              <a:t>e</a:t>
            </a:r>
            <a:br>
              <a:rPr lang="en-US" sz="3200" dirty="0"/>
            </a:br>
            <a:br>
              <a:rPr lang="en-US" sz="2200" dirty="0"/>
            </a:br>
            <a:r>
              <a:rPr lang="en-US" sz="2200" dirty="0">
                <a:solidFill>
                  <a:schemeClr val="tx1"/>
                </a:solidFill>
              </a:rPr>
              <a:t>- </a:t>
            </a:r>
            <a:r>
              <a:rPr lang="en-US" sz="2200" err="1">
                <a:solidFill>
                  <a:schemeClr val="tx1"/>
                </a:solidFill>
              </a:rPr>
              <a:t>Uvedomil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err="1">
                <a:solidFill>
                  <a:schemeClr val="tx1"/>
                </a:solidFill>
              </a:rPr>
              <a:t>som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err="1">
                <a:solidFill>
                  <a:schemeClr val="tx1"/>
                </a:solidFill>
              </a:rPr>
              <a:t>si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err="1">
                <a:solidFill>
                  <a:schemeClr val="tx1"/>
                </a:solidFill>
              </a:rPr>
              <a:t>aké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err="1">
                <a:solidFill>
                  <a:schemeClr val="tx1"/>
                </a:solidFill>
              </a:rPr>
              <a:t>dôležité</a:t>
            </a:r>
            <a:r>
              <a:rPr lang="en-US" sz="2200" dirty="0">
                <a:solidFill>
                  <a:schemeClr val="tx1"/>
                </a:solidFill>
              </a:rPr>
              <a:t> je </a:t>
            </a:r>
            <a:r>
              <a:rPr lang="en-US" sz="2200" err="1">
                <a:solidFill>
                  <a:schemeClr val="tx1"/>
                </a:solidFill>
              </a:rPr>
              <a:t>presné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err="1">
                <a:solidFill>
                  <a:schemeClr val="tx1"/>
                </a:solidFill>
              </a:rPr>
              <a:t>umiestnenie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err="1">
                <a:solidFill>
                  <a:schemeClr val="tx1"/>
                </a:solidFill>
              </a:rPr>
              <a:t>zariadenia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>
                <a:solidFill>
                  <a:schemeClr val="tx1"/>
                </a:solidFill>
              </a:rPr>
              <a:t>- </a:t>
            </a:r>
            <a:r>
              <a:rPr lang="en-US" sz="2200" err="1">
                <a:solidFill>
                  <a:schemeClr val="tx1"/>
                </a:solidFill>
              </a:rPr>
              <a:t>Problémy</a:t>
            </a:r>
            <a:r>
              <a:rPr lang="en-US" sz="2200" dirty="0">
                <a:solidFill>
                  <a:schemeClr val="tx1"/>
                </a:solidFill>
              </a:rPr>
              <a:t> s </a:t>
            </a:r>
            <a:r>
              <a:rPr lang="en-US" sz="2200" err="1">
                <a:solidFill>
                  <a:schemeClr val="tx1"/>
                </a:solidFill>
              </a:rPr>
              <a:t>kompatibilitou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>
                <a:solidFill>
                  <a:schemeClr val="tx1"/>
                </a:solidFill>
              </a:rPr>
              <a:t>- </a:t>
            </a:r>
            <a:r>
              <a:rPr lang="en-US" sz="2200" err="1">
                <a:solidFill>
                  <a:schemeClr val="tx1"/>
                </a:solidFill>
              </a:rPr>
              <a:t>Skúsenosť</a:t>
            </a:r>
            <a:r>
              <a:rPr lang="en-US" sz="2200" dirty="0">
                <a:solidFill>
                  <a:schemeClr val="tx1"/>
                </a:solidFill>
              </a:rPr>
              <a:t> s </a:t>
            </a:r>
            <a:r>
              <a:rPr lang="en-US" sz="2200" err="1">
                <a:solidFill>
                  <a:schemeClr val="tx1"/>
                </a:solidFill>
              </a:rPr>
              <a:t>prípravou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err="1">
                <a:solidFill>
                  <a:schemeClr val="tx1"/>
                </a:solidFill>
              </a:rPr>
              <a:t>internetových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err="1">
                <a:solidFill>
                  <a:schemeClr val="tx1"/>
                </a:solidFill>
              </a:rPr>
              <a:t>káblov</a:t>
            </a:r>
            <a:r>
              <a:rPr lang="en-US" sz="2200" dirty="0">
                <a:solidFill>
                  <a:schemeClr val="tx1"/>
                </a:solidFill>
              </a:rPr>
              <a:t>  </a:t>
            </a:r>
          </a:p>
        </p:txBody>
      </p:sp>
    </p:spTree>
    <p:extLst>
      <p:ext uri="{BB962C8B-B14F-4D97-AF65-F5344CB8AC3E}">
        <p14:creationId xmlns:p14="http://schemas.microsoft.com/office/powerpoint/2010/main" val="375873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39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3" name="Rectangle 43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4" name="Group 45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7" name="Rectangle 46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80D9068E-F917-BC38-8EDF-50DAF54D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Ďakujem</a:t>
            </a:r>
            <a:r>
              <a:rPr lang="en-US" sz="5400" dirty="0">
                <a:solidFill>
                  <a:schemeClr val="tx1"/>
                </a:solidFill>
              </a:rPr>
              <a:t> za </a:t>
            </a:r>
            <a:r>
              <a:rPr lang="en-US" sz="5400" dirty="0" err="1">
                <a:solidFill>
                  <a:schemeClr val="tx1"/>
                </a:solidFill>
              </a:rPr>
              <a:t>pozornosť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55" name="Straight Connector 49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32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n – zasadacia miestnosť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1</Words>
  <PresentationFormat>Širokouhlá</PresentationFormat>
  <Paragraphs>1</Paragraphs>
  <Slides>7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8" baseType="lpstr">
      <vt:lpstr>Ión – zasadacia miestnosť</vt:lpstr>
      <vt:lpstr>Význam a údržba zabezpečovacích zariadení</vt:lpstr>
      <vt:lpstr>Prečo som si vybral túto tému:  - Kamerový systém  - Bezpečnosť  - Pokročilé technológie  - Prínos pre budúcnosť </vt:lpstr>
      <vt:lpstr>Montáž zabezpečovacích zariadení  - Vyber správneho miesta - Správna inštalácia - Testovanie funkčnosti - Konfigurácia softvéru </vt:lpstr>
      <vt:lpstr>Osadenie kamerového systému   - Podložka  - Súprava Naradia - Internetový  kábel  - POE Switch - Video rekordér (NVR)  </vt:lpstr>
      <vt:lpstr>Osadenie Alarmového systému   - Ústredňa  - Siréna  - Senzory  - Video vrátnik  - Komunikačné moduly </vt:lpstr>
      <vt:lpstr>Moje skúsenosti a problémy z praxe  - Uvedomil som si aké dôležité je presné umiestnenie zariadenia  - Problémy s kompatibilitou  - Skúsenosť s prípravou internetových káblov  </vt:lpstr>
      <vt:lpstr>Ďakujem za pozornosť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2025-05-04T16:31:41Z</dcterms:created>
  <dcterms:modified xsi:type="dcterms:W3CDTF">2025-05-04T17:49:33Z</dcterms:modified>
</cp:coreProperties>
</file>