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9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EF90A-0657-4B5E-B1AF-796D4A348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9D5A96-6103-46C2-B2DF-A1C0D90C9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9A7E6-C5C8-486F-9921-723DCC0B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6A5-35BE-4177-95D9-2ABD78286EF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A0A5C-060E-41C0-94E6-EB8B03BD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C15E2-19F7-42CC-806C-3C694EFA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084-38E1-44E4-A49B-EEC82ACA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2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C158-DC1B-468C-929B-FE8E731B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F52A0E-8F21-4103-A2E6-9530EEEF5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4F93C-8497-4151-B536-15106767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6A5-35BE-4177-95D9-2ABD78286EF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8B9FC-5CFF-4584-9F9D-25ECDEF4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B6AD7-7284-4C73-B973-45BD8629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084-38E1-44E4-A49B-EEC82ACA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0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911AEC-A51E-41B7-A131-9106E8D89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C686AA-B457-4993-B7D3-F3C94A6BB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3C9B7-B42C-4F7C-B0BE-59D6C6F4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6A5-35BE-4177-95D9-2ABD78286EF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F2F15-A34B-4453-991D-9E39386D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867B0-DB6E-4593-8EB0-67CFE3D8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084-38E1-44E4-A49B-EEC82ACA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1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35A94-D2F1-40B1-8213-E0E0BFF3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06868-D212-4E63-8B9F-9B55F916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FA2D0-EA88-4F8A-83FA-9A3D4AC9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6A5-35BE-4177-95D9-2ABD78286EF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06FB6-BDCA-4CD0-AE8C-918436B3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4C5F7-3821-4F8E-AF7C-E83F6C59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084-38E1-44E4-A49B-EEC82ACA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8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883F-D197-4B7F-ADEB-DF185C79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D37658-D8B4-4350-8CD0-4BFE20FAB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CEFB9-85D0-4A19-825A-81034A3B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6A5-35BE-4177-95D9-2ABD78286EF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EAEF4-145B-407D-BD44-65AC6EC4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3461A-1D48-4703-8F0A-7EC86574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084-38E1-44E4-A49B-EEC82ACA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3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B71E8-1CD4-47B3-8A86-2983E253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6A76D-00A5-4A7B-90B0-8288511AE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A59A83-2EAC-450E-BEDF-84062F5EC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73F7E-2325-429D-A9E4-EF75EF24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6A5-35BE-4177-95D9-2ABD78286EF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0FFE84-01C4-47FB-AAF4-631E8871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FB40A9-67A2-4BB1-87D3-7CCBDB90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084-38E1-44E4-A49B-EEC82ACA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4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FFFE0-B43D-469D-8585-ED37C889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F1DD1-3B79-4F1D-BC3D-68B15412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CE6E4-C5EF-4844-98BE-D3D0CE0D9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BF3F1B-A288-450F-B822-B84B53DF1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A32FC6-0271-4611-ADE0-2442CE512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374D49-4B83-4AA2-8F27-172653A5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6A5-35BE-4177-95D9-2ABD78286EF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1E8C4F-BDC8-492E-A46F-22900954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A3775-D240-4A33-8ABA-754C31F0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084-38E1-44E4-A49B-EEC82ACA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26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1739-FE1C-4560-857D-F1080843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BBC4CF-EA5A-45AD-A514-03084426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6A5-35BE-4177-95D9-2ABD78286EF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DCBA41-A505-4539-BA4B-B622645E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23EB79-3D35-41B8-9527-29513CC0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084-38E1-44E4-A49B-EEC82ACA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4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659106-0B7D-4C8A-842F-812580DA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6A5-35BE-4177-95D9-2ABD78286EF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378E92-B1AB-4958-A059-DEB7E1B5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05A085-49FF-4AEE-BE2B-7667041C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084-38E1-44E4-A49B-EEC82ACA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9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F7528-51FA-4FFC-91F8-F8A33BEB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25EDE-7306-4AD0-B4DD-FA8E39DC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8B23CB-C7EB-4F80-A50D-02D2D0EB7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78AA8A-A5CC-4292-94E2-2E364415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6A5-35BE-4177-95D9-2ABD78286EF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FE0386-CF48-43C3-B210-775AEFE3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C9018-275D-402C-A1A0-57BC2E5C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084-38E1-44E4-A49B-EEC82ACA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1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B6290-8C6D-4E06-87FF-026C7D26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80349A-07F6-493B-BD86-69728A0EC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7B9BF-2035-4C84-B248-B25A06AE0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D1A5B5-0C8A-43B1-8370-A45FFCFF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6A5-35BE-4177-95D9-2ABD78286EF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A2F8E-256C-48CF-92E3-D782B1CA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3F07A-C03A-4191-8DD3-FE942F25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084-38E1-44E4-A49B-EEC82ACA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4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CC0597-3B47-4960-BC9E-C66862D1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51D9F1-5C2D-4961-B1B7-390A6495E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DB411-F234-4A63-BA53-46D32D4FF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AA6A5-35BE-4177-95D9-2ABD78286EF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706CF-2D1E-4CCC-A7E5-41B32156C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87CE8-0200-44CE-B8A1-A66ED5576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7084-38E1-44E4-A49B-EEC82ACA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6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DDB9154-9408-41AF-BE66-D047E69E248D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1811866"/>
          <a:ext cx="9372608" cy="248073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5788">
                  <a:extLst>
                    <a:ext uri="{9D8B030D-6E8A-4147-A177-3AD203B41FA5}">
                      <a16:colId xmlns:a16="http://schemas.microsoft.com/office/drawing/2014/main" val="1216086794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997623330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508093493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512401386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231008608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08520340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30000093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971322822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515235698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011363492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482354986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85069995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219515618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67963383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333600748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478382637"/>
                    </a:ext>
                  </a:extLst>
                </a:gridCol>
              </a:tblGrid>
              <a:tr h="12403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93494"/>
                  </a:ext>
                </a:extLst>
              </a:tr>
              <a:tr h="12403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61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43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DDB9154-9408-41AF-BE66-D047E69E2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42122"/>
              </p:ext>
            </p:extLst>
          </p:nvPr>
        </p:nvGraphicFramePr>
        <p:xfrm>
          <a:off x="1562100" y="1811866"/>
          <a:ext cx="9372608" cy="248073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5788">
                  <a:extLst>
                    <a:ext uri="{9D8B030D-6E8A-4147-A177-3AD203B41FA5}">
                      <a16:colId xmlns:a16="http://schemas.microsoft.com/office/drawing/2014/main" val="1216086794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997623330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508093493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512401386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231008608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08520340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30000093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971322822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515235698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011363492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482354986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85069995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219515618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67963383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333600748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478382637"/>
                    </a:ext>
                  </a:extLst>
                </a:gridCol>
              </a:tblGrid>
              <a:tr h="12403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93494"/>
                  </a:ext>
                </a:extLst>
              </a:tr>
              <a:tr h="12403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61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83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DDB9154-9408-41AF-BE66-D047E69E2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02128"/>
              </p:ext>
            </p:extLst>
          </p:nvPr>
        </p:nvGraphicFramePr>
        <p:xfrm>
          <a:off x="1562100" y="1811866"/>
          <a:ext cx="9372608" cy="248073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5788">
                  <a:extLst>
                    <a:ext uri="{9D8B030D-6E8A-4147-A177-3AD203B41FA5}">
                      <a16:colId xmlns:a16="http://schemas.microsoft.com/office/drawing/2014/main" val="1216086794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997623330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508093493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512401386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231008608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08520340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30000093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971322822"/>
                    </a:ext>
                  </a:extLst>
                </a:gridCol>
                <a:gridCol w="609596">
                  <a:extLst>
                    <a:ext uri="{9D8B030D-6E8A-4147-A177-3AD203B41FA5}">
                      <a16:colId xmlns:a16="http://schemas.microsoft.com/office/drawing/2014/main" val="515235698"/>
                    </a:ext>
                  </a:extLst>
                </a:gridCol>
                <a:gridCol w="561980">
                  <a:extLst>
                    <a:ext uri="{9D8B030D-6E8A-4147-A177-3AD203B41FA5}">
                      <a16:colId xmlns:a16="http://schemas.microsoft.com/office/drawing/2014/main" val="3011363492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482354986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85069995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219515618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67963383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333600748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478382637"/>
                    </a:ext>
                  </a:extLst>
                </a:gridCol>
              </a:tblGrid>
              <a:tr h="12403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5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93494"/>
                  </a:ext>
                </a:extLst>
              </a:tr>
              <a:tr h="12403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61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1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鑫宇</dc:creator>
  <cp:lastModifiedBy>鑫宇</cp:lastModifiedBy>
  <cp:revision>2</cp:revision>
  <dcterms:created xsi:type="dcterms:W3CDTF">2022-03-29T12:55:57Z</dcterms:created>
  <dcterms:modified xsi:type="dcterms:W3CDTF">2022-03-29T12:57:36Z</dcterms:modified>
</cp:coreProperties>
</file>