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E7E"/>
    <a:srgbClr val="EC6E46"/>
    <a:srgbClr val="2F1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335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0338D-1ADF-4C8B-9866-1CFD49D1F69C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D3093-3812-4957-BBDB-61299077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FB0C34A-8370-3504-E490-4E77FBC32D2B}"/>
              </a:ext>
            </a:extLst>
          </p:cNvPr>
          <p:cNvSpPr/>
          <p:nvPr/>
        </p:nvSpPr>
        <p:spPr>
          <a:xfrm>
            <a:off x="2445489" y="2558902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2B7EF-E520-BFD7-4CE3-FA3C6D133010}"/>
              </a:ext>
            </a:extLst>
          </p:cNvPr>
          <p:cNvSpPr/>
          <p:nvPr/>
        </p:nvSpPr>
        <p:spPr>
          <a:xfrm>
            <a:off x="2445489" y="3732027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AE965F-30E1-6C12-68A8-9705AE306FA0}"/>
              </a:ext>
            </a:extLst>
          </p:cNvPr>
          <p:cNvSpPr/>
          <p:nvPr/>
        </p:nvSpPr>
        <p:spPr>
          <a:xfrm>
            <a:off x="2445489" y="1385777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064EA-429F-CBAA-F64F-D4F28B20296B}"/>
              </a:ext>
            </a:extLst>
          </p:cNvPr>
          <p:cNvSpPr/>
          <p:nvPr/>
        </p:nvSpPr>
        <p:spPr>
          <a:xfrm>
            <a:off x="1587796" y="3732027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680BCC-9662-6701-ADBA-2CF465034AE7}"/>
              </a:ext>
            </a:extLst>
          </p:cNvPr>
          <p:cNvSpPr/>
          <p:nvPr/>
        </p:nvSpPr>
        <p:spPr>
          <a:xfrm>
            <a:off x="3411279" y="3732027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37FCCC-572B-669A-A63D-78E1AD1D3DF0}"/>
              </a:ext>
            </a:extLst>
          </p:cNvPr>
          <p:cNvSpPr/>
          <p:nvPr/>
        </p:nvSpPr>
        <p:spPr>
          <a:xfrm>
            <a:off x="5011479" y="3732027"/>
            <a:ext cx="765544" cy="7903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D84C58-0A3F-6D7A-7479-80074214B3BF}"/>
              </a:ext>
            </a:extLst>
          </p:cNvPr>
          <p:cNvSpPr/>
          <p:nvPr/>
        </p:nvSpPr>
        <p:spPr>
          <a:xfrm>
            <a:off x="1587796" y="6570291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F6D970-8E47-2BA0-4115-6FDCC6A8A613}"/>
              </a:ext>
            </a:extLst>
          </p:cNvPr>
          <p:cNvSpPr/>
          <p:nvPr/>
        </p:nvSpPr>
        <p:spPr>
          <a:xfrm>
            <a:off x="563526" y="5124263"/>
            <a:ext cx="765544" cy="7903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18BEEB-5AAA-FCE7-A3A5-BCA85A729C0C}"/>
              </a:ext>
            </a:extLst>
          </p:cNvPr>
          <p:cNvSpPr/>
          <p:nvPr/>
        </p:nvSpPr>
        <p:spPr>
          <a:xfrm>
            <a:off x="2445489" y="6570291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D322B-A41A-60E1-860F-49FF468391DF}"/>
              </a:ext>
            </a:extLst>
          </p:cNvPr>
          <p:cNvSpPr/>
          <p:nvPr/>
        </p:nvSpPr>
        <p:spPr>
          <a:xfrm>
            <a:off x="3411279" y="6570291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450270-1C5E-B2EC-A117-C103CD20C427}"/>
              </a:ext>
            </a:extLst>
          </p:cNvPr>
          <p:cNvSpPr/>
          <p:nvPr/>
        </p:nvSpPr>
        <p:spPr>
          <a:xfrm>
            <a:off x="4343400" y="5124263"/>
            <a:ext cx="765544" cy="7903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0EFCF5-0540-7761-EE0B-DEE94254131E}"/>
              </a:ext>
            </a:extLst>
          </p:cNvPr>
          <p:cNvSpPr/>
          <p:nvPr/>
        </p:nvSpPr>
        <p:spPr>
          <a:xfrm>
            <a:off x="5600700" y="5124263"/>
            <a:ext cx="765544" cy="7903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859B0E-4D1B-75D6-4EEA-70A4A56CEFEE}"/>
              </a:ext>
            </a:extLst>
          </p:cNvPr>
          <p:cNvSpPr/>
          <p:nvPr/>
        </p:nvSpPr>
        <p:spPr>
          <a:xfrm>
            <a:off x="1586024" y="10093212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811BFC-4182-8D4A-6340-A97E75B9B24F}"/>
              </a:ext>
            </a:extLst>
          </p:cNvPr>
          <p:cNvSpPr/>
          <p:nvPr/>
        </p:nvSpPr>
        <p:spPr>
          <a:xfrm>
            <a:off x="2443717" y="10093212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5038A7-54CB-1880-B147-C09D562F30C4}"/>
              </a:ext>
            </a:extLst>
          </p:cNvPr>
          <p:cNvSpPr/>
          <p:nvPr/>
        </p:nvSpPr>
        <p:spPr>
          <a:xfrm>
            <a:off x="3410393" y="10093212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648EB3-8186-46E4-0A54-92ACB26B134F}"/>
              </a:ext>
            </a:extLst>
          </p:cNvPr>
          <p:cNvSpPr/>
          <p:nvPr/>
        </p:nvSpPr>
        <p:spPr>
          <a:xfrm>
            <a:off x="2443717" y="7746962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7BC01F-414F-759C-4D0E-90FB8DA7BABE}"/>
              </a:ext>
            </a:extLst>
          </p:cNvPr>
          <p:cNvSpPr/>
          <p:nvPr/>
        </p:nvSpPr>
        <p:spPr>
          <a:xfrm>
            <a:off x="2443717" y="8892875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AADB2E4-6611-F10A-D360-2490C2BE2818}"/>
              </a:ext>
            </a:extLst>
          </p:cNvPr>
          <p:cNvSpPr/>
          <p:nvPr/>
        </p:nvSpPr>
        <p:spPr>
          <a:xfrm>
            <a:off x="1203252" y="8892875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ED99E9-C962-F061-42D2-2BB2B6EDF66D}"/>
              </a:ext>
            </a:extLst>
          </p:cNvPr>
          <p:cNvSpPr/>
          <p:nvPr/>
        </p:nvSpPr>
        <p:spPr>
          <a:xfrm>
            <a:off x="563526" y="7746962"/>
            <a:ext cx="765544" cy="790354"/>
          </a:xfrm>
          <a:prstGeom prst="ellipse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658790-84A8-977B-F15C-CED78BE5001D}"/>
              </a:ext>
            </a:extLst>
          </p:cNvPr>
          <p:cNvSpPr/>
          <p:nvPr/>
        </p:nvSpPr>
        <p:spPr>
          <a:xfrm>
            <a:off x="2232837" y="4898354"/>
            <a:ext cx="1246668" cy="126195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FAA6E6-A1D5-439A-7F5E-BF6C4ADFD5A8}"/>
              </a:ext>
            </a:extLst>
          </p:cNvPr>
          <p:cNvSpPr/>
          <p:nvPr/>
        </p:nvSpPr>
        <p:spPr>
          <a:xfrm>
            <a:off x="5600700" y="6570291"/>
            <a:ext cx="765544" cy="7903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5D11149-5824-1CC4-C972-8CB6E7D8C5FE}"/>
              </a:ext>
            </a:extLst>
          </p:cNvPr>
          <p:cNvSpPr/>
          <p:nvPr/>
        </p:nvSpPr>
        <p:spPr>
          <a:xfrm>
            <a:off x="5600700" y="7791262"/>
            <a:ext cx="765544" cy="7903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23163-FC44-0F43-63BA-44FF92370127}"/>
              </a:ext>
            </a:extLst>
          </p:cNvPr>
          <p:cNvSpPr/>
          <p:nvPr/>
        </p:nvSpPr>
        <p:spPr>
          <a:xfrm>
            <a:off x="4726172" y="9484242"/>
            <a:ext cx="1398181" cy="1297172"/>
          </a:xfrm>
          <a:prstGeom prst="rect">
            <a:avLst/>
          </a:prstGeom>
          <a:solidFill>
            <a:srgbClr val="F87E7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9B04A-5C77-A24F-422E-4CD9E047DBC6}"/>
              </a:ext>
            </a:extLst>
          </p:cNvPr>
          <p:cNvSpPr txBox="1"/>
          <p:nvPr/>
        </p:nvSpPr>
        <p:spPr>
          <a:xfrm>
            <a:off x="2629786" y="2123078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Algerian" panose="04020705040A02060702" pitchFamily="82" charset="0"/>
              </a:rPr>
              <a:t>H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D60614-FC26-5479-2994-BAC0F437E10D}"/>
              </a:ext>
            </a:extLst>
          </p:cNvPr>
          <p:cNvSpPr txBox="1"/>
          <p:nvPr/>
        </p:nvSpPr>
        <p:spPr>
          <a:xfrm>
            <a:off x="723013" y="5914617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latin typeface="Algerian" panose="04020705040A02060702" pitchFamily="82" charset="0"/>
              </a:rPr>
              <a:t>A</a:t>
            </a:r>
            <a:endParaRPr lang="en-US" sz="2600" dirty="0">
              <a:latin typeface="Algerian" panose="04020705040A02060702" pitchFamily="8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BB5121-ACBE-B127-252F-29773FB4D4F8}"/>
              </a:ext>
            </a:extLst>
          </p:cNvPr>
          <p:cNvSpPr txBox="1"/>
          <p:nvPr/>
        </p:nvSpPr>
        <p:spPr>
          <a:xfrm>
            <a:off x="2690923" y="3310234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Algerian" panose="04020705040A02060702" pitchFamily="82" charset="0"/>
              </a:rPr>
              <a:t>G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49AB34-459F-B722-996D-7D64007C7F3F}"/>
              </a:ext>
            </a:extLst>
          </p:cNvPr>
          <p:cNvSpPr txBox="1"/>
          <p:nvPr/>
        </p:nvSpPr>
        <p:spPr>
          <a:xfrm>
            <a:off x="3603551" y="4471730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 dirty="0">
                <a:latin typeface="Algerian" panose="04020705040A02060702" pitchFamily="82" charset="0"/>
              </a:rPr>
              <a:t>F</a:t>
            </a:r>
            <a:endParaRPr lang="en-US" sz="2500" dirty="0">
              <a:latin typeface="Algerian" panose="04020705040A02060702" pitchFamily="8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CF9EB-36AD-8E40-4390-229416DF93FC}"/>
              </a:ext>
            </a:extLst>
          </p:cNvPr>
          <p:cNvSpPr txBox="1"/>
          <p:nvPr/>
        </p:nvSpPr>
        <p:spPr>
          <a:xfrm>
            <a:off x="1765891" y="4471731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 dirty="0">
                <a:latin typeface="Algerian" panose="04020705040A02060702" pitchFamily="82" charset="0"/>
              </a:rPr>
              <a:t>E</a:t>
            </a:r>
            <a:endParaRPr lang="en-US" sz="2500" dirty="0">
              <a:latin typeface="Algerian" panose="04020705040A02060702" pitchFamily="8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771F67-87B3-11A0-7218-E4DC2ADA60A7}"/>
              </a:ext>
            </a:extLst>
          </p:cNvPr>
          <p:cNvSpPr txBox="1"/>
          <p:nvPr/>
        </p:nvSpPr>
        <p:spPr>
          <a:xfrm>
            <a:off x="2697126" y="4433997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 dirty="0">
                <a:latin typeface="Algerian" panose="04020705040A02060702" pitchFamily="82" charset="0"/>
              </a:rPr>
              <a:t>I</a:t>
            </a:r>
            <a:endParaRPr lang="en-US" sz="2500" dirty="0">
              <a:latin typeface="Algerian" panose="04020705040A02060702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F2557D-80F3-4EA1-A51F-48C97F46A64C}"/>
              </a:ext>
            </a:extLst>
          </p:cNvPr>
          <p:cNvSpPr txBox="1"/>
          <p:nvPr/>
        </p:nvSpPr>
        <p:spPr>
          <a:xfrm>
            <a:off x="5180270" y="4503657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500" dirty="0">
                <a:latin typeface="Algerian" panose="04020705040A02060702" pitchFamily="82" charset="0"/>
              </a:rPr>
              <a:t>J</a:t>
            </a:r>
            <a:endParaRPr lang="en-US" sz="2500" dirty="0">
              <a:latin typeface="Algerian" panose="04020705040A02060702" pitchFamily="8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A677BF-FF14-AD3C-361F-783FDAF343F9}"/>
              </a:ext>
            </a:extLst>
          </p:cNvPr>
          <p:cNvSpPr txBox="1"/>
          <p:nvPr/>
        </p:nvSpPr>
        <p:spPr>
          <a:xfrm>
            <a:off x="2629785" y="6130911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latin typeface="Algerian" panose="04020705040A02060702" pitchFamily="82" charset="0"/>
              </a:rPr>
              <a:t>B</a:t>
            </a:r>
            <a:endParaRPr lang="en-US" sz="2600" dirty="0">
              <a:latin typeface="Algerian" panose="04020705040A02060702" pitchFamily="8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A48E5E-FEF9-0247-41C7-3586E6915033}"/>
              </a:ext>
            </a:extLst>
          </p:cNvPr>
          <p:cNvSpPr txBox="1"/>
          <p:nvPr/>
        </p:nvSpPr>
        <p:spPr>
          <a:xfrm>
            <a:off x="4545419" y="5884689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latin typeface="Algerian" panose="04020705040A02060702" pitchFamily="82" charset="0"/>
              </a:rPr>
              <a:t>C</a:t>
            </a:r>
            <a:endParaRPr lang="en-US" sz="2600" dirty="0">
              <a:latin typeface="Algerian" panose="04020705040A02060702" pitchFamily="8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E62F96-0022-A5DC-A864-047371A35277}"/>
              </a:ext>
            </a:extLst>
          </p:cNvPr>
          <p:cNvSpPr txBox="1"/>
          <p:nvPr/>
        </p:nvSpPr>
        <p:spPr>
          <a:xfrm>
            <a:off x="5729174" y="5872757"/>
            <a:ext cx="3934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latin typeface="Algerian" panose="04020705040A02060702" pitchFamily="82" charset="0"/>
              </a:rPr>
              <a:t>D</a:t>
            </a:r>
            <a:endParaRPr lang="en-US" sz="2600" dirty="0">
              <a:latin typeface="Algerian" panose="04020705040A02060702" pitchFamily="8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A77CF2-B990-9073-5458-78AF1B610667}"/>
              </a:ext>
            </a:extLst>
          </p:cNvPr>
          <p:cNvSpPr txBox="1"/>
          <p:nvPr/>
        </p:nvSpPr>
        <p:spPr>
          <a:xfrm>
            <a:off x="1765891" y="7296856"/>
            <a:ext cx="393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700" dirty="0">
                <a:latin typeface="Algerian" panose="04020705040A02060702" pitchFamily="82" charset="0"/>
              </a:rPr>
              <a:t>K</a:t>
            </a: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DD6BDB-9F1E-C815-F4B3-820C8B55DB3C}"/>
              </a:ext>
            </a:extLst>
          </p:cNvPr>
          <p:cNvSpPr txBox="1"/>
          <p:nvPr/>
        </p:nvSpPr>
        <p:spPr>
          <a:xfrm>
            <a:off x="2680290" y="7300404"/>
            <a:ext cx="393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700" dirty="0">
                <a:latin typeface="Algerian" panose="04020705040A02060702" pitchFamily="82" charset="0"/>
              </a:rPr>
              <a:t>O</a:t>
            </a: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CF5742-F72C-2250-DFEB-6ED263E37F11}"/>
              </a:ext>
            </a:extLst>
          </p:cNvPr>
          <p:cNvSpPr txBox="1"/>
          <p:nvPr/>
        </p:nvSpPr>
        <p:spPr>
          <a:xfrm>
            <a:off x="3547731" y="7296856"/>
            <a:ext cx="393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700" dirty="0">
                <a:latin typeface="Algerian" panose="04020705040A02060702" pitchFamily="82" charset="0"/>
              </a:rPr>
              <a:t>L</a:t>
            </a: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DCAAEF-EB74-2206-FE22-2E3F946993E0}"/>
              </a:ext>
            </a:extLst>
          </p:cNvPr>
          <p:cNvSpPr txBox="1"/>
          <p:nvPr/>
        </p:nvSpPr>
        <p:spPr>
          <a:xfrm>
            <a:off x="711052" y="8453486"/>
            <a:ext cx="3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latin typeface="Algerian" panose="04020705040A02060702" pitchFamily="82" charset="0"/>
              </a:rPr>
              <a:t>W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EFD8C-F135-031A-3363-F27317806F17}"/>
              </a:ext>
            </a:extLst>
          </p:cNvPr>
          <p:cNvSpPr txBox="1"/>
          <p:nvPr/>
        </p:nvSpPr>
        <p:spPr>
          <a:xfrm>
            <a:off x="2610293" y="8424079"/>
            <a:ext cx="3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latin typeface="Algerian" panose="04020705040A02060702" pitchFamily="82" charset="0"/>
              </a:rPr>
              <a:t>M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6F4AD-C796-A35D-247E-43B9745D9B08}"/>
              </a:ext>
            </a:extLst>
          </p:cNvPr>
          <p:cNvSpPr txBox="1"/>
          <p:nvPr/>
        </p:nvSpPr>
        <p:spPr>
          <a:xfrm>
            <a:off x="5620607" y="7296856"/>
            <a:ext cx="393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700" dirty="0">
                <a:latin typeface="Algerian" panose="04020705040A02060702" pitchFamily="82" charset="0"/>
              </a:rPr>
              <a:t>X</a:t>
            </a:r>
            <a:endParaRPr lang="en-US" sz="2700" dirty="0">
              <a:latin typeface="Algerian" panose="04020705040A02060702" pitchFamily="8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50CE62-2692-A1C8-54BC-64ADC7EF23FE}"/>
              </a:ext>
            </a:extLst>
          </p:cNvPr>
          <p:cNvSpPr txBox="1"/>
          <p:nvPr/>
        </p:nvSpPr>
        <p:spPr>
          <a:xfrm>
            <a:off x="5664912" y="8531252"/>
            <a:ext cx="39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>
                <a:latin typeface="Algerian" panose="04020705040A02060702" pitchFamily="82" charset="0"/>
              </a:rPr>
              <a:t>Y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C4C2E3-C03D-2988-8545-9CBD66F508EE}"/>
              </a:ext>
            </a:extLst>
          </p:cNvPr>
          <p:cNvSpPr/>
          <p:nvPr/>
        </p:nvSpPr>
        <p:spPr>
          <a:xfrm>
            <a:off x="5014136" y="1085091"/>
            <a:ext cx="1398181" cy="1297172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74C2F6-A704-9040-5923-89D3EDB84F66}"/>
              </a:ext>
            </a:extLst>
          </p:cNvPr>
          <p:cNvSpPr txBox="1"/>
          <p:nvPr/>
        </p:nvSpPr>
        <p:spPr>
          <a:xfrm>
            <a:off x="1311350" y="9625504"/>
            <a:ext cx="3934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900" dirty="0">
                <a:latin typeface="Algerian" panose="04020705040A02060702" pitchFamily="82" charset="0"/>
              </a:rPr>
              <a:t>P</a:t>
            </a: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0D0E90-D9B4-F70F-84B6-A71A9F4DAF8E}"/>
              </a:ext>
            </a:extLst>
          </p:cNvPr>
          <p:cNvSpPr txBox="1"/>
          <p:nvPr/>
        </p:nvSpPr>
        <p:spPr>
          <a:xfrm>
            <a:off x="2676746" y="9594219"/>
            <a:ext cx="39340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900" dirty="0">
                <a:latin typeface="Algerian" panose="04020705040A02060702" pitchFamily="82" charset="0"/>
              </a:rPr>
              <a:t>N</a:t>
            </a:r>
          </a:p>
          <a:p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7A00D9-30AB-B783-0E3C-5647B8742B17}"/>
              </a:ext>
            </a:extLst>
          </p:cNvPr>
          <p:cNvSpPr txBox="1"/>
          <p:nvPr/>
        </p:nvSpPr>
        <p:spPr>
          <a:xfrm>
            <a:off x="1753044" y="10883566"/>
            <a:ext cx="3934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900" dirty="0">
                <a:latin typeface="Algerian" panose="04020705040A02060702" pitchFamily="82" charset="0"/>
              </a:rPr>
              <a:t>Q</a:t>
            </a: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B1F30A-9A87-481A-EFF9-F5D8C4744181}"/>
              </a:ext>
            </a:extLst>
          </p:cNvPr>
          <p:cNvSpPr txBox="1"/>
          <p:nvPr/>
        </p:nvSpPr>
        <p:spPr>
          <a:xfrm>
            <a:off x="2629785" y="10876547"/>
            <a:ext cx="3934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900" dirty="0">
                <a:latin typeface="Algerian" panose="04020705040A02060702" pitchFamily="82" charset="0"/>
              </a:rPr>
              <a:t>R</a:t>
            </a: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D5D5B1-EECD-9438-BD92-E36DFFF03A25}"/>
              </a:ext>
            </a:extLst>
          </p:cNvPr>
          <p:cNvSpPr txBox="1"/>
          <p:nvPr/>
        </p:nvSpPr>
        <p:spPr>
          <a:xfrm>
            <a:off x="3544187" y="10883566"/>
            <a:ext cx="3934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900" dirty="0">
                <a:latin typeface="Algerian" panose="04020705040A02060702" pitchFamily="82" charset="0"/>
              </a:rPr>
              <a:t>S</a:t>
            </a:r>
            <a:endParaRPr lang="en-US" sz="2900" dirty="0">
              <a:latin typeface="Algerian" panose="04020705040A02060702" pitchFamily="8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C0A14-A14E-E4AC-AAD4-1168C49B5887}"/>
              </a:ext>
            </a:extLst>
          </p:cNvPr>
          <p:cNvSpPr txBox="1"/>
          <p:nvPr/>
        </p:nvSpPr>
        <p:spPr>
          <a:xfrm>
            <a:off x="4597474" y="10706798"/>
            <a:ext cx="1952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latin typeface="Britannic Bold" panose="020B0903060703020204" pitchFamily="34" charset="0"/>
              </a:rPr>
              <a:t>Ausencias</a:t>
            </a:r>
            <a:endParaRPr lang="en-US" sz="2600" dirty="0">
              <a:latin typeface="Britannic Bold" panose="020B09030607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FE50E0-8604-3615-D733-7AC79B20D129}"/>
              </a:ext>
            </a:extLst>
          </p:cNvPr>
          <p:cNvSpPr txBox="1"/>
          <p:nvPr/>
        </p:nvSpPr>
        <p:spPr>
          <a:xfrm>
            <a:off x="4864618" y="2331175"/>
            <a:ext cx="1952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>
                <a:latin typeface="Britannic Bold" panose="020B0903060703020204" pitchFamily="34" charset="0"/>
              </a:rPr>
              <a:t>  Regalo Divino</a:t>
            </a:r>
            <a:endParaRPr lang="en-US" sz="1600" dirty="0">
              <a:latin typeface="Britannic Bold" panose="020B0903060703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74FAF1-5410-0DD7-3C7A-579109DFD4DC}"/>
              </a:ext>
            </a:extLst>
          </p:cNvPr>
          <p:cNvSpPr txBox="1"/>
          <p:nvPr/>
        </p:nvSpPr>
        <p:spPr>
          <a:xfrm>
            <a:off x="5516523" y="2523437"/>
            <a:ext cx="39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latin typeface="Algerian" panose="04020705040A02060702" pitchFamily="82" charset="0"/>
              </a:rPr>
              <a:t>z</a:t>
            </a:r>
            <a:endParaRPr lang="en-US" sz="2400" dirty="0">
              <a:latin typeface="Algerian" panose="04020705040A02060702" pitchFamily="8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A6B7FD-8E41-3D23-B3A7-C927C1183C68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946298" y="1780954"/>
            <a:ext cx="1499191" cy="3343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853A0A-4033-D4FF-74A4-DA3F1C066DC8}"/>
              </a:ext>
            </a:extLst>
          </p:cNvPr>
          <p:cNvCxnSpPr>
            <a:cxnSpLocks/>
          </p:cNvCxnSpPr>
          <p:nvPr/>
        </p:nvCxnSpPr>
        <p:spPr>
          <a:xfrm>
            <a:off x="3200733" y="1659743"/>
            <a:ext cx="1663885" cy="3498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32C001-4E52-E46B-1FFB-AC2D88C7BFE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172709" y="1636308"/>
            <a:ext cx="1950881" cy="2211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37BEECE-7EA4-D39A-E6B9-AC34F978FDC9}"/>
              </a:ext>
            </a:extLst>
          </p:cNvPr>
          <p:cNvCxnSpPr>
            <a:stCxn id="14" idx="5"/>
            <a:endCxn id="20" idx="0"/>
          </p:cNvCxnSpPr>
          <p:nvPr/>
        </p:nvCxnSpPr>
        <p:spPr>
          <a:xfrm>
            <a:off x="5664912" y="4406636"/>
            <a:ext cx="318560" cy="717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B812D1-672B-FB9C-8F6E-5DAF4FC91FA1}"/>
              </a:ext>
            </a:extLst>
          </p:cNvPr>
          <p:cNvCxnSpPr>
            <a:cxnSpLocks/>
          </p:cNvCxnSpPr>
          <p:nvPr/>
        </p:nvCxnSpPr>
        <p:spPr>
          <a:xfrm>
            <a:off x="6028659" y="5914617"/>
            <a:ext cx="0" cy="655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2C6E670-9E19-E21A-226F-8FD3D3757037}"/>
              </a:ext>
            </a:extLst>
          </p:cNvPr>
          <p:cNvCxnSpPr>
            <a:cxnSpLocks/>
          </p:cNvCxnSpPr>
          <p:nvPr/>
        </p:nvCxnSpPr>
        <p:spPr>
          <a:xfrm>
            <a:off x="6010023" y="7360645"/>
            <a:ext cx="0" cy="444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E5BDCC-EC1B-A9DA-5439-C6EA7F46B06E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127192" y="4406636"/>
            <a:ext cx="396198" cy="557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028AA1-A28D-57F8-9ECF-88046E86442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064712" y="4406636"/>
            <a:ext cx="488212" cy="751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DB3B698-2F46-844A-65C6-EF7F1DD7AA9B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203252" y="4406636"/>
            <a:ext cx="496655" cy="80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1C98836-D098-FF25-6197-B1974A395936}"/>
              </a:ext>
            </a:extLst>
          </p:cNvPr>
          <p:cNvCxnSpPr>
            <a:stCxn id="16" idx="6"/>
          </p:cNvCxnSpPr>
          <p:nvPr/>
        </p:nvCxnSpPr>
        <p:spPr>
          <a:xfrm flipV="1">
            <a:off x="1329070" y="5519124"/>
            <a:ext cx="903767" cy="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6A782A8-C46C-85A4-F188-B417BCC865D9}"/>
              </a:ext>
            </a:extLst>
          </p:cNvPr>
          <p:cNvCxnSpPr>
            <a:cxnSpLocks/>
            <a:stCxn id="28" idx="6"/>
            <a:endCxn id="19" idx="2"/>
          </p:cNvCxnSpPr>
          <p:nvPr/>
        </p:nvCxnSpPr>
        <p:spPr>
          <a:xfrm flipV="1">
            <a:off x="3479505" y="5519440"/>
            <a:ext cx="863895" cy="9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FFB696-BEE2-1FB2-D002-D33E66B56FB6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>
            <a:off x="5108944" y="5519440"/>
            <a:ext cx="491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D0DD51-B080-881C-F770-2731855BB480}"/>
              </a:ext>
            </a:extLst>
          </p:cNvPr>
          <p:cNvCxnSpPr>
            <a:cxnSpLocks/>
          </p:cNvCxnSpPr>
          <p:nvPr/>
        </p:nvCxnSpPr>
        <p:spPr>
          <a:xfrm>
            <a:off x="1273871" y="5703878"/>
            <a:ext cx="696697" cy="866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E3EBFC-0EF6-8C8B-B615-99FC68B81E7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970568" y="6051065"/>
            <a:ext cx="526311" cy="519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AF1FFE3-8BB6-7D0A-5A90-64AC2332661F}"/>
              </a:ext>
            </a:extLst>
          </p:cNvPr>
          <p:cNvCxnSpPr>
            <a:cxnSpLocks/>
            <a:stCxn id="28" idx="5"/>
            <a:endCxn id="18" idx="0"/>
          </p:cNvCxnSpPr>
          <p:nvPr/>
        </p:nvCxnSpPr>
        <p:spPr>
          <a:xfrm>
            <a:off x="3296935" y="5975498"/>
            <a:ext cx="497116" cy="594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0E3858-80D9-F19B-204F-3679F322CB7E}"/>
              </a:ext>
            </a:extLst>
          </p:cNvPr>
          <p:cNvCxnSpPr>
            <a:cxnSpLocks/>
            <a:stCxn id="18" idx="0"/>
            <a:endCxn id="19" idx="3"/>
          </p:cNvCxnSpPr>
          <p:nvPr/>
        </p:nvCxnSpPr>
        <p:spPr>
          <a:xfrm flipV="1">
            <a:off x="3794051" y="5798872"/>
            <a:ext cx="661460" cy="7714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03DAA2-AA44-E528-B840-7200B907E7F4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2241229" y="7244900"/>
            <a:ext cx="419983" cy="519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AC226A-26F0-64E7-42D9-C294819E3EA4}"/>
              </a:ext>
            </a:extLst>
          </p:cNvPr>
          <p:cNvCxnSpPr>
            <a:cxnSpLocks/>
          </p:cNvCxnSpPr>
          <p:nvPr/>
        </p:nvCxnSpPr>
        <p:spPr>
          <a:xfrm flipH="1">
            <a:off x="3013444" y="7186880"/>
            <a:ext cx="466061" cy="604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F5F310-C509-D391-4F7E-59187C0BF329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2241229" y="4406636"/>
            <a:ext cx="369064" cy="542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9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3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0D85B24-758B-40B2-BADB-93C6447DA0D5}">
  <we:reference id="wa104380862" version="3.0.0.0" store="en-US" storeType="OMEX"/>
  <we:alternateReferences>
    <we:reference id="WA104380862" version="3.0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Britannic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Alfredo Carpio Meza</dc:creator>
  <cp:lastModifiedBy>Carlos Alfredo Carpio Meza</cp:lastModifiedBy>
  <cp:revision>2</cp:revision>
  <dcterms:created xsi:type="dcterms:W3CDTF">2025-08-09T19:34:36Z</dcterms:created>
  <dcterms:modified xsi:type="dcterms:W3CDTF">2025-08-09T21:33:37Z</dcterms:modified>
</cp:coreProperties>
</file>