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836"/>
    <p:restoredTop sz="94694"/>
  </p:normalViewPr>
  <p:slideViewPr>
    <p:cSldViewPr snapToGrid="0" snapToObjects="1">
      <p:cViewPr>
        <p:scale>
          <a:sx n="119" d="100"/>
          <a:sy n="119" d="100"/>
        </p:scale>
        <p:origin x="5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10:01:44.7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90,'34'0,"-7"0,-20 0,-1 0,8 0,-4 0,5 0,-5 0,-1 0,6 0,-6 0,6 0,-2 0,-4 0,6 0,-5 0,-1 0,6 0,-7 0,3 0,1 0,-3 0,4 0,-3 0,1 0,2 0,-5 0,14 0,-14 0,19 0,-20 0,17 0,-16 0,18 0,-18 0,12 0,-15 0,12 0,-9 0,16 0,-16 0,18 0,-18 0,18 2,-18-1,18 3,-18-1,21 0,-21 0,19-3,-20 0,17 0,-16 0,18 2,-15-1,16 1,-18-2,18 0,-19 0,18 0,-18 0,14 0,-15 0,12 0,-12 0,10 0,-11 0,7 0,-3 0,-1 0,5 0,-5 0,2 0,1 0,-3 0,4 0,-3 0,3 0,-2 0,4 0,-6 0,6 0,-6 0,3 0,-1 0,2 0,-4 0,12 0,-8 0,22 0,-19 0,18 0,-23 0,6 0,-10 0,4 0,0 0,4 0,-2 0,6 0,-8 0,16 0,-19 0,16 0,-17 0,7 0,-5 0,2 0,1 0,-3 0,4 0,2 0,-3 0,0 0,-2 0,1 0,0 0,2 0,-3 0,1 0,0 0,-1 0,1 0,-1 0,1 0,8 0,-8 0,18 0,-21 0,30 0,-28 0,26 0,-28 0,9 0,-9 0,0 0,7 0,-8 0,7 0,-3 0,-2 0,5 0,-5 0,11 0,-10 0,11 0,-13 0,15 0,-14 0,24 0,-24 0,22 0,-23 0,21 0,-20 0,12 0,-15 0,13 0,-8 0,20 0,-19 0,16-2,-20 1,13-1,-14 2,10 0,-10 0,10 0,-10 0,14 0,-13 0,14 0,-15 0,10 0,-11 0,6 0,-1 0,-2 0,5 0,-3 0,1 0,0 0,-4 0,5-3,-4 3,15-5,-16 5,21-3,-21 3,13 0,-14 0,13 0,-13 0,10 0,-11 0,9 0,-7 0,10 0,-9 0,11 0,-13 0,14 0,-13 0,9 0,-9 0,0 0,7 0,-8 0,7 0,-3 0,-2 0,10 0,-11 0,18 0,-18 0,16 0,-17 0,15 0,-15 0,17 0,-16 3,18-3,-18 3,19-3,-20 0,17 0,-14 0,15 0,-15 0,7 0,-11 0,4 0,2 0,-2 0,4 0,-5 0,1 0,3 0,-4 0,3 0,-1 0,-3 0,7 0,-6 0,6 0,-6 0,8 0,-10 0,10 0,-11 0,13 0,-11 0,18 0,-15 0,25 0,-24 0,22 0,-27 0,22 0,-20 0,19 0,-20 0,14 0,-15 0,10 0,-11 0,13 0,-11 0,9 0,-9 0,3 0,1 0,-3 0,3 0,-1 0,-2 0,5 0,-5 0,6 0,-6 0,13 0,-14 0,16 0,-17 0,10 0,-11 0,9 0,-2 0,13 0,-10 0,17 0,-24 0,20 0,-19 0,12 0,-13 0,15 0,-13 0,16 0,-15 0,20 0,-21 0,32 0,-30 0,35 0,-35 0,27 0,-29 0,14 0,-17 0,7 0,-6 0,4 0,-3 0,1 0,-1 0,1 0,-1 0,1 0,-1 0,1 0,-1 0,1 0,-1 0,1 0,0 0,-1 0,1 0,-1 0,1 0,-1 0,1 0,4 0,-6 0,13 0,-15 0,15 0,-15 0,17-3,-16 0,28 0,-26 1,33 2,-31 0,29-2,-29 1,23-1,-26 2,22 0,-23 0,18 0,-18 0,14 0,-15 0,14 0,-13 0,14 0,-15 0,12 0,-12 0,17 0,-16 0,23 0,-20 0,23 0,-23 0,34 0,-33 0,45 0,-46 0,42 0,-43 0,38-3,-38 3,28-5,-30 5,21-3,-21 3,21 0,-21 0,21 0,-19 0,17 0,-17 0,14 0,-16 0,13 0,-14 0,8 0,-7 0,5 0,0-2,17 1,-15-1,18 0,-25 1,18-4,-18 5,16-3,-17 3,13 0,-13 0,10 0,-9 0,22-7,-18 6,35-11,-36 11,46-6,-45 6,40-1,-42 2,28 0,-29 0,15 0,-17 0,3 0,2 0,-5 0,17 0,-9 0,4 0,9 0,-18 0,28 0,-29 0,34 0,-33 0,47 0,-42 0,40 0,-42 0,36 0,-35 0,30 0,-34 0,17 0,-20 0,20 0,-19 0,16 0,-17 0,7 0,-6 0,3 0,2 0,-4 0,3 0,-2 0,-1 0,11 0,-13 0,19 0,-17 0,12 0,-14 0,7 0,-5 0,2 0,1 0,-3 0,4 0,-1 0,-3 0,8-2,-8 1,18-1,-13 2,24 0,-25 0,25 0,-27 0,23 0,-23 0,18 0,-22 0,15-3,-15 3,14-5,-13 4,16-1,-16 2,18 0,-16 0,17 0,-17 0,21 0,-21 0,11 0,-15 0,1 0,6 0,-4 0,6 0,-7 0,3 0,2 0,-5 0,19-2,-18 1,24-1,-25 2,21-3,-21 3,16-2,-17 2,20 0,-19 0,28 0,-27 0,29 0,-28 0,21 0,-24 0,15 0,-15 0,15 0,-15 0,20 0,-17 0,36 0,-29 0,26 0,-33 0,12 0,-13 0,4 0,-3 0,-2 0,5 0,5 0,-3 0,26 0,-27 0,47 0,-48 0,53 0,-53 0,51 0,-49 0,40 0,-42 0,25 0,-28 0,20 0,-20 0,16 0,-18 0,25 0,-23 0,35 0,-32 0,45 0,-39 0,28 0,-35 0,19 0,-22 0,20 0,-22 0,12 0,-12 0,6 0,-3 0,-2 0,8 0,-8 0,5 0,-1 0,-2 0,7 0,-4 0,-1 0,12 0,-16 0,18 0,-18 0,11 0,-12 0,7 0,-5 0,4 0,-2 0,8 0,-6 0,21 0,-22 0,26 0,-26 0,22 0,-24 0,16 0,-18 0,21 0,-21 0,21 0,-19 0,19 0,-18 0,23 0,-26 0,16 0,-17 0,5 0,-1 0,-3 0,7 0,-6 0,1 0,5 0,-8 0,8 0,-3 0,-2 0,18 0,-18 0,25 0,-26 0,25 0,-26 0,23 0,-20 0,18 0,-18 0,15 0,-16 0,5 0,-5 0,-2 0,5 0,-2 0,0 0,1 0,2 0,0 0,15 0,-17 0,26 0,-29 0,27 0,-28 0,16 0,-20 0,3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0869-5BF7-C445-AD7E-B73CEF08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528DD-7C9D-4847-8626-1AE894A9D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3ABF-97D9-5A4D-B067-ED7C72D9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B407-032F-0A45-8269-9CF407EB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4449-D431-8346-8A02-38D814B2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2620-A78A-6549-A544-4B7DF7F4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BB60A-1FE2-8C4F-9E41-891B3CFC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0EE3-6A3C-CA4F-864D-7B00A207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E2E1-D426-524F-943B-2F751A45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2F1E-8887-9D4D-A72E-0FA1FC65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97377-E6CE-1345-9711-43C5044DF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E565-B69F-8348-A9AB-0AE9DEE09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B396-7FD0-5A49-B5CE-CC4B764D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1FC6-B5A8-DB4E-84E0-ED7DF342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81EE-24F5-6646-8ABF-5B5FF123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8297-21B1-A94F-BF5D-AE9A9C74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75BA-D44A-A344-A554-3C0B172E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2FBD-F671-7544-BD7A-648EABD0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3CEC-214F-4D4A-B782-40FA495F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95DE-3DA9-304A-ACEB-A1656788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C053-FA33-4D4D-8EAB-AA788858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3685-842F-D847-8B98-F407F6BB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975C-20D9-5841-BABD-0B395944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441A-DB5B-754A-A652-3F1FF417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E464-1A2E-A84E-8D30-73B1618B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C868-3FEC-F14B-A144-228E0826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0838-2F0A-CC47-9BF7-9FE65FA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31E41-068B-2646-A91F-9B1D0CB0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DD71-F788-894E-80DC-2EE3F9A0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CDC9-EB11-1448-8CD6-DE5FA53C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3EF6-EDBA-514E-96F2-18DDD94D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24A1-D7EA-7542-9252-6F8ADA37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97E88-7908-D041-A92B-FABD4BAD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696B3-3828-D346-B66A-E9A10151E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EAB74-571C-1443-90C6-7647E6CA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7EE6D-5950-6D4A-80E4-FF8E322B7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18CC3-099D-7F40-973F-694C7DF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B2C27-785F-BF48-A83B-F10E0A25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57767-285C-BC4C-A912-3430579B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0D3B-5C15-3D4A-A3E3-3E0D2334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EB6CC-2DA6-E64B-94C1-062F48CB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FCD10-876A-B14D-8E34-FC59134F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CD8B-BC9E-A44B-8C2B-5AE4B42E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0571C-DD97-E14C-B263-DBBD825F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A068A-76C0-5E40-AA4F-69D7ABBC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B0FE-3714-164E-BFBC-5A3814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1652-5D63-2B4C-B85E-26FF0BFC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5839-C864-E343-81BF-E82C02D2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D86F-EA74-0348-B639-993F90CB4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FAF1-A93B-FA4C-A220-A74353F0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CF4A-773A-EB42-B270-48DD1C6C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11DF-60E7-EB43-A499-E1772CA5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83A2-9C8E-A341-AD67-985398D4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2FFEC-184F-FF4B-8AFF-D4291AE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8E45-A51B-D34C-A312-5DEA019BC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4865-3795-1F4D-A9E8-DC0C727F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0EBC-5BBF-AF47-A6B5-6BC8B63F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7893-1401-0042-9B5A-2AB43773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30A5F-FAC7-604B-AC5B-C5B477F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8193-76D0-224C-A273-B39FFD81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B84F-7682-184E-8583-F5AD60FA0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70EB-AB9E-F64D-BC61-DED054A5312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5322-6139-BB4E-BA27-03AE7E545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3C8A-5970-6044-A573-8673645DD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48AA-FB74-B74A-98C0-8D437A49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2D3D02-F8B7-6A4A-8ABD-008871CAE7B9}"/>
              </a:ext>
            </a:extLst>
          </p:cNvPr>
          <p:cNvSpPr/>
          <p:nvPr/>
        </p:nvSpPr>
        <p:spPr>
          <a:xfrm rot="16200000">
            <a:off x="-3073997" y="3073997"/>
            <a:ext cx="6858001" cy="710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B5459A-DFDE-AB49-AD57-10F394C3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65" y="186465"/>
            <a:ext cx="5609211" cy="65532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79050F-26CC-2D43-84BF-6BA543770035}"/>
              </a:ext>
            </a:extLst>
          </p:cNvPr>
          <p:cNvCxnSpPr/>
          <p:nvPr/>
        </p:nvCxnSpPr>
        <p:spPr>
          <a:xfrm>
            <a:off x="1937775" y="3682388"/>
            <a:ext cx="530352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47B435-4F25-724C-B208-F2949DCD866C}"/>
                  </a:ext>
                </a:extLst>
              </p14:cNvPr>
              <p14:cNvContentPartPr/>
              <p14:nvPr/>
            </p14:nvContentPartPr>
            <p14:xfrm>
              <a:off x="1921748" y="4305063"/>
              <a:ext cx="3811320" cy="39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47B435-4F25-724C-B208-F2949DCD86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108" y="4233423"/>
                <a:ext cx="3882960" cy="1836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C33FE4B6-788F-3C4A-AE78-3CBAD62C454E}"/>
              </a:ext>
            </a:extLst>
          </p:cNvPr>
          <p:cNvSpPr/>
          <p:nvPr/>
        </p:nvSpPr>
        <p:spPr>
          <a:xfrm>
            <a:off x="6969408" y="3192430"/>
            <a:ext cx="271887" cy="153452"/>
          </a:xfrm>
          <a:prstGeom prst="wedgeRectCallout">
            <a:avLst>
              <a:gd name="adj1" fmla="val -17696"/>
              <a:gd name="adj2" fmla="val 10384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46A2C-270F-3742-AB15-FF5DEF24262E}"/>
              </a:ext>
            </a:extLst>
          </p:cNvPr>
          <p:cNvSpPr/>
          <p:nvPr/>
        </p:nvSpPr>
        <p:spPr>
          <a:xfrm>
            <a:off x="1853862" y="4693362"/>
            <a:ext cx="5450889" cy="958788"/>
          </a:xfrm>
          <a:prstGeom prst="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9298A9FA-2FCF-3D48-9F52-0A44733CC13B}"/>
              </a:ext>
            </a:extLst>
          </p:cNvPr>
          <p:cNvSpPr/>
          <p:nvPr/>
        </p:nvSpPr>
        <p:spPr>
          <a:xfrm>
            <a:off x="1501778" y="4146416"/>
            <a:ext cx="271887" cy="153452"/>
          </a:xfrm>
          <a:prstGeom prst="wedgeRectCallout">
            <a:avLst>
              <a:gd name="adj1" fmla="val -17696"/>
              <a:gd name="adj2" fmla="val 10384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Paint brush">
            <a:extLst>
              <a:ext uri="{FF2B5EF4-FFF2-40B4-BE49-F238E27FC236}">
                <a16:creationId xmlns:a16="http://schemas.microsoft.com/office/drawing/2014/main" id="{3DB633F8-2C62-6442-97B7-763FA4FA4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003" y="1051666"/>
            <a:ext cx="468000" cy="468000"/>
          </a:xfrm>
          <a:prstGeom prst="rect">
            <a:avLst/>
          </a:prstGeom>
        </p:spPr>
      </p:pic>
      <p:pic>
        <p:nvPicPr>
          <p:cNvPr id="27" name="Graphic 26" descr="Bookmark">
            <a:extLst>
              <a:ext uri="{FF2B5EF4-FFF2-40B4-BE49-F238E27FC236}">
                <a16:creationId xmlns:a16="http://schemas.microsoft.com/office/drawing/2014/main" id="{FB1776AC-96FE-4645-B357-1FBF016B7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003" y="3339298"/>
            <a:ext cx="468000" cy="468000"/>
          </a:xfrm>
          <a:prstGeom prst="rect">
            <a:avLst/>
          </a:prstGeom>
        </p:spPr>
      </p:pic>
      <p:pic>
        <p:nvPicPr>
          <p:cNvPr id="29" name="Graphic 28" descr="Chat RTL">
            <a:extLst>
              <a:ext uri="{FF2B5EF4-FFF2-40B4-BE49-F238E27FC236}">
                <a16:creationId xmlns:a16="http://schemas.microsoft.com/office/drawing/2014/main" id="{2E1DEF31-8F54-F940-861B-F3C0803F47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003" y="2576754"/>
            <a:ext cx="468000" cy="468000"/>
          </a:xfrm>
          <a:prstGeom prst="rect">
            <a:avLst/>
          </a:prstGeom>
        </p:spPr>
      </p:pic>
      <p:pic>
        <p:nvPicPr>
          <p:cNvPr id="31" name="Graphic 30" descr="Share with person">
            <a:extLst>
              <a:ext uri="{FF2B5EF4-FFF2-40B4-BE49-F238E27FC236}">
                <a16:creationId xmlns:a16="http://schemas.microsoft.com/office/drawing/2014/main" id="{CD11E812-689D-C24E-9466-42314A288D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606" y="4101842"/>
            <a:ext cx="468000" cy="468000"/>
          </a:xfrm>
          <a:prstGeom prst="rect">
            <a:avLst/>
          </a:prstGeom>
        </p:spPr>
      </p:pic>
      <p:pic>
        <p:nvPicPr>
          <p:cNvPr id="33" name="Graphic 32" descr="Eraser">
            <a:extLst>
              <a:ext uri="{FF2B5EF4-FFF2-40B4-BE49-F238E27FC236}">
                <a16:creationId xmlns:a16="http://schemas.microsoft.com/office/drawing/2014/main" id="{6757997E-78E3-B541-8F4A-09B8E5E0C6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003" y="1814210"/>
            <a:ext cx="468000" cy="468000"/>
          </a:xfrm>
          <a:prstGeom prst="rect">
            <a:avLst/>
          </a:prstGeom>
        </p:spPr>
      </p:pic>
      <p:pic>
        <p:nvPicPr>
          <p:cNvPr id="35" name="Graphic 34" descr="Cursor">
            <a:extLst>
              <a:ext uri="{FF2B5EF4-FFF2-40B4-BE49-F238E27FC236}">
                <a16:creationId xmlns:a16="http://schemas.microsoft.com/office/drawing/2014/main" id="{AC9EB1C6-BAFD-0945-9618-C89DE1822D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1003" y="289122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yelim kim</dc:creator>
  <cp:lastModifiedBy>yelim kim</cp:lastModifiedBy>
  <cp:revision>3</cp:revision>
  <dcterms:created xsi:type="dcterms:W3CDTF">2020-03-27T09:52:46Z</dcterms:created>
  <dcterms:modified xsi:type="dcterms:W3CDTF">2020-03-27T10:14:57Z</dcterms:modified>
</cp:coreProperties>
</file>