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500"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1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4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0" y="365761"/>
            <a:ext cx="81713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0" y="365761"/>
            <a:ext cx="81713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021" y="1825625"/>
            <a:ext cx="41708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17082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1" y="365126"/>
            <a:ext cx="845595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43" y="1752600"/>
            <a:ext cx="4149239" cy="823912"/>
          </a:xfrm>
        </p:spPr>
        <p:txBody>
          <a:bodyPr anchor="b"/>
          <a:lstStyle>
            <a:lvl1pPr marL="0" indent="0">
              <a:buNone/>
              <a:defRPr sz="1800" b="0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943" y="2667000"/>
            <a:ext cx="414923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752600"/>
            <a:ext cx="4170830" cy="823912"/>
          </a:xfrm>
        </p:spPr>
        <p:txBody>
          <a:bodyPr anchor="b"/>
          <a:lstStyle>
            <a:lvl1pPr marL="0" indent="0">
              <a:buNone/>
              <a:defRPr sz="1800" b="0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667000"/>
            <a:ext cx="4170830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1" y="365761"/>
            <a:ext cx="845595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4020" y="6416676"/>
            <a:ext cx="2191286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1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21" y="425451"/>
            <a:ext cx="8455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021" y="1949451"/>
            <a:ext cx="845595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4021" y="64166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1667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2580" y="64166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2740959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3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85725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55BC8-A876-4F06-B6D6-0D0DBFE1D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039" r="-1" b="9369"/>
          <a:stretch/>
        </p:blipFill>
        <p:spPr>
          <a:xfrm>
            <a:off x="2286" y="857257"/>
            <a:ext cx="9141714" cy="5142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F1B13-3DFB-403C-8881-B719D037B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07" y="1415932"/>
            <a:ext cx="7642553" cy="2359391"/>
          </a:xfrm>
        </p:spPr>
        <p:txBody>
          <a:bodyPr anchor="b">
            <a:normAutofit/>
          </a:bodyPr>
          <a:lstStyle/>
          <a:p>
            <a:r>
              <a:rPr lang="en-US" sz="39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weather MVC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E588F-C385-45E4-8FFF-094B70ADA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2" y="3909585"/>
            <a:ext cx="7335995" cy="1542463"/>
          </a:xfrm>
        </p:spPr>
        <p:txBody>
          <a:bodyPr anchor="t">
            <a:normAutofit/>
          </a:bodyPr>
          <a:lstStyle/>
          <a:p>
            <a:r>
              <a:rPr lang="en-US" sz="1650" dirty="0">
                <a:solidFill>
                  <a:srgbClr val="FFFFFF"/>
                </a:solidFill>
              </a:rPr>
              <a:t>By: Joseph LePage</a:t>
            </a:r>
          </a:p>
        </p:txBody>
      </p:sp>
    </p:spTree>
    <p:extLst>
      <p:ext uri="{BB962C8B-B14F-4D97-AF65-F5344CB8AC3E}">
        <p14:creationId xmlns:p14="http://schemas.microsoft.com/office/powerpoint/2010/main" val="34022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3A01-AACD-4C37-9BED-63A248C1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9662-6AEF-4F89-AC80-4F08CF22C9F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lvl="1"/>
            <a:r>
              <a:rPr lang="en-US" dirty="0"/>
              <a:t>First, I created three models to represent the three different endpoints within the API.</a:t>
            </a:r>
          </a:p>
          <a:p>
            <a:pPr lvl="1"/>
            <a:r>
              <a:rPr lang="en-US" dirty="0"/>
              <a:t>Then, I created three views to format the weather data for display.</a:t>
            </a:r>
          </a:p>
          <a:p>
            <a:pPr lvl="1"/>
            <a:r>
              <a:rPr lang="en-US" dirty="0"/>
              <a:t>Next, I adjusted the home controller.  I needed three methods to get the desired weather information.</a:t>
            </a:r>
          </a:p>
          <a:p>
            <a:pPr lvl="1"/>
            <a:r>
              <a:rPr lang="en-US" dirty="0"/>
              <a:t>Lastly, I adjusted the base address within the MVC project and the addresses within the home controller so my project would consume the correct API.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 addition to completing the application’s functionality.  I was also able to add some CSS and even a picture to the site.</a:t>
            </a:r>
          </a:p>
        </p:txBody>
      </p:sp>
    </p:spTree>
    <p:extLst>
      <p:ext uri="{BB962C8B-B14F-4D97-AF65-F5344CB8AC3E}">
        <p14:creationId xmlns:p14="http://schemas.microsoft.com/office/powerpoint/2010/main" val="206419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2AF4-FEC4-403A-BA26-D9349EE1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BB15-C01D-4A21-B4CB-0B7830DB1C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Connecting the MVC to the API.</a:t>
            </a:r>
          </a:p>
          <a:p>
            <a:pPr lvl="1"/>
            <a:r>
              <a:rPr lang="en-US" dirty="0"/>
              <a:t>I had trouble figuring out what the base address should be</a:t>
            </a:r>
          </a:p>
          <a:p>
            <a:pPr lvl="1"/>
            <a:r>
              <a:rPr lang="en-US" dirty="0"/>
              <a:t>I also struggled with the addresses within the methods I added in the home controller</a:t>
            </a:r>
          </a:p>
          <a:p>
            <a:r>
              <a:rPr lang="en-US" dirty="0"/>
              <a:t>With help from the internet, the professor, and fellow students in the form of a zoom call.  We were able to nail down what those addresses should look like.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E5FF0-E0B2-4423-B71A-FF576DF60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Adding CSS to the MVC</a:t>
            </a:r>
          </a:p>
          <a:p>
            <a:pPr lvl="1"/>
            <a:r>
              <a:rPr lang="en-US" dirty="0"/>
              <a:t>It seemed anything I tried to change would not change anything. (it was a chrome problem).</a:t>
            </a:r>
          </a:p>
          <a:p>
            <a:pPr lvl="1"/>
            <a:r>
              <a:rPr lang="en-US" dirty="0"/>
              <a:t>Adding a them to </a:t>
            </a:r>
            <a:r>
              <a:rPr lang="en-US"/>
              <a:t>the project.</a:t>
            </a:r>
            <a:endParaRPr lang="en-US" dirty="0"/>
          </a:p>
          <a:p>
            <a:pPr lvl="1"/>
            <a:r>
              <a:rPr lang="en-US" dirty="0"/>
              <a:t>I also added an image which proved to be tricky.</a:t>
            </a:r>
          </a:p>
          <a:p>
            <a:r>
              <a:rPr lang="en-US" dirty="0"/>
              <a:t>The solution to my image problem was to create a folder within the wwwroot file called images and save it there.</a:t>
            </a:r>
          </a:p>
        </p:txBody>
      </p:sp>
    </p:spTree>
    <p:extLst>
      <p:ext uri="{BB962C8B-B14F-4D97-AF65-F5344CB8AC3E}">
        <p14:creationId xmlns:p14="http://schemas.microsoft.com/office/powerpoint/2010/main" val="210624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6356-1DC1-4558-B1F1-17A32004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1930-FF0B-41B5-A65D-B3A6385696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Getting the MVC project connected to the API.</a:t>
            </a:r>
          </a:p>
          <a:p>
            <a:r>
              <a:rPr lang="en-US" dirty="0"/>
              <a:t>When the endpoints all functioned properly.</a:t>
            </a:r>
          </a:p>
          <a:p>
            <a:r>
              <a:rPr lang="en-US" dirty="0"/>
              <a:t>Adding some CSS.</a:t>
            </a:r>
          </a:p>
          <a:p>
            <a:r>
              <a:rPr lang="en-US" dirty="0"/>
              <a:t>Adding a picture.</a:t>
            </a:r>
          </a:p>
        </p:txBody>
      </p:sp>
      <p:pic>
        <p:nvPicPr>
          <p:cNvPr id="2050" name="Picture 2" descr="The Power of the Sun | Earth Rangers: Where kids go to save animals!">
            <a:extLst>
              <a:ext uri="{FF2B5EF4-FFF2-40B4-BE49-F238E27FC236}">
                <a16:creationId xmlns:a16="http://schemas.microsoft.com/office/drawing/2014/main" id="{64EC42C2-AAE7-4E6C-BFF2-24A19CCF6D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27" y="2226469"/>
            <a:ext cx="3285406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22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3469FA-E531-466B-91EC-3E921909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5" y="1514475"/>
            <a:ext cx="4240311" cy="4143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7717B3-C10C-40A1-8AB8-2D0CAFC72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33" y="1514475"/>
            <a:ext cx="4680782" cy="41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6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6CD312-0EAA-47F7-8224-03C71895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6" y="1271588"/>
            <a:ext cx="4386405" cy="431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0D0ECC-061B-4964-BCC6-E6661B2C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271588"/>
            <a:ext cx="4451660" cy="43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1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738A-0A0A-4D65-8D52-1752CB74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Thoughts on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CAA5-3AAD-40DD-85C0-AAD71D8C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Evolution:</a:t>
            </a:r>
          </a:p>
          <a:p>
            <a:pPr lvl="1"/>
            <a:r>
              <a:rPr lang="en-US" dirty="0"/>
              <a:t>I thought the class started in the same format as many of the other coding classes at St. Francis do.  I was already familiar with most of the material at the beginning of the class.</a:t>
            </a:r>
          </a:p>
          <a:p>
            <a:pPr lvl="1"/>
            <a:r>
              <a:rPr lang="en-US" dirty="0"/>
              <a:t>It started to become challenging when we began to discuss </a:t>
            </a:r>
            <a:r>
              <a:rPr lang="en-US" dirty="0" err="1"/>
              <a:t>.net</a:t>
            </a:r>
            <a:r>
              <a:rPr lang="en-US" dirty="0"/>
              <a:t> programming with APIs and MVCs.</a:t>
            </a:r>
          </a:p>
          <a:p>
            <a:pPr lvl="1"/>
            <a:r>
              <a:rPr lang="en-US" dirty="0"/>
              <a:t>I thought the most challenging part of the course was the final project.</a:t>
            </a:r>
          </a:p>
          <a:p>
            <a:r>
              <a:rPr lang="en-US" dirty="0"/>
              <a:t>Compared to other languages I’ve learned at USF</a:t>
            </a:r>
          </a:p>
          <a:p>
            <a:pPr lvl="1"/>
            <a:r>
              <a:rPr lang="en-US" dirty="0"/>
              <a:t>I thought the coolest part of this class was learning to code something other than a console application.  </a:t>
            </a:r>
          </a:p>
          <a:p>
            <a:pPr lvl="1"/>
            <a:r>
              <a:rPr lang="en-US" dirty="0"/>
              <a:t>I also feel that since this class was a hybrid, I gained skills working and </a:t>
            </a:r>
            <a:r>
              <a:rPr lang="en-US"/>
              <a:t>collaborating remotely.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4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55BC8-A876-4F06-B6D6-0D0DBFE1D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039" r="-1" b="9369"/>
          <a:stretch/>
        </p:blipFill>
        <p:spPr>
          <a:xfrm>
            <a:off x="2286" y="857257"/>
            <a:ext cx="9141714" cy="5142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1F1B13-3DFB-403C-8881-B719D037B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07" y="1415932"/>
            <a:ext cx="7642553" cy="2359391"/>
          </a:xfrm>
        </p:spPr>
        <p:txBody>
          <a:bodyPr anchor="b">
            <a:normAutofit/>
          </a:bodyPr>
          <a:lstStyle/>
          <a:p>
            <a:r>
              <a:rPr lang="en-US" sz="39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074919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392F20"/>
      </a:dk2>
      <a:lt2>
        <a:srgbClr val="E8E6E2"/>
      </a:lt2>
      <a:accent1>
        <a:srgbClr val="3B5EB1"/>
      </a:accent1>
      <a:accent2>
        <a:srgbClr val="4DA1C3"/>
      </a:accent2>
      <a:accent3>
        <a:srgbClr val="5B4DC3"/>
      </a:accent3>
      <a:accent4>
        <a:srgbClr val="B1553B"/>
      </a:accent4>
      <a:accent5>
        <a:srgbClr val="C3984D"/>
      </a:accent5>
      <a:accent6>
        <a:srgbClr val="A4AA38"/>
      </a:accent6>
      <a:hlink>
        <a:srgbClr val="9D7E34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Avenir Next LT Pro</vt:lpstr>
      <vt:lpstr>AvenirNext LT Pro Medium</vt:lpstr>
      <vt:lpstr>Sabon Next LT</vt:lpstr>
      <vt:lpstr>DappledVTI</vt:lpstr>
      <vt:lpstr>My weather MVC </vt:lpstr>
      <vt:lpstr>The Solution</vt:lpstr>
      <vt:lpstr>Challenges</vt:lpstr>
      <vt:lpstr>Victories</vt:lpstr>
      <vt:lpstr>PowerPoint Presentation</vt:lpstr>
      <vt:lpstr>PowerPoint Presentation</vt:lpstr>
      <vt:lpstr>Thoughts on the Class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weather MVC</dc:title>
  <dc:creator>Joseph LePage</dc:creator>
  <cp:lastModifiedBy> </cp:lastModifiedBy>
  <cp:revision>8</cp:revision>
  <dcterms:created xsi:type="dcterms:W3CDTF">2021-05-03T21:38:09Z</dcterms:created>
  <dcterms:modified xsi:type="dcterms:W3CDTF">2021-05-03T23:40:44Z</dcterms:modified>
</cp:coreProperties>
</file>