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6"/>
    <p:restoredTop sz="90068"/>
  </p:normalViewPr>
  <p:slideViewPr>
    <p:cSldViewPr snapToGrid="0" snapToObjects="1" showGuides="1">
      <p:cViewPr varScale="1">
        <p:scale>
          <a:sx n="115" d="100"/>
          <a:sy n="115" d="100"/>
        </p:scale>
        <p:origin x="116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9A6F8-92E2-7F48-8605-B5E1B2EC8CA0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AE07D-08C5-A744-B228-D088B7E1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35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Long story short AT&amp;T let academics use Unix </a:t>
            </a:r>
            <a:r>
              <a:rPr lang="en-US"/>
              <a:t>for free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AE07D-08C5-A744-B228-D088B7E12C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63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tr-– replace \n with commas in </a:t>
            </a:r>
            <a:r>
              <a:rPr lang="en-US" dirty="0" err="1"/>
              <a:t>numSeq</a:t>
            </a:r>
            <a:r>
              <a:rPr lang="en-US" dirty="0"/>
              <a:t>. Also demonstrate with pipe (|)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AE07D-08C5-A744-B228-D088B7E12C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52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BD68-235A-1E4B-AAFA-42D08A21F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1F12E-6D1E-9A43-AD0B-D7933D5FA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2D262-A41B-6640-BD5A-F3023C5D4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C44B-71F4-2141-BC66-AD0591688B3E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3C3B3-20BA-C145-A8F0-AA2851ECA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75CCE-E5F2-A944-AF5D-53FB98F2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AEEA-FB94-0F44-9FBE-C2D531AC1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39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A974-7D58-2747-B938-BE5AB8E5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EDFCD-54DF-0D42-8B3C-EB92DDE9D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8B800-D442-B648-BBFF-D84E4266E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C44B-71F4-2141-BC66-AD0591688B3E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893F8-E58B-0D40-8F6B-31C23AC4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6C22B-87C7-F449-90E7-349C1B9D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AEEA-FB94-0F44-9FBE-C2D531AC1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0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D3613B-7A84-8541-9414-0FF36D070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525ED-8E67-194D-A94B-3062605DA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4C663-2633-3544-A583-BAC81E2D8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C44B-71F4-2141-BC66-AD0591688B3E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6DBBB-F6F0-1645-A231-79C172E3E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29591-7620-1F42-AEFA-EF032BA5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AEEA-FB94-0F44-9FBE-C2D531AC1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2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2F6C1-3EB4-314E-8CBD-66BAD9C7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1E9E4-D6A9-1C43-9CF1-3824CC393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80004-B3EB-B542-9CEE-59665283F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C44B-71F4-2141-BC66-AD0591688B3E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BAF52-0FEA-854F-8712-BDE26AB22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15E02-452D-7845-8679-4082D3BC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AEEA-FB94-0F44-9FBE-C2D531AC1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1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4A04-3F67-6D47-B0C0-124FF7F3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62E12-E4F0-314A-97E8-BE1C9858D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719AD-9FEA-FC48-95FE-D8B81B91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C44B-71F4-2141-BC66-AD0591688B3E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03064-B70F-0B40-BF5D-EF025637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3AA38-861C-E044-90E4-86532D7E4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AEEA-FB94-0F44-9FBE-C2D531AC1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5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FE295-8F93-984A-AF4B-A8C8FE45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10F9B-E984-E942-9C13-D94A5F550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717D4-95C9-704B-985A-F16F739BC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8800D-F588-3D43-8F97-ADE944BA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C44B-71F4-2141-BC66-AD0591688B3E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D8564-9704-7744-9891-E3250D6C7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024C0-1F3F-AA4A-86C5-422232CD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AEEA-FB94-0F44-9FBE-C2D531AC1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3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65B7-CF83-6A4B-AA2B-D7A0FC90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E4D14-EA03-DB42-93C0-B70830E1C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D22A8-5EC9-1241-89B8-CCAC7B052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A56DA-C954-054E-AB5E-E325AA50E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39FEF5-E9FD-8A44-8708-D505ED824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8CC307-848C-A940-B189-D179E9813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C44B-71F4-2141-BC66-AD0591688B3E}" type="datetimeFigureOut">
              <a:rPr lang="en-US" smtClean="0"/>
              <a:t>1/29/21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C6CB49-65F1-8E4D-AF20-810B5329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6A5D8-788A-654C-A00A-2BF15285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AEEA-FB94-0F44-9FBE-C2D531AC1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0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7645-16DB-1C41-8DF7-BF25B7ED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995710-4102-B84A-9D81-1F9F77BFD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C44B-71F4-2141-BC66-AD0591688B3E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8E35B-FC1E-8B49-A76E-BE4DE127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1305B-FCAD-0E48-865A-3EF0D1B17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AEEA-FB94-0F44-9FBE-C2D531AC1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0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E676B0-AFA7-6A4D-AD39-36A18988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C44B-71F4-2141-BC66-AD0591688B3E}" type="datetimeFigureOut">
              <a:rPr lang="en-US" smtClean="0"/>
              <a:t>1/29/21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4DB96-C9F4-304A-8BA6-C37B5EFC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3C22E-A3AC-754E-9C7B-9AE9AC460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AEEA-FB94-0F44-9FBE-C2D531AC1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1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3C0B-996F-1E49-B6B4-19CD00759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09F1A-A7E0-854C-8912-63582BAE2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FBF3C-EC72-3E41-A8E3-C5970D815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F4E0D-813D-D341-8726-BA934371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C44B-71F4-2141-BC66-AD0591688B3E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E98E0-C215-6242-AB11-D52D60B9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99455-E8AA-6D49-A936-E28ABA5F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AEEA-FB94-0F44-9FBE-C2D531AC1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5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6923-E7C6-1149-B71F-80A2F2794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6CE3EA-5AC5-DB41-AAFD-063157974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70AD5-44D5-3443-BA05-0DA871E4F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942ED-4F9A-EA43-9297-BF02EF46B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C44B-71F4-2141-BC66-AD0591688B3E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BB987-5550-1844-8DCC-F71EFE3D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65E1F-0E77-0146-BCAD-09263B2F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AEEA-FB94-0F44-9FBE-C2D531AC1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9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C7FC42-E1CB-B64D-BEB7-828FDE2A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ADBB9-B150-004D-BD2F-FE3306D3D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CDC2F-170F-F34C-AFBA-3D4A1FF4A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EC44B-71F4-2141-BC66-AD0591688B3E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278F9-AE78-1B4E-A5E3-1BDAC12CA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9FEE3-7F4A-0F4B-AC3F-6EDB87F10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FAEEA-FB94-0F44-9FBE-C2D531AC1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8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EAE7-C389-8E4E-9B51-ED76ACB032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Unix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4D1F2-0B0D-4542-BE84-2A68E3EEA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Justin Gibbons, PhD</a:t>
            </a:r>
          </a:p>
        </p:txBody>
      </p:sp>
    </p:spTree>
    <p:extLst>
      <p:ext uri="{BB962C8B-B14F-4D97-AF65-F5344CB8AC3E}">
        <p14:creationId xmlns:p14="http://schemas.microsoft.com/office/powerpoint/2010/main" val="86120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04BA-FF35-AC41-B0BE-D79D84B2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C56E-365B-344A-9013-7A13A7FA5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Whole genome analysis techniques generate large amounts of data</a:t>
            </a:r>
          </a:p>
          <a:p>
            <a:r>
              <a:rPr lang="en-US" dirty="0"/>
              <a:t>This “big data” requires the use of computers to make sense of</a:t>
            </a:r>
          </a:p>
          <a:p>
            <a:r>
              <a:rPr lang="en-US" dirty="0"/>
              <a:t>Understanding Unix allows the use of computer clusters to analyze data</a:t>
            </a:r>
          </a:p>
        </p:txBody>
      </p:sp>
    </p:spTree>
    <p:extLst>
      <p:ext uri="{BB962C8B-B14F-4D97-AF65-F5344CB8AC3E}">
        <p14:creationId xmlns:p14="http://schemas.microsoft.com/office/powerpoint/2010/main" val="250897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47F9-7512-6D49-ABBE-C636F6C9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cluster?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7A607-6FB5-DC4E-B6EE-0F47CDF20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requires resources not available on your local computer</a:t>
            </a:r>
          </a:p>
          <a:p>
            <a:r>
              <a:rPr lang="en-US" dirty="0"/>
              <a:t>Analysis may require a long time to run</a:t>
            </a:r>
          </a:p>
          <a:p>
            <a:r>
              <a:rPr lang="en-US" dirty="0"/>
              <a:t>Clusters make parallel computing easy</a:t>
            </a:r>
          </a:p>
        </p:txBody>
      </p:sp>
    </p:spTree>
    <p:extLst>
      <p:ext uri="{BB962C8B-B14F-4D97-AF65-F5344CB8AC3E}">
        <p14:creationId xmlns:p14="http://schemas.microsoft.com/office/powerpoint/2010/main" val="365562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4F7B8-C8F9-4F48-94D2-ABF686C4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Unix?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87EF-D22F-D24A-AD77-8B3702D45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scientific software is written for Unix based operating systems</a:t>
            </a:r>
          </a:p>
          <a:p>
            <a:pPr lvl="1"/>
            <a:r>
              <a:rPr lang="en-US" dirty="0"/>
              <a:t>Unix was released in 1969 and became the dominant environment of scientific computing </a:t>
            </a:r>
          </a:p>
          <a:p>
            <a:r>
              <a:rPr lang="en-US" dirty="0"/>
              <a:t>Unix as a simple </a:t>
            </a:r>
            <a:r>
              <a:rPr lang="en-US" dirty="0" err="1"/>
              <a:t>Input/Output</a:t>
            </a:r>
            <a:r>
              <a:rPr lang="en-US" dirty="0"/>
              <a:t> (I/O) structure </a:t>
            </a:r>
          </a:p>
          <a:p>
            <a:r>
              <a:rPr lang="en-US" dirty="0"/>
              <a:t>Allows many programs and users can use the same computer simultaneously </a:t>
            </a:r>
          </a:p>
          <a:p>
            <a:r>
              <a:rPr lang="en-US" dirty="0"/>
              <a:t>Easy to use remotely </a:t>
            </a:r>
          </a:p>
        </p:txBody>
      </p:sp>
    </p:spTree>
    <p:extLst>
      <p:ext uri="{BB962C8B-B14F-4D97-AF65-F5344CB8AC3E}">
        <p14:creationId xmlns:p14="http://schemas.microsoft.com/office/powerpoint/2010/main" val="4066611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07964-EC52-7340-9C08-32C5562B3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there no graphical user interface (GUI)?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0BEC4-2EFD-024B-953A-C25A6120B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Unix predates the invention of GUIs</a:t>
            </a:r>
          </a:p>
          <a:p>
            <a:r>
              <a:rPr lang="en-US" dirty="0"/>
              <a:t>Text based commands are easier to automate</a:t>
            </a:r>
          </a:p>
          <a:p>
            <a:r>
              <a:rPr lang="en-US" dirty="0"/>
              <a:t>GUIs are unnecessary</a:t>
            </a:r>
          </a:p>
          <a:p>
            <a:r>
              <a:rPr lang="en-US" dirty="0"/>
              <a:t>Unix developers usually don’t have time to make them </a:t>
            </a:r>
          </a:p>
        </p:txBody>
      </p:sp>
    </p:spTree>
    <p:extLst>
      <p:ext uri="{BB962C8B-B14F-4D97-AF65-F5344CB8AC3E}">
        <p14:creationId xmlns:p14="http://schemas.microsoft.com/office/powerpoint/2010/main" val="3077833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32E7-6103-DF4F-83A9-BC7E7DC86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Shell (</a:t>
            </a:r>
            <a:r>
              <a:rPr lang="en-US" dirty="0" err="1"/>
              <a:t>sh</a:t>
            </a:r>
            <a:r>
              <a:rPr lang="en-US" dirty="0"/>
              <a:t>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9662C5-A1CA-2741-9D78-815B78379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used to read commands and run other programs</a:t>
            </a:r>
          </a:p>
        </p:txBody>
      </p:sp>
    </p:spTree>
    <p:extLst>
      <p:ext uri="{BB962C8B-B14F-4D97-AF65-F5344CB8AC3E}">
        <p14:creationId xmlns:p14="http://schemas.microsoft.com/office/powerpoint/2010/main" val="145247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539D9-F20C-B240-9854-530B1B2FC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Unix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6C923-0885-994B-9CAF-E4FA4C046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pwd</a:t>
            </a:r>
            <a:endParaRPr lang="en-US" dirty="0"/>
          </a:p>
          <a:p>
            <a:r>
              <a:rPr lang="en-US" dirty="0" err="1"/>
              <a:t>mkdir</a:t>
            </a:r>
            <a:endParaRPr lang="en-US" dirty="0"/>
          </a:p>
          <a:p>
            <a:r>
              <a:rPr lang="en-US" dirty="0"/>
              <a:t>cd</a:t>
            </a:r>
          </a:p>
          <a:p>
            <a:r>
              <a:rPr lang="en-US" dirty="0"/>
              <a:t>ls</a:t>
            </a:r>
          </a:p>
          <a:p>
            <a:r>
              <a:rPr lang="en-US" dirty="0"/>
              <a:t>cat</a:t>
            </a:r>
          </a:p>
          <a:p>
            <a:r>
              <a:rPr lang="en-US" dirty="0"/>
              <a:t>more, less, tail</a:t>
            </a:r>
          </a:p>
          <a:p>
            <a:r>
              <a:rPr lang="en-US" dirty="0"/>
              <a:t>cp </a:t>
            </a:r>
          </a:p>
          <a:p>
            <a:r>
              <a:rPr lang="en-US" dirty="0"/>
              <a:t>mv</a:t>
            </a:r>
          </a:p>
          <a:p>
            <a:r>
              <a:rPr lang="en-US" dirty="0"/>
              <a:t>man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68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BFC4-2B21-7649-85C5-C700F7240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3E830-19EF-0F48-9185-23975C3CC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58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53DC-F17E-1049-9072-83E6270F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0C444-FE7D-6842-B0B3-A1182D4E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rm</a:t>
            </a:r>
          </a:p>
          <a:p>
            <a:r>
              <a:rPr lang="en-US" dirty="0"/>
              <a:t>R </a:t>
            </a:r>
            <a:r>
              <a:rPr lang="en-US" dirty="0" err="1"/>
              <a:t>mdir</a:t>
            </a:r>
            <a:endParaRPr lang="en-US" dirty="0"/>
          </a:p>
          <a:p>
            <a:r>
              <a:rPr lang="en-US" dirty="0" err="1"/>
              <a:t>wc</a:t>
            </a:r>
            <a:r>
              <a:rPr lang="en-US" dirty="0"/>
              <a:t> (-l, -c, -w)</a:t>
            </a:r>
          </a:p>
          <a:p>
            <a:r>
              <a:rPr lang="en-US" dirty="0"/>
              <a:t>tr</a:t>
            </a:r>
          </a:p>
          <a:p>
            <a:r>
              <a:rPr lang="en-US" dirty="0"/>
              <a:t>Pipe redirect (|)</a:t>
            </a:r>
          </a:p>
          <a:p>
            <a:r>
              <a:rPr lang="en-US"/>
              <a:t>uniq</a:t>
            </a:r>
            <a:endParaRPr lang="en-US" dirty="0"/>
          </a:p>
          <a:p>
            <a:r>
              <a:rPr lang="en-US" dirty="0"/>
              <a:t>grep</a:t>
            </a:r>
          </a:p>
          <a:p>
            <a:r>
              <a:rPr lang="en-US" dirty="0"/>
              <a:t>history</a:t>
            </a:r>
          </a:p>
          <a:p>
            <a:r>
              <a:rPr lang="en-US" dirty="0"/>
              <a:t>sed</a:t>
            </a:r>
          </a:p>
          <a:p>
            <a:r>
              <a:rPr lang="en-US" dirty="0"/>
              <a:t>awk</a:t>
            </a:r>
          </a:p>
          <a:p>
            <a:r>
              <a:rPr lang="en-US" dirty="0" err="1"/>
              <a:t>wget</a:t>
            </a:r>
            <a:endParaRPr lang="en-US" dirty="0"/>
          </a:p>
          <a:p>
            <a:r>
              <a:rPr lang="en-US" dirty="0"/>
              <a:t>du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57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4216</TotalTime>
  <Words>246</Words>
  <Application>Microsoft Macintosh PowerPoint</Application>
  <PresentationFormat>Widescreen</PresentationFormat>
  <Paragraphs>54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Introduction to Unix</vt:lpstr>
      <vt:lpstr>Purpose </vt:lpstr>
      <vt:lpstr>Why use a cluster?</vt:lpstr>
      <vt:lpstr>Why Unix? </vt:lpstr>
      <vt:lpstr>Why is there no graphical user interface (GUI)?</vt:lpstr>
      <vt:lpstr>The Shell (sh)</vt:lpstr>
      <vt:lpstr>Common Unix commands</vt:lpstr>
      <vt:lpstr>Break</vt:lpstr>
      <vt:lpstr>More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Unix</dc:title>
  <dc:creator>Gibbons, Justin</dc:creator>
  <cp:lastModifiedBy>Gibbons, Justin</cp:lastModifiedBy>
  <cp:revision>23</cp:revision>
  <dcterms:created xsi:type="dcterms:W3CDTF">2019-09-13T19:17:30Z</dcterms:created>
  <dcterms:modified xsi:type="dcterms:W3CDTF">2021-02-01T17:54:57Z</dcterms:modified>
</cp:coreProperties>
</file>