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5943600" cy="65833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AF4A"/>
    <a:srgbClr val="E4E4E4"/>
    <a:srgbClr val="FFFF00"/>
    <a:srgbClr val="47D359"/>
    <a:srgbClr val="FFFF99"/>
    <a:srgbClr val="C1F0C8"/>
    <a:srgbClr val="F8D9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4C0FEA9-66F3-43B7-95B7-AA10006D747B}" v="5" dt="2025-01-21T16:25:34.27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82" autoAdjust="0"/>
    <p:restoredTop sz="94660"/>
  </p:normalViewPr>
  <p:slideViewPr>
    <p:cSldViewPr snapToGrid="0">
      <p:cViewPr>
        <p:scale>
          <a:sx n="100" d="100"/>
          <a:sy n="100" d="100"/>
        </p:scale>
        <p:origin x="3030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offrey Williams" userId="d73f4799e042ccf0" providerId="LiveId" clId="{332083F5-D50D-42EF-BF02-BBC71EFED537}"/>
    <pc:docChg chg="undo custSel modSld">
      <pc:chgData name="Geoffrey Williams" userId="d73f4799e042ccf0" providerId="LiveId" clId="{332083F5-D50D-42EF-BF02-BBC71EFED537}" dt="2024-12-27T00:22:06.234" v="300" actId="20577"/>
      <pc:docMkLst>
        <pc:docMk/>
      </pc:docMkLst>
      <pc:sldChg chg="addSp modSp mod">
        <pc:chgData name="Geoffrey Williams" userId="d73f4799e042ccf0" providerId="LiveId" clId="{332083F5-D50D-42EF-BF02-BBC71EFED537}" dt="2024-12-27T00:22:06.234" v="300" actId="20577"/>
        <pc:sldMkLst>
          <pc:docMk/>
          <pc:sldMk cId="2395964817" sldId="256"/>
        </pc:sldMkLst>
        <pc:spChg chg="mod">
          <ac:chgData name="Geoffrey Williams" userId="d73f4799e042ccf0" providerId="LiveId" clId="{332083F5-D50D-42EF-BF02-BBC71EFED537}" dt="2024-12-26T23:34:54.865" v="240" actId="1035"/>
          <ac:spMkLst>
            <pc:docMk/>
            <pc:sldMk cId="2395964817" sldId="256"/>
            <ac:spMk id="2" creationId="{F8014CB9-6E75-87B8-BAF6-EEF34A587361}"/>
          </ac:spMkLst>
        </pc:spChg>
        <pc:spChg chg="mod">
          <ac:chgData name="Geoffrey Williams" userId="d73f4799e042ccf0" providerId="LiveId" clId="{332083F5-D50D-42EF-BF02-BBC71EFED537}" dt="2024-12-26T23:34:54.865" v="240" actId="1035"/>
          <ac:spMkLst>
            <pc:docMk/>
            <pc:sldMk cId="2395964817" sldId="256"/>
            <ac:spMk id="6" creationId="{AA88DC31-1C57-CAEC-CB6F-4D89D789E6A2}"/>
          </ac:spMkLst>
        </pc:spChg>
        <pc:spChg chg="add mod">
          <ac:chgData name="Geoffrey Williams" userId="d73f4799e042ccf0" providerId="LiveId" clId="{332083F5-D50D-42EF-BF02-BBC71EFED537}" dt="2024-12-26T23:34:54.865" v="240" actId="1035"/>
          <ac:spMkLst>
            <pc:docMk/>
            <pc:sldMk cId="2395964817" sldId="256"/>
            <ac:spMk id="11" creationId="{2070369F-6462-C7B7-8E2D-383D5B90B52F}"/>
          </ac:spMkLst>
        </pc:spChg>
        <pc:graphicFrameChg chg="mod modGraphic">
          <ac:chgData name="Geoffrey Williams" userId="d73f4799e042ccf0" providerId="LiveId" clId="{332083F5-D50D-42EF-BF02-BBC71EFED537}" dt="2024-12-27T00:22:06.234" v="300" actId="20577"/>
          <ac:graphicFrameMkLst>
            <pc:docMk/>
            <pc:sldMk cId="2395964817" sldId="256"/>
            <ac:graphicFrameMk id="5" creationId="{2EAF2825-F501-6A8B-E49A-0FF3982BF600}"/>
          </ac:graphicFrameMkLst>
        </pc:graphicFrameChg>
        <pc:graphicFrameChg chg="mod modGraphic">
          <ac:chgData name="Geoffrey Williams" userId="d73f4799e042ccf0" providerId="LiveId" clId="{332083F5-D50D-42EF-BF02-BBC71EFED537}" dt="2024-12-26T23:34:54.865" v="240" actId="1035"/>
          <ac:graphicFrameMkLst>
            <pc:docMk/>
            <pc:sldMk cId="2395964817" sldId="256"/>
            <ac:graphicFrameMk id="32" creationId="{E68533C3-1224-F4C5-5431-944280A6D425}"/>
          </ac:graphicFrameMkLst>
        </pc:graphicFrameChg>
        <pc:graphicFrameChg chg="mod">
          <ac:chgData name="Geoffrey Williams" userId="d73f4799e042ccf0" providerId="LiveId" clId="{332083F5-D50D-42EF-BF02-BBC71EFED537}" dt="2024-12-26T23:34:54.865" v="240" actId="1035"/>
          <ac:graphicFrameMkLst>
            <pc:docMk/>
            <pc:sldMk cId="2395964817" sldId="256"/>
            <ac:graphicFrameMk id="36" creationId="{65105CD8-E7FC-D48C-C629-CF24D1C477FC}"/>
          </ac:graphicFrameMkLst>
        </pc:graphicFrameChg>
        <pc:cxnChg chg="mod">
          <ac:chgData name="Geoffrey Williams" userId="d73f4799e042ccf0" providerId="LiveId" clId="{332083F5-D50D-42EF-BF02-BBC71EFED537}" dt="2024-12-26T23:34:54.865" v="240" actId="1035"/>
          <ac:cxnSpMkLst>
            <pc:docMk/>
            <pc:sldMk cId="2395964817" sldId="256"/>
            <ac:cxnSpMk id="33" creationId="{0D6AB395-786F-DA14-61B1-79C3F35985AF}"/>
          </ac:cxnSpMkLst>
        </pc:cxnChg>
        <pc:cxnChg chg="mod">
          <ac:chgData name="Geoffrey Williams" userId="d73f4799e042ccf0" providerId="LiveId" clId="{332083F5-D50D-42EF-BF02-BBC71EFED537}" dt="2024-12-26T23:34:54.865" v="240" actId="1035"/>
          <ac:cxnSpMkLst>
            <pc:docMk/>
            <pc:sldMk cId="2395964817" sldId="256"/>
            <ac:cxnSpMk id="34" creationId="{F34CA73C-5E08-4EC5-A29A-187D4CCA1209}"/>
          </ac:cxnSpMkLst>
        </pc:cxnChg>
        <pc:cxnChg chg="mod">
          <ac:chgData name="Geoffrey Williams" userId="d73f4799e042ccf0" providerId="LiveId" clId="{332083F5-D50D-42EF-BF02-BBC71EFED537}" dt="2024-12-26T23:34:54.865" v="240" actId="1035"/>
          <ac:cxnSpMkLst>
            <pc:docMk/>
            <pc:sldMk cId="2395964817" sldId="256"/>
            <ac:cxnSpMk id="35" creationId="{D3970732-E48B-4513-A93E-E26407642354}"/>
          </ac:cxnSpMkLst>
        </pc:cxnChg>
      </pc:sldChg>
    </pc:docChg>
  </pc:docChgLst>
  <pc:docChgLst>
    <pc:chgData name="Geoffrey Williams" userId="d73f4799e042ccf0" providerId="LiveId" clId="{F4C0FEA9-66F3-43B7-95B7-AA10006D747B}"/>
    <pc:docChg chg="undo redo custSel modSld">
      <pc:chgData name="Geoffrey Williams" userId="d73f4799e042ccf0" providerId="LiveId" clId="{F4C0FEA9-66F3-43B7-95B7-AA10006D747B}" dt="2025-01-21T16:25:34.279" v="27"/>
      <pc:docMkLst>
        <pc:docMk/>
      </pc:docMkLst>
      <pc:sldChg chg="modSp mod">
        <pc:chgData name="Geoffrey Williams" userId="d73f4799e042ccf0" providerId="LiveId" clId="{F4C0FEA9-66F3-43B7-95B7-AA10006D747B}" dt="2025-01-21T16:25:34.279" v="27"/>
        <pc:sldMkLst>
          <pc:docMk/>
          <pc:sldMk cId="2395964817" sldId="256"/>
        </pc:sldMkLst>
        <pc:graphicFrameChg chg="mod modGraphic">
          <ac:chgData name="Geoffrey Williams" userId="d73f4799e042ccf0" providerId="LiveId" clId="{F4C0FEA9-66F3-43B7-95B7-AA10006D747B}" dt="2025-01-21T16:25:34.279" v="27"/>
          <ac:graphicFrameMkLst>
            <pc:docMk/>
            <pc:sldMk cId="2395964817" sldId="256"/>
            <ac:graphicFrameMk id="5" creationId="{2EAF2825-F501-6A8B-E49A-0FF3982BF600}"/>
          </ac:graphicFrameMkLst>
        </pc:graphicFrameChg>
        <pc:graphicFrameChg chg="mod">
          <ac:chgData name="Geoffrey Williams" userId="d73f4799e042ccf0" providerId="LiveId" clId="{F4C0FEA9-66F3-43B7-95B7-AA10006D747B}" dt="2025-01-20T21:00:00.660" v="25"/>
          <ac:graphicFrameMkLst>
            <pc:docMk/>
            <pc:sldMk cId="2395964817" sldId="256"/>
            <ac:graphicFrameMk id="32" creationId="{E68533C3-1224-F4C5-5431-944280A6D425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5770" y="1077416"/>
            <a:ext cx="5052060" cy="2291986"/>
          </a:xfrm>
        </p:spPr>
        <p:txBody>
          <a:bodyPr anchor="b"/>
          <a:lstStyle>
            <a:lvl1pPr algn="ctr">
              <a:defRPr sz="3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2950" y="3457790"/>
            <a:ext cx="4457700" cy="1589455"/>
          </a:xfrm>
        </p:spPr>
        <p:txBody>
          <a:bodyPr/>
          <a:lstStyle>
            <a:lvl1pPr marL="0" indent="0" algn="ctr">
              <a:buNone/>
              <a:defRPr sz="1560"/>
            </a:lvl1pPr>
            <a:lvl2pPr marL="297180" indent="0" algn="ctr">
              <a:buNone/>
              <a:defRPr sz="1300"/>
            </a:lvl2pPr>
            <a:lvl3pPr marL="594360" indent="0" algn="ctr">
              <a:buNone/>
              <a:defRPr sz="1170"/>
            </a:lvl3pPr>
            <a:lvl4pPr marL="891540" indent="0" algn="ctr">
              <a:buNone/>
              <a:defRPr sz="1040"/>
            </a:lvl4pPr>
            <a:lvl5pPr marL="1188720" indent="0" algn="ctr">
              <a:buNone/>
              <a:defRPr sz="1040"/>
            </a:lvl5pPr>
            <a:lvl6pPr marL="1485900" indent="0" algn="ctr">
              <a:buNone/>
              <a:defRPr sz="1040"/>
            </a:lvl6pPr>
            <a:lvl7pPr marL="1783080" indent="0" algn="ctr">
              <a:buNone/>
              <a:defRPr sz="1040"/>
            </a:lvl7pPr>
            <a:lvl8pPr marL="2080260" indent="0" algn="ctr">
              <a:buNone/>
              <a:defRPr sz="1040"/>
            </a:lvl8pPr>
            <a:lvl9pPr marL="2377440" indent="0" algn="ctr">
              <a:buNone/>
              <a:defRPr sz="10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51BA8-6D88-43B0-A518-2811C9079E11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2B193-ECB4-4298-B82E-0953AD265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23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51BA8-6D88-43B0-A518-2811C9079E11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2B193-ECB4-4298-B82E-0953AD265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286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253389" y="350503"/>
            <a:ext cx="1281589" cy="557909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8623" y="350503"/>
            <a:ext cx="3770471" cy="55790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51BA8-6D88-43B0-A518-2811C9079E11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2B193-ECB4-4298-B82E-0953AD265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208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51BA8-6D88-43B0-A518-2811C9079E11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2B193-ECB4-4298-B82E-0953AD265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434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527" y="1641271"/>
            <a:ext cx="5126355" cy="2738496"/>
          </a:xfrm>
        </p:spPr>
        <p:txBody>
          <a:bodyPr anchor="b"/>
          <a:lstStyle>
            <a:lvl1pPr>
              <a:defRPr sz="3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5527" y="4405674"/>
            <a:ext cx="5126355" cy="1440110"/>
          </a:xfrm>
        </p:spPr>
        <p:txBody>
          <a:bodyPr/>
          <a:lstStyle>
            <a:lvl1pPr marL="0" indent="0">
              <a:buNone/>
              <a:defRPr sz="1560">
                <a:solidFill>
                  <a:schemeClr val="tx1">
                    <a:tint val="82000"/>
                  </a:schemeClr>
                </a:solidFill>
              </a:defRPr>
            </a:lvl1pPr>
            <a:lvl2pPr marL="297180" indent="0">
              <a:buNone/>
              <a:defRPr sz="1300">
                <a:solidFill>
                  <a:schemeClr val="tx1">
                    <a:tint val="82000"/>
                  </a:schemeClr>
                </a:solidFill>
              </a:defRPr>
            </a:lvl2pPr>
            <a:lvl3pPr marL="594360" indent="0">
              <a:buNone/>
              <a:defRPr sz="1170">
                <a:solidFill>
                  <a:schemeClr val="tx1">
                    <a:tint val="82000"/>
                  </a:schemeClr>
                </a:solidFill>
              </a:defRPr>
            </a:lvl3pPr>
            <a:lvl4pPr marL="891540" indent="0">
              <a:buNone/>
              <a:defRPr sz="1040">
                <a:solidFill>
                  <a:schemeClr val="tx1">
                    <a:tint val="82000"/>
                  </a:schemeClr>
                </a:solidFill>
              </a:defRPr>
            </a:lvl4pPr>
            <a:lvl5pPr marL="1188720" indent="0">
              <a:buNone/>
              <a:defRPr sz="1040">
                <a:solidFill>
                  <a:schemeClr val="tx1">
                    <a:tint val="82000"/>
                  </a:schemeClr>
                </a:solidFill>
              </a:defRPr>
            </a:lvl5pPr>
            <a:lvl6pPr marL="1485900" indent="0">
              <a:buNone/>
              <a:defRPr sz="1040">
                <a:solidFill>
                  <a:schemeClr val="tx1">
                    <a:tint val="82000"/>
                  </a:schemeClr>
                </a:solidFill>
              </a:defRPr>
            </a:lvl6pPr>
            <a:lvl7pPr marL="1783080" indent="0">
              <a:buNone/>
              <a:defRPr sz="1040">
                <a:solidFill>
                  <a:schemeClr val="tx1">
                    <a:tint val="82000"/>
                  </a:schemeClr>
                </a:solidFill>
              </a:defRPr>
            </a:lvl7pPr>
            <a:lvl8pPr marL="2080260" indent="0">
              <a:buNone/>
              <a:defRPr sz="1040">
                <a:solidFill>
                  <a:schemeClr val="tx1">
                    <a:tint val="82000"/>
                  </a:schemeClr>
                </a:solidFill>
              </a:defRPr>
            </a:lvl8pPr>
            <a:lvl9pPr marL="2377440" indent="0">
              <a:buNone/>
              <a:defRPr sz="104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51BA8-6D88-43B0-A518-2811C9079E11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2B193-ECB4-4298-B82E-0953AD265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960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8623" y="1752516"/>
            <a:ext cx="2526030" cy="41770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08948" y="1752516"/>
            <a:ext cx="2526030" cy="41770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51BA8-6D88-43B0-A518-2811C9079E11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2B193-ECB4-4298-B82E-0953AD265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295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397" y="350505"/>
            <a:ext cx="5126355" cy="12724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9397" y="1613839"/>
            <a:ext cx="2514421" cy="790917"/>
          </a:xfrm>
        </p:spPr>
        <p:txBody>
          <a:bodyPr anchor="b"/>
          <a:lstStyle>
            <a:lvl1pPr marL="0" indent="0">
              <a:buNone/>
              <a:defRPr sz="1560" b="1"/>
            </a:lvl1pPr>
            <a:lvl2pPr marL="297180" indent="0">
              <a:buNone/>
              <a:defRPr sz="1300" b="1"/>
            </a:lvl2pPr>
            <a:lvl3pPr marL="594360" indent="0">
              <a:buNone/>
              <a:defRPr sz="1170" b="1"/>
            </a:lvl3pPr>
            <a:lvl4pPr marL="891540" indent="0">
              <a:buNone/>
              <a:defRPr sz="1040" b="1"/>
            </a:lvl4pPr>
            <a:lvl5pPr marL="1188720" indent="0">
              <a:buNone/>
              <a:defRPr sz="1040" b="1"/>
            </a:lvl5pPr>
            <a:lvl6pPr marL="1485900" indent="0">
              <a:buNone/>
              <a:defRPr sz="1040" b="1"/>
            </a:lvl6pPr>
            <a:lvl7pPr marL="1783080" indent="0">
              <a:buNone/>
              <a:defRPr sz="1040" b="1"/>
            </a:lvl7pPr>
            <a:lvl8pPr marL="2080260" indent="0">
              <a:buNone/>
              <a:defRPr sz="1040" b="1"/>
            </a:lvl8pPr>
            <a:lvl9pPr marL="2377440" indent="0">
              <a:buNone/>
              <a:defRPr sz="10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9397" y="2404756"/>
            <a:ext cx="2514421" cy="35370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08948" y="1613839"/>
            <a:ext cx="2526804" cy="790917"/>
          </a:xfrm>
        </p:spPr>
        <p:txBody>
          <a:bodyPr anchor="b"/>
          <a:lstStyle>
            <a:lvl1pPr marL="0" indent="0">
              <a:buNone/>
              <a:defRPr sz="1560" b="1"/>
            </a:lvl1pPr>
            <a:lvl2pPr marL="297180" indent="0">
              <a:buNone/>
              <a:defRPr sz="1300" b="1"/>
            </a:lvl2pPr>
            <a:lvl3pPr marL="594360" indent="0">
              <a:buNone/>
              <a:defRPr sz="1170" b="1"/>
            </a:lvl3pPr>
            <a:lvl4pPr marL="891540" indent="0">
              <a:buNone/>
              <a:defRPr sz="1040" b="1"/>
            </a:lvl4pPr>
            <a:lvl5pPr marL="1188720" indent="0">
              <a:buNone/>
              <a:defRPr sz="1040" b="1"/>
            </a:lvl5pPr>
            <a:lvl6pPr marL="1485900" indent="0">
              <a:buNone/>
              <a:defRPr sz="1040" b="1"/>
            </a:lvl6pPr>
            <a:lvl7pPr marL="1783080" indent="0">
              <a:buNone/>
              <a:defRPr sz="1040" b="1"/>
            </a:lvl7pPr>
            <a:lvl8pPr marL="2080260" indent="0">
              <a:buNone/>
              <a:defRPr sz="1040" b="1"/>
            </a:lvl8pPr>
            <a:lvl9pPr marL="2377440" indent="0">
              <a:buNone/>
              <a:defRPr sz="10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08948" y="2404756"/>
            <a:ext cx="2526804" cy="35370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51BA8-6D88-43B0-A518-2811C9079E11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2B193-ECB4-4298-B82E-0953AD265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720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51BA8-6D88-43B0-A518-2811C9079E11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2B193-ECB4-4298-B82E-0953AD265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378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51BA8-6D88-43B0-A518-2811C9079E11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2B193-ECB4-4298-B82E-0953AD265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091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397" y="438891"/>
            <a:ext cx="1916966" cy="1536118"/>
          </a:xfrm>
        </p:spPr>
        <p:txBody>
          <a:bodyPr anchor="b"/>
          <a:lstStyle>
            <a:lvl1pPr>
              <a:defRPr sz="20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6804" y="947884"/>
            <a:ext cx="3008948" cy="4678455"/>
          </a:xfrm>
        </p:spPr>
        <p:txBody>
          <a:bodyPr/>
          <a:lstStyle>
            <a:lvl1pPr>
              <a:defRPr sz="2080"/>
            </a:lvl1pPr>
            <a:lvl2pPr>
              <a:defRPr sz="1820"/>
            </a:lvl2pPr>
            <a:lvl3pPr>
              <a:defRPr sz="156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9397" y="1975009"/>
            <a:ext cx="1916966" cy="3658948"/>
          </a:xfrm>
        </p:spPr>
        <p:txBody>
          <a:bodyPr/>
          <a:lstStyle>
            <a:lvl1pPr marL="0" indent="0">
              <a:buNone/>
              <a:defRPr sz="1040"/>
            </a:lvl1pPr>
            <a:lvl2pPr marL="297180" indent="0">
              <a:buNone/>
              <a:defRPr sz="910"/>
            </a:lvl2pPr>
            <a:lvl3pPr marL="594360" indent="0">
              <a:buNone/>
              <a:defRPr sz="780"/>
            </a:lvl3pPr>
            <a:lvl4pPr marL="891540" indent="0">
              <a:buNone/>
              <a:defRPr sz="650"/>
            </a:lvl4pPr>
            <a:lvl5pPr marL="1188720" indent="0">
              <a:buNone/>
              <a:defRPr sz="650"/>
            </a:lvl5pPr>
            <a:lvl6pPr marL="1485900" indent="0">
              <a:buNone/>
              <a:defRPr sz="650"/>
            </a:lvl6pPr>
            <a:lvl7pPr marL="1783080" indent="0">
              <a:buNone/>
              <a:defRPr sz="650"/>
            </a:lvl7pPr>
            <a:lvl8pPr marL="2080260" indent="0">
              <a:buNone/>
              <a:defRPr sz="650"/>
            </a:lvl8pPr>
            <a:lvl9pPr marL="2377440" indent="0">
              <a:buNone/>
              <a:defRPr sz="6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51BA8-6D88-43B0-A518-2811C9079E11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2B193-ECB4-4298-B82E-0953AD265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887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397" y="438891"/>
            <a:ext cx="1916966" cy="1536118"/>
          </a:xfrm>
        </p:spPr>
        <p:txBody>
          <a:bodyPr anchor="b"/>
          <a:lstStyle>
            <a:lvl1pPr>
              <a:defRPr sz="20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26804" y="947884"/>
            <a:ext cx="3008948" cy="4678455"/>
          </a:xfrm>
        </p:spPr>
        <p:txBody>
          <a:bodyPr anchor="t"/>
          <a:lstStyle>
            <a:lvl1pPr marL="0" indent="0">
              <a:buNone/>
              <a:defRPr sz="2080"/>
            </a:lvl1pPr>
            <a:lvl2pPr marL="297180" indent="0">
              <a:buNone/>
              <a:defRPr sz="1820"/>
            </a:lvl2pPr>
            <a:lvl3pPr marL="594360" indent="0">
              <a:buNone/>
              <a:defRPr sz="1560"/>
            </a:lvl3pPr>
            <a:lvl4pPr marL="891540" indent="0">
              <a:buNone/>
              <a:defRPr sz="1300"/>
            </a:lvl4pPr>
            <a:lvl5pPr marL="1188720" indent="0">
              <a:buNone/>
              <a:defRPr sz="1300"/>
            </a:lvl5pPr>
            <a:lvl6pPr marL="1485900" indent="0">
              <a:buNone/>
              <a:defRPr sz="1300"/>
            </a:lvl6pPr>
            <a:lvl7pPr marL="1783080" indent="0">
              <a:buNone/>
              <a:defRPr sz="1300"/>
            </a:lvl7pPr>
            <a:lvl8pPr marL="2080260" indent="0">
              <a:buNone/>
              <a:defRPr sz="1300"/>
            </a:lvl8pPr>
            <a:lvl9pPr marL="2377440" indent="0">
              <a:buNone/>
              <a:defRPr sz="13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9397" y="1975009"/>
            <a:ext cx="1916966" cy="3658948"/>
          </a:xfrm>
        </p:spPr>
        <p:txBody>
          <a:bodyPr/>
          <a:lstStyle>
            <a:lvl1pPr marL="0" indent="0">
              <a:buNone/>
              <a:defRPr sz="1040"/>
            </a:lvl1pPr>
            <a:lvl2pPr marL="297180" indent="0">
              <a:buNone/>
              <a:defRPr sz="910"/>
            </a:lvl2pPr>
            <a:lvl3pPr marL="594360" indent="0">
              <a:buNone/>
              <a:defRPr sz="780"/>
            </a:lvl3pPr>
            <a:lvl4pPr marL="891540" indent="0">
              <a:buNone/>
              <a:defRPr sz="650"/>
            </a:lvl4pPr>
            <a:lvl5pPr marL="1188720" indent="0">
              <a:buNone/>
              <a:defRPr sz="650"/>
            </a:lvl5pPr>
            <a:lvl6pPr marL="1485900" indent="0">
              <a:buNone/>
              <a:defRPr sz="650"/>
            </a:lvl6pPr>
            <a:lvl7pPr marL="1783080" indent="0">
              <a:buNone/>
              <a:defRPr sz="650"/>
            </a:lvl7pPr>
            <a:lvl8pPr marL="2080260" indent="0">
              <a:buNone/>
              <a:defRPr sz="650"/>
            </a:lvl8pPr>
            <a:lvl9pPr marL="2377440" indent="0">
              <a:buNone/>
              <a:defRPr sz="6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51BA8-6D88-43B0-A518-2811C9079E11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2B193-ECB4-4298-B82E-0953AD265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830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8623" y="350505"/>
            <a:ext cx="5126355" cy="12724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8623" y="1752516"/>
            <a:ext cx="5126355" cy="4177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08623" y="6101804"/>
            <a:ext cx="1337310" cy="3505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2551BA8-6D88-43B0-A518-2811C9079E11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68818" y="6101804"/>
            <a:ext cx="2005965" cy="3505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7668" y="6101804"/>
            <a:ext cx="1337310" cy="3505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842B193-ECB4-4298-B82E-0953AD265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069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594360" rtl="0" eaLnBrk="1" latinLnBrk="0" hangingPunct="1">
        <a:lnSpc>
          <a:spcPct val="90000"/>
        </a:lnSpc>
        <a:spcBef>
          <a:spcPct val="0"/>
        </a:spcBef>
        <a:buNone/>
        <a:defRPr sz="28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8590" indent="-148590" algn="l" defTabSz="59436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1820" kern="1200">
          <a:solidFill>
            <a:schemeClr val="tx1"/>
          </a:solidFill>
          <a:latin typeface="+mn-lt"/>
          <a:ea typeface="+mn-ea"/>
          <a:cs typeface="+mn-cs"/>
        </a:defRPr>
      </a:lvl1pPr>
      <a:lvl2pPr marL="44577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2pPr>
      <a:lvl3pPr marL="74295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4013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4pPr>
      <a:lvl5pPr marL="133731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5pPr>
      <a:lvl6pPr marL="163449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6pPr>
      <a:lvl7pPr marL="193167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7pPr>
      <a:lvl8pPr marL="222885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8pPr>
      <a:lvl9pPr marL="252603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1pPr>
      <a:lvl2pPr marL="29718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2pPr>
      <a:lvl3pPr marL="59436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3pPr>
      <a:lvl4pPr marL="89154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5pPr>
      <a:lvl6pPr marL="148590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7pPr>
      <a:lvl8pPr marL="208026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E68533C3-1224-F4C5-5431-944280A6D4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8622517"/>
              </p:ext>
            </p:extLst>
          </p:nvPr>
        </p:nvGraphicFramePr>
        <p:xfrm>
          <a:off x="179217" y="115145"/>
          <a:ext cx="5585166" cy="1590671"/>
        </p:xfrm>
        <a:graphic>
          <a:graphicData uri="http://schemas.openxmlformats.org/drawingml/2006/table">
            <a:tbl>
              <a:tblPr/>
              <a:tblGrid>
                <a:gridCol w="1085769">
                  <a:extLst>
                    <a:ext uri="{9D8B030D-6E8A-4147-A177-3AD203B41FA5}">
                      <a16:colId xmlns:a16="http://schemas.microsoft.com/office/drawing/2014/main" val="3994330695"/>
                    </a:ext>
                  </a:extLst>
                </a:gridCol>
                <a:gridCol w="638688">
                  <a:extLst>
                    <a:ext uri="{9D8B030D-6E8A-4147-A177-3AD203B41FA5}">
                      <a16:colId xmlns:a16="http://schemas.microsoft.com/office/drawing/2014/main" val="3649854430"/>
                    </a:ext>
                  </a:extLst>
                </a:gridCol>
                <a:gridCol w="632301">
                  <a:extLst>
                    <a:ext uri="{9D8B030D-6E8A-4147-A177-3AD203B41FA5}">
                      <a16:colId xmlns:a16="http://schemas.microsoft.com/office/drawing/2014/main" val="4210051642"/>
                    </a:ext>
                  </a:extLst>
                </a:gridCol>
                <a:gridCol w="632301">
                  <a:extLst>
                    <a:ext uri="{9D8B030D-6E8A-4147-A177-3AD203B41FA5}">
                      <a16:colId xmlns:a16="http://schemas.microsoft.com/office/drawing/2014/main" val="1015855426"/>
                    </a:ext>
                  </a:extLst>
                </a:gridCol>
                <a:gridCol w="632301">
                  <a:extLst>
                    <a:ext uri="{9D8B030D-6E8A-4147-A177-3AD203B41FA5}">
                      <a16:colId xmlns:a16="http://schemas.microsoft.com/office/drawing/2014/main" val="3451754353"/>
                    </a:ext>
                  </a:extLst>
                </a:gridCol>
                <a:gridCol w="632301">
                  <a:extLst>
                    <a:ext uri="{9D8B030D-6E8A-4147-A177-3AD203B41FA5}">
                      <a16:colId xmlns:a16="http://schemas.microsoft.com/office/drawing/2014/main" val="2726369265"/>
                    </a:ext>
                  </a:extLst>
                </a:gridCol>
                <a:gridCol w="632301">
                  <a:extLst>
                    <a:ext uri="{9D8B030D-6E8A-4147-A177-3AD203B41FA5}">
                      <a16:colId xmlns:a16="http://schemas.microsoft.com/office/drawing/2014/main" val="1770335668"/>
                    </a:ext>
                  </a:extLst>
                </a:gridCol>
                <a:gridCol w="699204">
                  <a:extLst>
                    <a:ext uri="{9D8B030D-6E8A-4147-A177-3AD203B41FA5}">
                      <a16:colId xmlns:a16="http://schemas.microsoft.com/office/drawing/2014/main" val="1789675973"/>
                    </a:ext>
                  </a:extLst>
                </a:gridCol>
              </a:tblGrid>
              <a:tr h="187417">
                <a:tc>
                  <a:txBody>
                    <a:bodyPr/>
                    <a:lstStyle/>
                    <a:p>
                      <a:pPr marL="55563" indent="0" algn="l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Invasion phase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en-US" sz="1100" b="1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Introduced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7D359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en-US" sz="1100" b="1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Established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en-US" sz="1100" b="1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Invasive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AF4A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9164120"/>
                  </a:ext>
                </a:extLst>
              </a:tr>
              <a:tr h="33953">
                <a:tc rowSpan="3">
                  <a:txBody>
                    <a:bodyPr/>
                    <a:lstStyle/>
                    <a:p>
                      <a:pPr marL="55563" indent="0" algn="l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Driving factor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5061335"/>
                  </a:ext>
                </a:extLst>
              </a:tr>
              <a:tr h="18334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7D35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7D35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AF4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AF4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155535"/>
                  </a:ext>
                </a:extLst>
              </a:tr>
              <a:tr h="18334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7D35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7D35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AF4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AF4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50789"/>
                  </a:ext>
                </a:extLst>
              </a:tr>
              <a:tr h="183343">
                <a:tc rowSpan="2">
                  <a:txBody>
                    <a:bodyPr/>
                    <a:lstStyle/>
                    <a:p>
                      <a:pPr marL="55563" indent="0" algn="l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Barriers/filters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  <a:prstDash val="soli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1F0C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1F0C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D9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D9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5480448"/>
                  </a:ext>
                </a:extLst>
              </a:tr>
              <a:tr h="2716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noFill/>
                      <a:prstDash val="dash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dash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1F0C8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1F0C8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D98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D9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1976140"/>
                  </a:ext>
                </a:extLst>
              </a:tr>
              <a:tr h="169762">
                <a:tc rowSpan="2">
                  <a:txBody>
                    <a:bodyPr/>
                    <a:lstStyle/>
                    <a:p>
                      <a:pPr marL="173038" indent="0"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Abiotic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7933820"/>
                  </a:ext>
                </a:extLst>
              </a:tr>
              <a:tr h="2716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mpd="sng">
                      <a:noFill/>
                      <a:prstDash val="solid"/>
                    </a:lnT>
                  </a:tcPr>
                </a:tc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dash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noFill/>
                      <a:prstDash val="dash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F0C8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noFill/>
                      <a:prstDash val="dash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F0C8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noFill/>
                      <a:prstDash val="dash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noFill/>
                      <a:prstDash val="dash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noFill/>
                      <a:prstDash val="dash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D98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D9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5141856"/>
                  </a:ext>
                </a:extLst>
              </a:tr>
              <a:tr h="179268">
                <a:tc rowSpan="2"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  <a:prstDash val="solid"/>
                    </a:lnL>
                    <a:lnT w="12700" cmpd="sng">
                      <a:noFill/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mpd="sng">
                      <a:noFill/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mpd="sng">
                      <a:noFill/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mpd="sng">
                      <a:noFill/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mpd="sng">
                      <a:noFill/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mpd="sng">
                      <a:noFill/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mpd="sng">
                      <a:noFill/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565523507"/>
                  </a:ext>
                </a:extLst>
              </a:tr>
              <a:tr h="2716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F0C8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F0C8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D980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D9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3149846"/>
                  </a:ext>
                </a:extLst>
              </a:tr>
              <a:tr h="182326">
                <a:tc>
                  <a:txBody>
                    <a:bodyPr/>
                    <a:lstStyle/>
                    <a:p>
                      <a:pPr marL="173038" indent="0"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Biotic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033404"/>
                  </a:ext>
                </a:extLst>
              </a:tr>
              <a:tr h="27162">
                <a:tc rowSpan="2"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4911147"/>
                  </a:ext>
                </a:extLst>
              </a:tr>
              <a:tr h="17926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mpd="sng">
                      <a:noFill/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F0C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F0C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D9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D9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5639912"/>
                  </a:ext>
                </a:extLst>
              </a:tr>
            </a:tbl>
          </a:graphicData>
        </a:graphic>
      </p:graphicFrame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D6AB395-786F-DA14-61B1-79C3F35985AF}"/>
              </a:ext>
            </a:extLst>
          </p:cNvPr>
          <p:cNvCxnSpPr>
            <a:cxnSpLocks/>
          </p:cNvCxnSpPr>
          <p:nvPr/>
        </p:nvCxnSpPr>
        <p:spPr>
          <a:xfrm>
            <a:off x="1265072" y="515791"/>
            <a:ext cx="12573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34CA73C-5E08-4EC5-A29A-187D4CCA1209}"/>
              </a:ext>
            </a:extLst>
          </p:cNvPr>
          <p:cNvCxnSpPr>
            <a:cxnSpLocks/>
          </p:cNvCxnSpPr>
          <p:nvPr/>
        </p:nvCxnSpPr>
        <p:spPr>
          <a:xfrm>
            <a:off x="2522372" y="515791"/>
            <a:ext cx="12573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3970732-E48B-4513-A93E-E26407642354}"/>
              </a:ext>
            </a:extLst>
          </p:cNvPr>
          <p:cNvCxnSpPr>
            <a:cxnSpLocks/>
          </p:cNvCxnSpPr>
          <p:nvPr/>
        </p:nvCxnSpPr>
        <p:spPr>
          <a:xfrm>
            <a:off x="3788816" y="515791"/>
            <a:ext cx="127645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65105CD8-E7FC-D48C-C629-CF24D1C477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1796638"/>
              </p:ext>
            </p:extLst>
          </p:nvPr>
        </p:nvGraphicFramePr>
        <p:xfrm>
          <a:off x="1265072" y="913198"/>
          <a:ext cx="3800195" cy="735676"/>
        </p:xfrm>
        <a:graphic>
          <a:graphicData uri="http://schemas.openxmlformats.org/drawingml/2006/table">
            <a:tbl>
              <a:tblPr/>
              <a:tblGrid>
                <a:gridCol w="638688">
                  <a:extLst>
                    <a:ext uri="{9D8B030D-6E8A-4147-A177-3AD203B41FA5}">
                      <a16:colId xmlns:a16="http://schemas.microsoft.com/office/drawing/2014/main" val="2421364479"/>
                    </a:ext>
                  </a:extLst>
                </a:gridCol>
                <a:gridCol w="632301">
                  <a:extLst>
                    <a:ext uri="{9D8B030D-6E8A-4147-A177-3AD203B41FA5}">
                      <a16:colId xmlns:a16="http://schemas.microsoft.com/office/drawing/2014/main" val="1613052363"/>
                    </a:ext>
                  </a:extLst>
                </a:gridCol>
                <a:gridCol w="632301">
                  <a:extLst>
                    <a:ext uri="{9D8B030D-6E8A-4147-A177-3AD203B41FA5}">
                      <a16:colId xmlns:a16="http://schemas.microsoft.com/office/drawing/2014/main" val="3948046248"/>
                    </a:ext>
                  </a:extLst>
                </a:gridCol>
                <a:gridCol w="632301">
                  <a:extLst>
                    <a:ext uri="{9D8B030D-6E8A-4147-A177-3AD203B41FA5}">
                      <a16:colId xmlns:a16="http://schemas.microsoft.com/office/drawing/2014/main" val="2361132314"/>
                    </a:ext>
                  </a:extLst>
                </a:gridCol>
                <a:gridCol w="1264604">
                  <a:extLst>
                    <a:ext uri="{9D8B030D-6E8A-4147-A177-3AD203B41FA5}">
                      <a16:colId xmlns:a16="http://schemas.microsoft.com/office/drawing/2014/main" val="3010777135"/>
                    </a:ext>
                  </a:extLst>
                </a:gridCol>
              </a:tblGrid>
              <a:tr h="183919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Geography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6253904"/>
                  </a:ext>
                </a:extLst>
              </a:tr>
              <a:tr h="183919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Climate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Climate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Climate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5205944"/>
                  </a:ext>
                </a:extLst>
              </a:tr>
              <a:tr h="18391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59436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Host resistance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9436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Host resistance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9740714"/>
                  </a:ext>
                </a:extLst>
              </a:tr>
              <a:tr h="183919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9436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Antagonists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4859833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F8014CB9-6E75-87B8-BAF6-EEF34A587361}"/>
              </a:ext>
            </a:extLst>
          </p:cNvPr>
          <p:cNvSpPr txBox="1"/>
          <p:nvPr/>
        </p:nvSpPr>
        <p:spPr>
          <a:xfrm>
            <a:off x="1740589" y="-73152"/>
            <a:ext cx="189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12700">
                  <a:noFill/>
                </a:ln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EAF2825-F501-6A8B-E49A-0FF3982BF6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7479638"/>
              </p:ext>
            </p:extLst>
          </p:nvPr>
        </p:nvGraphicFramePr>
        <p:xfrm>
          <a:off x="169492" y="1786230"/>
          <a:ext cx="5594891" cy="4727021"/>
        </p:xfrm>
        <a:graphic>
          <a:graphicData uri="http://schemas.openxmlformats.org/drawingml/2006/table">
            <a:tbl>
              <a:tblPr firstRow="1" firstCol="1" bandRow="1">
                <a:tableStyleId>{5202B0CA-FC54-4496-8BCA-5EF66A818D29}</a:tableStyleId>
              </a:tblPr>
              <a:tblGrid>
                <a:gridCol w="1606550">
                  <a:extLst>
                    <a:ext uri="{9D8B030D-6E8A-4147-A177-3AD203B41FA5}">
                      <a16:colId xmlns:a16="http://schemas.microsoft.com/office/drawing/2014/main" val="2020580501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4159155972"/>
                    </a:ext>
                  </a:extLst>
                </a:gridCol>
                <a:gridCol w="2982501">
                  <a:extLst>
                    <a:ext uri="{9D8B030D-6E8A-4147-A177-3AD203B41FA5}">
                      <a16:colId xmlns:a16="http://schemas.microsoft.com/office/drawing/2014/main" val="3500837397"/>
                    </a:ext>
                  </a:extLst>
                </a:gridCol>
              </a:tblGrid>
              <a:tr h="168915">
                <a:tc>
                  <a:txBody>
                    <a:bodyPr/>
                    <a:lstStyle/>
                    <a:p>
                      <a:pPr marL="0" marR="0">
                        <a:spcAft>
                          <a:spcPts val="600"/>
                        </a:spcAft>
                      </a:pPr>
                      <a:r>
                        <a:rPr lang="en-US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Term</a:t>
                      </a:r>
                      <a:endParaRPr lang="en-US" sz="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260" marR="5726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Aft>
                          <a:spcPts val="600"/>
                        </a:spcAft>
                      </a:pPr>
                      <a:r>
                        <a:rPr lang="en-US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Category</a:t>
                      </a:r>
                      <a:endParaRPr lang="en-US" sz="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260" marR="5726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Aft>
                          <a:spcPts val="600"/>
                        </a:spcAft>
                      </a:pPr>
                      <a:r>
                        <a:rPr lang="en-US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Definition</a:t>
                      </a:r>
                      <a:endParaRPr lang="en-US" sz="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260" marR="57260" marT="0" marB="0"/>
                </a:tc>
                <a:extLst>
                  <a:ext uri="{0D108BD9-81ED-4DB2-BD59-A6C34878D82A}">
                    <a16:rowId xmlns:a16="http://schemas.microsoft.com/office/drawing/2014/main" val="2216869964"/>
                  </a:ext>
                </a:extLst>
              </a:tr>
              <a:tr h="576176">
                <a:tc>
                  <a:txBody>
                    <a:bodyPr/>
                    <a:lstStyle/>
                    <a:p>
                      <a:pPr marL="0" marR="0">
                        <a:spcAft>
                          <a:spcPts val="600"/>
                        </a:spcAft>
                      </a:pPr>
                      <a:r>
                        <a:rPr lang="en-US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Forest trees and shrubs</a:t>
                      </a:r>
                      <a:endParaRPr lang="en-US" sz="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260" marR="5726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Aft>
                          <a:spcPts val="600"/>
                        </a:spcAft>
                      </a:pPr>
                      <a:r>
                        <a:rPr lang="en-US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Type of plant</a:t>
                      </a:r>
                      <a:endParaRPr lang="en-US" sz="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260" marR="5726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Aft>
                          <a:spcPts val="600"/>
                        </a:spcAft>
                      </a:pPr>
                      <a:r>
                        <a:rPr lang="en-US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Woody (and some semi-woody) plants reaching &gt; ~1 m but usually &gt; 3 m in height that can grow naturally in nonagricultural landscapes</a:t>
                      </a:r>
                      <a:endParaRPr lang="en-US" sz="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260" marR="5726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1233810"/>
                  </a:ext>
                </a:extLst>
              </a:tr>
              <a:tr h="583659">
                <a:tc>
                  <a:txBody>
                    <a:bodyPr/>
                    <a:lstStyle/>
                    <a:p>
                      <a:pPr marL="0" marR="0">
                        <a:spcAft>
                          <a:spcPts val="600"/>
                        </a:spcAft>
                      </a:pPr>
                      <a:r>
                        <a:rPr lang="en-US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Forest phytopathogens</a:t>
                      </a:r>
                      <a:endParaRPr lang="en-US" sz="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260" marR="5726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Aft>
                          <a:spcPts val="600"/>
                        </a:spcAft>
                      </a:pPr>
                      <a:r>
                        <a:rPr lang="en-US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Type of pest</a:t>
                      </a:r>
                      <a:endParaRPr lang="en-US" sz="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260" marR="5726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Aft>
                          <a:spcPts val="600"/>
                        </a:spcAft>
                      </a:pPr>
                      <a:r>
                        <a:rPr lang="en-US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Organisms such as fungi, oomycetes, nematodes, prokaryotes, parasitic plants, etc. capable of causing diseases of forest trees and shrubs</a:t>
                      </a:r>
                      <a:endParaRPr lang="en-US" sz="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260" marR="5726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8466"/>
                  </a:ext>
                </a:extLst>
              </a:tr>
              <a:tr h="291830">
                <a:tc>
                  <a:txBody>
                    <a:bodyPr/>
                    <a:lstStyle/>
                    <a:p>
                      <a:pPr marL="0" marR="0">
                        <a:spcAft>
                          <a:spcPts val="600"/>
                        </a:spcAft>
                      </a:pPr>
                      <a:r>
                        <a:rPr lang="en-US" sz="1000" i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Introduced</a:t>
                      </a:r>
                      <a:endParaRPr lang="en-US" sz="800" i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260" marR="57260" marT="0" marB="0">
                    <a:solidFill>
                      <a:srgbClr val="47D35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Aft>
                          <a:spcPts val="600"/>
                        </a:spcAft>
                      </a:pPr>
                      <a:r>
                        <a:rPr lang="en-US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Invasion phase</a:t>
                      </a:r>
                      <a:endParaRPr lang="en-US" sz="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260" marR="57260" marT="0" marB="0">
                    <a:solidFill>
                      <a:srgbClr val="47D35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Aft>
                          <a:spcPts val="600"/>
                        </a:spcAft>
                      </a:pPr>
                      <a:r>
                        <a:rPr lang="en-US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Successfully surviving outside the native range</a:t>
                      </a:r>
                      <a:endParaRPr lang="en-US" sz="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260" marR="57260" marT="0" marB="0">
                    <a:solidFill>
                      <a:srgbClr val="47D3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8534815"/>
                  </a:ext>
                </a:extLst>
              </a:tr>
              <a:tr h="418289">
                <a:tc>
                  <a:txBody>
                    <a:bodyPr/>
                    <a:lstStyle/>
                    <a:p>
                      <a:pPr marL="119063" marR="0" lvl="1" indent="0">
                        <a:spcAft>
                          <a:spcPts val="600"/>
                        </a:spcAft>
                      </a:pPr>
                      <a:r>
                        <a:rPr lang="en-US" sz="10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Propagule pressure</a:t>
                      </a:r>
                      <a:endParaRPr lang="en-US" sz="800" b="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260" marR="57260" marT="0" marB="0">
                    <a:solidFill>
                      <a:srgbClr val="C1F0C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Aft>
                          <a:spcPts val="600"/>
                        </a:spcAft>
                      </a:pPr>
                      <a:r>
                        <a:rPr lang="en-US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Driving factor</a:t>
                      </a:r>
                      <a:endParaRPr lang="en-US" sz="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260" marR="57260" marT="0" marB="0">
                    <a:solidFill>
                      <a:srgbClr val="C1F0C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Aft>
                          <a:spcPts val="600"/>
                        </a:spcAft>
                      </a:pPr>
                      <a:r>
                        <a:rPr lang="en-US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Arrival rates of forest phytopathogen dispersal units (</a:t>
                      </a:r>
                      <a:r>
                        <a:rPr lang="en-US" sz="1000" i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e.g.</a:t>
                      </a:r>
                      <a:r>
                        <a:rPr lang="en-US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spores or infected material)</a:t>
                      </a:r>
                      <a:endParaRPr lang="en-US" sz="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260" marR="57260" marT="0" marB="0">
                    <a:solidFill>
                      <a:srgbClr val="C1F0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1688985"/>
                  </a:ext>
                </a:extLst>
              </a:tr>
              <a:tr h="418290">
                <a:tc>
                  <a:txBody>
                    <a:bodyPr/>
                    <a:lstStyle/>
                    <a:p>
                      <a:pPr marL="0" marR="0">
                        <a:spcAft>
                          <a:spcPts val="600"/>
                        </a:spcAft>
                      </a:pPr>
                      <a:r>
                        <a:rPr lang="en-US" sz="1000" i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Established</a:t>
                      </a:r>
                      <a:endParaRPr lang="en-US" sz="800" i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260" marR="5726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Aft>
                          <a:spcPts val="600"/>
                        </a:spcAft>
                      </a:pPr>
                      <a:r>
                        <a:rPr lang="en-US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Invasion phase</a:t>
                      </a:r>
                      <a:endParaRPr lang="en-US" sz="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260" marR="5726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Aft>
                          <a:spcPts val="600"/>
                        </a:spcAft>
                      </a:pPr>
                      <a:r>
                        <a:rPr lang="en-US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Introduced and successfully reproducing for multiple generations outside the native range</a:t>
                      </a:r>
                      <a:endParaRPr lang="en-US" sz="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260" marR="57260" marT="0" marB="0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8297030"/>
                  </a:ext>
                </a:extLst>
              </a:tr>
              <a:tr h="447472">
                <a:tc>
                  <a:txBody>
                    <a:bodyPr/>
                    <a:lstStyle/>
                    <a:p>
                      <a:pPr marL="119063" marR="0" lvl="1" indent="0">
                        <a:spcAft>
                          <a:spcPts val="600"/>
                        </a:spcAft>
                      </a:pPr>
                      <a:r>
                        <a:rPr lang="en-US" sz="10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Phylogeography</a:t>
                      </a:r>
                      <a:endParaRPr lang="en-US" sz="800" b="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260" marR="57260" marT="0" marB="0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Aft>
                          <a:spcPts val="600"/>
                        </a:spcAft>
                      </a:pPr>
                      <a:r>
                        <a:rPr lang="es-AR" sz="1000" b="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Barrier</a:t>
                      </a:r>
                      <a:r>
                        <a:rPr lang="es-AR" sz="10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</a:t>
                      </a:r>
                      <a:r>
                        <a:rPr lang="es-AR" sz="1000" b="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filter</a:t>
                      </a:r>
                      <a:endParaRPr lang="en-US" sz="800" b="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260" marR="57260" marT="0" marB="0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Aft>
                          <a:spcPts val="600"/>
                        </a:spcAft>
                      </a:pPr>
                      <a:r>
                        <a:rPr lang="en-US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 this study, the geographic distribution of overall phylogenetic (un-)relatedness among communities</a:t>
                      </a:r>
                      <a:endParaRPr lang="en-US" sz="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260" marR="57260" marT="0" marB="0"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2904093"/>
                  </a:ext>
                </a:extLst>
              </a:tr>
              <a:tr h="995539">
                <a:tc>
                  <a:txBody>
                    <a:bodyPr/>
                    <a:lstStyle/>
                    <a:p>
                      <a:pPr marL="119063" marR="0" lvl="1" indent="12700">
                        <a:spcAft>
                          <a:spcPts val="600"/>
                        </a:spcAft>
                      </a:pPr>
                      <a:r>
                        <a:rPr lang="en-US" sz="10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Biogeographic affinity</a:t>
                      </a:r>
                      <a:endParaRPr lang="en-US" sz="800" b="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260" marR="57260" marT="0" marB="0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Aft>
                          <a:spcPts val="600"/>
                        </a:spcAft>
                      </a:pPr>
                      <a:r>
                        <a:rPr lang="es-AR" sz="1000" b="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Barrier</a:t>
                      </a:r>
                      <a:r>
                        <a:rPr lang="es-AR" sz="10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</a:t>
                      </a:r>
                      <a:r>
                        <a:rPr lang="es-AR" sz="1000" b="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filter</a:t>
                      </a:r>
                      <a:endParaRPr lang="en-US" sz="800" b="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260" marR="57260" marT="0" marB="0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Aft>
                          <a:spcPts val="600"/>
                        </a:spcAft>
                      </a:pPr>
                      <a:r>
                        <a:rPr lang="en-US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Distribution of related taxa in geographic space (includes phylogeographic similarity—</a:t>
                      </a:r>
                      <a:r>
                        <a:rPr lang="en-US" sz="1000" i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i.e.</a:t>
                      </a:r>
                      <a:r>
                        <a:rPr lang="en-US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relatively smaller phylogeographic distance—among native forest tree and shrub communities; and number of non-native forest tree and shrub species that are established from one region in another)</a:t>
                      </a:r>
                      <a:endParaRPr lang="en-US" sz="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260" marR="57260" marT="0" marB="0"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1214921"/>
                  </a:ext>
                </a:extLst>
              </a:tr>
              <a:tr h="437744">
                <a:tc>
                  <a:txBody>
                    <a:bodyPr/>
                    <a:lstStyle/>
                    <a:p>
                      <a:pPr marL="119063" marR="0" lvl="1" indent="0">
                        <a:spcAft>
                          <a:spcPts val="600"/>
                        </a:spcAft>
                      </a:pPr>
                      <a:r>
                        <a:rPr lang="en-US" sz="10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Establishment potential</a:t>
                      </a:r>
                      <a:endParaRPr lang="en-US" sz="800" b="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260" marR="57260" marT="0" marB="0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Aft>
                          <a:spcPts val="600"/>
                        </a:spcAft>
                      </a:pPr>
                      <a:r>
                        <a:rPr lang="es-AR" sz="1000" b="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Barrier</a:t>
                      </a:r>
                      <a:r>
                        <a:rPr lang="es-AR" sz="10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</a:t>
                      </a:r>
                      <a:r>
                        <a:rPr lang="es-AR" sz="1000" b="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filter</a:t>
                      </a:r>
                      <a:endParaRPr lang="en-US" sz="800" b="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260" marR="57260" marT="0" marB="0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Aft>
                          <a:spcPts val="600"/>
                        </a:spcAft>
                      </a:pPr>
                      <a:r>
                        <a:rPr lang="en-US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Inverse of the barrier between introduction and establishment; overall environmental favorability</a:t>
                      </a:r>
                      <a:endParaRPr lang="en-US" sz="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260" marR="57260" marT="0" marB="0"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4709920"/>
                  </a:ext>
                </a:extLst>
              </a:tr>
              <a:tr h="389107">
                <a:tc>
                  <a:txBody>
                    <a:bodyPr/>
                    <a:lstStyle/>
                    <a:p>
                      <a:pPr marL="0" marR="0">
                        <a:spcAft>
                          <a:spcPts val="600"/>
                        </a:spcAft>
                      </a:pPr>
                      <a:r>
                        <a:rPr lang="en-US" sz="1000" i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Invasive</a:t>
                      </a:r>
                      <a:endParaRPr lang="en-US" sz="800" i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260" marR="57260" marT="0" marB="0">
                    <a:solidFill>
                      <a:srgbClr val="F4AF4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Aft>
                          <a:spcPts val="600"/>
                        </a:spcAft>
                      </a:pPr>
                      <a:r>
                        <a:rPr lang="en-US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Invasion phase</a:t>
                      </a:r>
                      <a:endParaRPr lang="en-US" sz="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260" marR="57260" marT="0" marB="0">
                    <a:solidFill>
                      <a:srgbClr val="F4AF4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Aft>
                          <a:spcPts val="600"/>
                        </a:spcAft>
                      </a:pPr>
                      <a:r>
                        <a:rPr lang="en-US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Established, spreading, and causing harm (for phytopathogens, an epidemic state of disease)</a:t>
                      </a:r>
                      <a:endParaRPr lang="en-US" sz="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260" marR="57260" marT="0" marB="0">
                    <a:solidFill>
                      <a:srgbClr val="F4AF4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152471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A88DC31-1C57-CAEC-CB6F-4D89D789E6A2}"/>
              </a:ext>
            </a:extLst>
          </p:cNvPr>
          <p:cNvSpPr txBox="1"/>
          <p:nvPr/>
        </p:nvSpPr>
        <p:spPr>
          <a:xfrm>
            <a:off x="3010447" y="-69521"/>
            <a:ext cx="189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12700">
                  <a:noFill/>
                </a:ln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070369F-6462-C7B7-8E2D-383D5B90B52F}"/>
              </a:ext>
            </a:extLst>
          </p:cNvPr>
          <p:cNvSpPr txBox="1"/>
          <p:nvPr/>
        </p:nvSpPr>
        <p:spPr>
          <a:xfrm>
            <a:off x="4270429" y="-67056"/>
            <a:ext cx="189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12700">
                  <a:noFill/>
                </a:ln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3959648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1320</TotalTime>
  <Words>289</Words>
  <Application>Microsoft Office PowerPoint</Application>
  <PresentationFormat>Custom</PresentationFormat>
  <Paragraphs>93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Aptos Narrow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Williams, Geoffrey (CTR) - FS, OR</dc:creator>
  <cp:lastModifiedBy>Geoffrey Williams</cp:lastModifiedBy>
  <cp:revision>3</cp:revision>
  <dcterms:created xsi:type="dcterms:W3CDTF">2024-11-26T00:51:38Z</dcterms:created>
  <dcterms:modified xsi:type="dcterms:W3CDTF">2025-01-21T16:25:44Z</dcterms:modified>
</cp:coreProperties>
</file>