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6" d="100"/>
          <a:sy n="46" d="100"/>
        </p:scale>
        <p:origin x="-1022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NGDS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Stephen Richard and NGDS team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Reno, NV  May 14, 2013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  <a:endParaRPr lang="en-US" dirty="0" smtClean="0"/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publications as the product</a:t>
            </a:r>
          </a:p>
          <a:p>
            <a:r>
              <a:rPr lang="en-US" dirty="0" smtClean="0"/>
              <a:t>Information via web services as the product </a:t>
            </a:r>
            <a:endParaRPr lang="en-US" dirty="0"/>
          </a:p>
        </p:txBody>
      </p:sp>
      <p:pic>
        <p:nvPicPr>
          <p:cNvPr id="1028" name="Picture 4" descr="https://encrypted-tbn1.gstatic.com/images?q=tbn:ANd9GcRbgruyKr4FgIaCjZpvoCF83xj2-2jv1Iw0VpazuSXvyxaUX-f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194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all have web servers and web sites </a:t>
            </a:r>
          </a:p>
          <a:p>
            <a:r>
              <a:rPr lang="en-US" dirty="0" smtClean="0"/>
              <a:t>Run data services </a:t>
            </a:r>
          </a:p>
          <a:p>
            <a:r>
              <a:rPr lang="en-US" dirty="0" smtClean="0"/>
              <a:t>Have to integrate web usage metrics into agency impact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67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</vt:lpstr>
      <vt:lpstr>NGDS Sustainability</vt:lpstr>
      <vt:lpstr>Outline</vt:lpstr>
      <vt:lpstr>Paradigm Shift</vt:lpstr>
      <vt:lpstr>State surveys as data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2013-05-10T20:42:49Z</dcterms:modified>
</cp:coreProperties>
</file>