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1466-6C0E-46F7-A1FD-F468262409E9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88801-0A0E-4C5B-BF94-D8F7CC6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ISO 19115  The base ISO metadata international standard for the description of geographic information and services;</a:t>
            </a:r>
            <a:r>
              <a:rPr lang="en-US" baseline="0" smtClean="0"/>
              <a:t> ISO 19139 is XML implementation of that.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62000">
              <a:schemeClr val="bg1">
                <a:lumMod val="0"/>
                <a:lumOff val="10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46D-919B-4210-A35D-AB1862CBE9C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epository.stategeothermaldata.org/repositor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stategeothermaldata.org/repository/brow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NGDS Repository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i="1"/>
              <a:t>R</a:t>
            </a:r>
            <a:r>
              <a:rPr lang="en-US" sz="3400" i="1" smtClean="0"/>
              <a:t>egister your resources with NGDS</a:t>
            </a:r>
            <a:endParaRPr lang="en-US" sz="3400" i="1"/>
          </a:p>
        </p:txBody>
      </p:sp>
    </p:spTree>
    <p:extLst>
      <p:ext uri="{BB962C8B-B14F-4D97-AF65-F5344CB8AC3E}">
        <p14:creationId xmlns:p14="http://schemas.microsoft.com/office/powerpoint/2010/main" val="31197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of NDGS data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C:\Users\ccaudill\Documents\RenoHubMeeting\T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8" y="1524000"/>
            <a:ext cx="8229600" cy="2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929008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Mapping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Digital Maps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14548" y="3929009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Maps with Structured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Core Samples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Publications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(WMS/WFS)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248" y="3895618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in interchange format (WMS/WFS)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Databases in ‘Metadata’ information exchange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</a:t>
            </a:r>
            <a:r>
              <a:rPr lang="en-US" dirty="0" smtClean="0"/>
              <a:t>eb applications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Tier 1 and 2 online web applications, web services, and databases can be a part of NGDS</a:t>
            </a:r>
            <a:endParaRPr lang="en-US" sz="1000" dirty="0" smtClean="0"/>
          </a:p>
          <a:p>
            <a:r>
              <a:rPr lang="en-US" sz="2000" b="1" dirty="0" smtClean="0"/>
              <a:t>Metadata</a:t>
            </a:r>
            <a:r>
              <a:rPr lang="en-US" sz="1800" dirty="0" smtClean="0"/>
              <a:t>  </a:t>
            </a:r>
            <a:r>
              <a:rPr lang="en-US" sz="1800" i="1" dirty="0"/>
              <a:t>A metadata record for the </a:t>
            </a:r>
            <a:r>
              <a:rPr lang="en-US" sz="1800" i="1" dirty="0" smtClean="0"/>
              <a:t>resource </a:t>
            </a:r>
            <a:r>
              <a:rPr lang="en-US" sz="1800" i="1" dirty="0"/>
              <a:t>must be created as part of the upload process </a:t>
            </a:r>
            <a:r>
              <a:rPr lang="en-US" sz="1800" i="1" dirty="0" smtClean="0"/>
              <a:t>and </a:t>
            </a:r>
            <a:r>
              <a:rPr lang="en-US" sz="1800" i="1" dirty="0"/>
              <a:t>this metadata will be harvested </a:t>
            </a:r>
            <a:r>
              <a:rPr lang="en-US" sz="1800" i="1" dirty="0" smtClean="0"/>
              <a:t>into </a:t>
            </a:r>
            <a:r>
              <a:rPr lang="en-US" sz="1800" i="1" dirty="0"/>
              <a:t>the USGIN </a:t>
            </a:r>
            <a:r>
              <a:rPr lang="en-US" sz="1800" i="1" dirty="0" smtClean="0"/>
              <a:t>Catalog </a:t>
            </a:r>
          </a:p>
          <a:p>
            <a:r>
              <a:rPr lang="en-US" sz="2000" b="1" dirty="0" smtClean="0"/>
              <a:t>Provide links to enable searches on </a:t>
            </a:r>
            <a:r>
              <a:rPr lang="en-US" sz="2000" b="1" smtClean="0"/>
              <a:t>your data</a:t>
            </a:r>
            <a:r>
              <a:rPr lang="en-US" sz="2000" smtClean="0"/>
              <a:t>  </a:t>
            </a:r>
            <a:r>
              <a:rPr lang="en-US" sz="1800" i="1" smtClean="0"/>
              <a:t>Make your data accessible along with 5 million data points and 18,000 documents</a:t>
            </a:r>
            <a:endParaRPr lang="en-US" sz="1800" i="1" dirty="0"/>
          </a:p>
        </p:txBody>
      </p:sp>
      <p:pic>
        <p:nvPicPr>
          <p:cNvPr id="2050" name="Picture 2" descr="C:\Users\ccaudill\Documents\RenoHubMeeting\repo-home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7" b="10044"/>
          <a:stretch/>
        </p:blipFill>
        <p:spPr bwMode="auto">
          <a:xfrm>
            <a:off x="403889" y="3733801"/>
            <a:ext cx="830580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caudill\Documents\RenoHubMeeting\repo-data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" y="36786"/>
            <a:ext cx="6858000" cy="581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10552" y="-76200"/>
            <a:ext cx="2228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Services in NGDS interchange formats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(Tier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Online Geologic Maps as PDFs (Tier 1) and WMS (Tier 2)</a:t>
            </a:r>
          </a:p>
        </p:txBody>
      </p:sp>
    </p:spTree>
    <p:extLst>
      <p:ext uri="{BB962C8B-B14F-4D97-AF65-F5344CB8AC3E}">
        <p14:creationId xmlns:p14="http://schemas.microsoft.com/office/powerpoint/2010/main" val="40072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5296" y="-73572"/>
            <a:ext cx="22281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Services in NGDS interchange formats</a:t>
            </a:r>
          </a:p>
          <a:p>
            <a:r>
              <a:rPr lang="en-US" sz="2000" dirty="0" smtClean="0"/>
              <a:t>     (Tier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Online Geologic Maps as PDFs (Tier 1) and WMS (Tier 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Publications and other databases in Metadata information exchange format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(Tier 3)</a:t>
            </a:r>
          </a:p>
        </p:txBody>
      </p:sp>
      <p:pic>
        <p:nvPicPr>
          <p:cNvPr id="4098" name="Picture 2" descr="C:\Users\ccaudill\Documents\RenoHubMeeting\repo-meta-com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" y="31531"/>
            <a:ext cx="6763407" cy="59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89" y="635037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http://repository.stategeothermaldata.org/repository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97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USGIN Metadata Standards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 numCol="2" spcCol="914400"/>
          <a:lstStyle/>
          <a:p>
            <a:pPr marL="0" indent="0">
              <a:buNone/>
            </a:pPr>
            <a:r>
              <a:rPr lang="en-US" sz="2800" smtClean="0"/>
              <a:t>ISO19139            Metadata standards   (and ISO19115 / ISO19119 standards      for data web services) 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smtClean="0"/>
              <a:t>Allows </a:t>
            </a:r>
            <a:r>
              <a:rPr lang="en-US" sz="2800"/>
              <a:t>formal, structured data with controlled vocabularies for effective searcing of catalog </a:t>
            </a:r>
          </a:p>
          <a:p>
            <a:pPr marL="0" indent="0">
              <a:buNone/>
            </a:pPr>
            <a:r>
              <a:rPr lang="en-US" sz="2800"/>
              <a:t>(all documents and data services)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Right Arrow 3"/>
          <p:cNvSpPr/>
          <p:nvPr/>
        </p:nvSpPr>
        <p:spPr>
          <a:xfrm>
            <a:off x="3566160" y="2438400"/>
            <a:ext cx="12192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800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/>
          </a:p>
        </p:txBody>
      </p:sp>
      <p:sp>
        <p:nvSpPr>
          <p:cNvPr id="6" name="TextBox 5"/>
          <p:cNvSpPr txBox="1"/>
          <p:nvPr/>
        </p:nvSpPr>
        <p:spPr>
          <a:xfrm>
            <a:off x="228600" y="4549676"/>
            <a:ext cx="85242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i="1" smtClean="0"/>
              <a:t>Meeting minimum standards, made easy: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i="1"/>
              <a:t>Built-in mandatory fields in repository form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i="1" smtClean="0"/>
              <a:t>Information Exchange Formats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i="1" smtClean="0"/>
              <a:t>Metadata Content Model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i="1" smtClean="0"/>
              <a:t>Services Content Models (30+)</a:t>
            </a:r>
          </a:p>
        </p:txBody>
      </p:sp>
    </p:spTree>
    <p:extLst>
      <p:ext uri="{BB962C8B-B14F-4D97-AF65-F5344CB8AC3E}">
        <p14:creationId xmlns:p14="http://schemas.microsoft.com/office/powerpoint/2010/main" val="17557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smtClean="0"/>
              <a:t>Create New Resource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Creating a new resource in the NGDS repository that represents </a:t>
            </a:r>
            <a:r>
              <a:rPr lang="en-US" smtClean="0"/>
              <a:t>data or web services </a:t>
            </a:r>
            <a:r>
              <a:rPr lang="en-US"/>
              <a:t>exposes it to the catalog where it becomes searchable within the </a:t>
            </a:r>
            <a:r>
              <a:rPr lang="en-US" smtClean="0"/>
              <a:t>system, while creating </a:t>
            </a:r>
            <a:r>
              <a:rPr lang="en-US"/>
              <a:t>metadata for the </a:t>
            </a:r>
            <a:r>
              <a:rPr lang="en-US" smtClean="0"/>
              <a:t>resource or service</a:t>
            </a:r>
            <a:r>
              <a:rPr lang="en-US"/>
              <a:t>. </a:t>
            </a:r>
            <a:endParaRPr lang="en-US" smtClean="0"/>
          </a:p>
          <a:p>
            <a:pPr marL="0" indent="0">
              <a:buNone/>
            </a:pPr>
            <a:r>
              <a:rPr lang="en-US" sz="2500" b="1" i="1" smtClean="0"/>
              <a:t>This </a:t>
            </a:r>
            <a:r>
              <a:rPr lang="en-US" sz="2500" b="1" i="1"/>
              <a:t>step is necessary to fulfill the Tier 3 USGIN requirements</a:t>
            </a:r>
            <a:r>
              <a:rPr lang="en-US" sz="2500" b="1" i="1" smtClean="0"/>
              <a:t>.</a:t>
            </a:r>
          </a:p>
          <a:p>
            <a:pPr marL="0" indent="0">
              <a:buNone/>
            </a:pPr>
            <a:endParaRPr lang="en-US" sz="1100"/>
          </a:p>
          <a:p>
            <a:pPr lvl="0"/>
            <a:r>
              <a:rPr lang="en-US"/>
              <a:t>Go to </a:t>
            </a:r>
            <a:r>
              <a:rPr lang="en-US" sz="2600">
                <a:hlinkClick r:id="rId2"/>
              </a:rPr>
              <a:t>http://repository.stategeothermaldata.org/repository/</a:t>
            </a:r>
            <a:r>
              <a:rPr lang="en-US" sz="2600"/>
              <a:t> </a:t>
            </a:r>
            <a:endParaRPr lang="en-US" sz="2600" smtClean="0"/>
          </a:p>
          <a:p>
            <a:pPr marL="0" lvl="0" indent="0">
              <a:buNone/>
            </a:pPr>
            <a:r>
              <a:rPr lang="en-US" smtClean="0"/>
              <a:t>    to </a:t>
            </a:r>
            <a:r>
              <a:rPr lang="en-US"/>
              <a:t>Create a New </a:t>
            </a:r>
            <a:r>
              <a:rPr lang="en-US" smtClean="0"/>
              <a:t>Resource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Create New Resource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Upload the Excel file, database file, or </a:t>
            </a:r>
            <a:r>
              <a:rPr lang="en-US" err="1"/>
              <a:t>shapefile</a:t>
            </a:r>
            <a:r>
              <a:rPr lang="en-US"/>
              <a:t> that represents this service </a:t>
            </a:r>
            <a:endParaRPr lang="en-US" smtClean="0"/>
          </a:p>
          <a:p>
            <a:r>
              <a:rPr lang="en-US"/>
              <a:t>Add links for ESRI, OGC:WFS, and OGC:WMS services </a:t>
            </a:r>
            <a:endParaRPr lang="en-US" smtClean="0"/>
          </a:p>
          <a:p>
            <a:r>
              <a:rPr lang="en-US" smtClean="0"/>
              <a:t>Add </a:t>
            </a:r>
            <a:r>
              <a:rPr lang="en-US"/>
              <a:t>Author and Distributor </a:t>
            </a:r>
            <a:r>
              <a:rPr lang="en-US" smtClean="0"/>
              <a:t>information</a:t>
            </a:r>
          </a:p>
          <a:p>
            <a:r>
              <a:rPr lang="en-US"/>
              <a:t>Add </a:t>
            </a:r>
            <a:r>
              <a:rPr lang="en-US" smtClean="0"/>
              <a:t>Keywords</a:t>
            </a:r>
          </a:p>
          <a:p>
            <a:r>
              <a:rPr lang="en-US"/>
              <a:t>Add </a:t>
            </a:r>
            <a:r>
              <a:rPr lang="en-US" smtClean="0"/>
              <a:t>Description</a:t>
            </a:r>
          </a:p>
          <a:p>
            <a:pPr lvl="0"/>
            <a:r>
              <a:rPr lang="en-US"/>
              <a:t>Add to Collections on screen </a:t>
            </a:r>
            <a:r>
              <a:rPr lang="en-US" smtClean="0"/>
              <a:t>left. Collections </a:t>
            </a:r>
            <a:r>
              <a:rPr lang="en-US"/>
              <a:t>are categorizations of metadata, where state, organization, and data type are specified.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1" smtClean="0">
                <a:solidFill>
                  <a:schemeClr val="tx2"/>
                </a:solidFill>
              </a:rPr>
              <a:t>You </a:t>
            </a:r>
            <a:r>
              <a:rPr lang="en-US" sz="4800" i="1">
                <a:solidFill>
                  <a:schemeClr val="tx2"/>
                </a:solidFill>
              </a:rPr>
              <a:t>have </a:t>
            </a:r>
            <a:r>
              <a:rPr lang="en-US" sz="4800" i="1" smtClean="0">
                <a:solidFill>
                  <a:schemeClr val="tx2"/>
                </a:solidFill>
              </a:rPr>
              <a:t>now registered your resources with NGDS!</a:t>
            </a:r>
            <a:endParaRPr lang="en-US" sz="4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3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415</Words>
  <Application>Microsoft Office PowerPoint</Application>
  <PresentationFormat>On-screen Show (4:3)</PresentationFormat>
  <Paragraphs>68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NGDS Repository</vt:lpstr>
      <vt:lpstr>Tiers of NDGS data delivery</vt:lpstr>
      <vt:lpstr>Web applications and services</vt:lpstr>
      <vt:lpstr>PowerPoint Presentation</vt:lpstr>
      <vt:lpstr>PowerPoint Presentation</vt:lpstr>
      <vt:lpstr>USGIN Metadata Standards</vt:lpstr>
      <vt:lpstr>Create New Resource </vt:lpstr>
      <vt:lpstr>Create New Resource </vt:lpstr>
      <vt:lpstr>You have now registered your resources with NGDS!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66</cp:revision>
  <dcterms:created xsi:type="dcterms:W3CDTF">2013-05-09T15:08:52Z</dcterms:created>
  <dcterms:modified xsi:type="dcterms:W3CDTF">2013-09-25T14:39:11Z</dcterms:modified>
</cp:coreProperties>
</file>