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11981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>
        <p:scale>
          <a:sx n="100" d="100"/>
          <a:sy n="100" d="100"/>
        </p:scale>
        <p:origin x="1186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001553"/>
            <a:ext cx="91440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3" y="3214319"/>
            <a:ext cx="9144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29AC-3D1B-4B13-954A-C9B5A45BD650}" type="datetimeFigureOut">
              <a:rPr lang="de-CH" smtClean="0"/>
              <a:t>20.08.2014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6375-9572-4415-B4B1-B6524FB40E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925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29AC-3D1B-4B13-954A-C9B5A45BD650}" type="datetimeFigureOut">
              <a:rPr lang="de-CH" smtClean="0"/>
              <a:t>20.08.2014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6375-9572-4415-B4B1-B6524FB40E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029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5829"/>
            <a:ext cx="2628900" cy="518625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25829"/>
            <a:ext cx="7734300" cy="518625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29AC-3D1B-4B13-954A-C9B5A45BD650}" type="datetimeFigureOut">
              <a:rPr lang="de-CH" smtClean="0"/>
              <a:t>20.08.2014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6375-9572-4415-B4B1-B6524FB40E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749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29AC-3D1B-4B13-954A-C9B5A45BD650}" type="datetimeFigureOut">
              <a:rPr lang="de-CH" smtClean="0"/>
              <a:t>20.08.2014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6375-9572-4415-B4B1-B6524FB40E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322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5704"/>
            <a:ext cx="105156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5465"/>
            <a:ext cx="105156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29AC-3D1B-4B13-954A-C9B5A45BD650}" type="datetimeFigureOut">
              <a:rPr lang="de-CH" smtClean="0"/>
              <a:t>20.08.2014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6375-9572-4415-B4B1-B6524FB40E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432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119"/>
            <a:ext cx="5181600" cy="388296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3" y="1629119"/>
            <a:ext cx="5181600" cy="388296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29AC-3D1B-4B13-954A-C9B5A45BD650}" type="datetimeFigureOut">
              <a:rPr lang="de-CH" smtClean="0"/>
              <a:t>20.08.2014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6375-9572-4415-B4B1-B6524FB40E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064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5826"/>
            <a:ext cx="10515600" cy="118288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2" y="1500207"/>
            <a:ext cx="515778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2" y="2235432"/>
            <a:ext cx="5157787" cy="32879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0207"/>
            <a:ext cx="518318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5432"/>
            <a:ext cx="5183188" cy="32879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29AC-3D1B-4B13-954A-C9B5A45BD650}" type="datetimeFigureOut">
              <a:rPr lang="de-CH" smtClean="0"/>
              <a:t>20.08.2014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6375-9572-4415-B4B1-B6524FB40E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562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29AC-3D1B-4B13-954A-C9B5A45BD650}" type="datetimeFigureOut">
              <a:rPr lang="de-CH" smtClean="0"/>
              <a:t>20.08.2014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6375-9572-4415-B4B1-B6524FB40E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823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29AC-3D1B-4B13-954A-C9B5A45BD650}" type="datetimeFigureOut">
              <a:rPr lang="de-CH" smtClean="0"/>
              <a:t>20.08.2014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6375-9572-4415-B4B1-B6524FB40E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59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1" y="881140"/>
            <a:ext cx="617220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1835950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29AC-3D1B-4B13-954A-C9B5A45BD650}" type="datetimeFigureOut">
              <a:rPr lang="de-CH" smtClean="0"/>
              <a:t>20.08.2014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6375-9572-4415-B4B1-B6524FB40E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0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1" y="881140"/>
            <a:ext cx="617220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1835950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29AC-3D1B-4B13-954A-C9B5A45BD650}" type="datetimeFigureOut">
              <a:rPr lang="de-CH" smtClean="0"/>
              <a:t>20.08.2014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6375-9572-4415-B4B1-B6524FB40E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4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25826"/>
            <a:ext cx="105156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629119"/>
            <a:ext cx="105156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72167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329AC-3D1B-4B13-954A-C9B5A45BD650}" type="datetimeFigureOut">
              <a:rPr lang="de-CH" smtClean="0"/>
              <a:t>20.08.2014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3" y="5672167"/>
            <a:ext cx="41148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72167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6375-9572-4415-B4B1-B6524FB40E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784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/>
          <p:cNvPicPr>
            <a:picLocks noChangeAspect="1"/>
          </p:cNvPicPr>
          <p:nvPr/>
        </p:nvPicPr>
        <p:blipFill rotWithShape="1">
          <a:blip r:embed="rId2"/>
          <a:srcRect b="14367"/>
          <a:stretch/>
        </p:blipFill>
        <p:spPr>
          <a:xfrm>
            <a:off x="63358" y="159774"/>
            <a:ext cx="12016926" cy="5624244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5715170" y="107593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 1</a:t>
            </a:r>
            <a:endParaRPr lang="de-CH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11064892" y="3550042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 2</a:t>
            </a:r>
            <a:endParaRPr lang="de-CH" sz="2400" dirty="0"/>
          </a:p>
        </p:txBody>
      </p:sp>
      <p:cxnSp>
        <p:nvCxnSpPr>
          <p:cNvPr id="18" name="Gerader Verbinder 17"/>
          <p:cNvCxnSpPr/>
          <p:nvPr/>
        </p:nvCxnSpPr>
        <p:spPr>
          <a:xfrm>
            <a:off x="2761537" y="675013"/>
            <a:ext cx="39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1388730" y="3396178"/>
            <a:ext cx="0" cy="39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2369888" y="251610"/>
            <a:ext cx="1191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Inflow 1</a:t>
            </a:r>
            <a:endParaRPr lang="de-CH" sz="2400" dirty="0"/>
          </a:p>
        </p:txBody>
      </p:sp>
      <p:sp>
        <p:nvSpPr>
          <p:cNvPr id="21" name="Textfeld 20"/>
          <p:cNvSpPr txBox="1"/>
          <p:nvPr/>
        </p:nvSpPr>
        <p:spPr>
          <a:xfrm>
            <a:off x="191351" y="3390336"/>
            <a:ext cx="1191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Inflow 2</a:t>
            </a:r>
            <a:endParaRPr lang="de-CH" sz="2400" dirty="0"/>
          </a:p>
        </p:txBody>
      </p:sp>
      <p:sp>
        <p:nvSpPr>
          <p:cNvPr id="22" name="Textfeld 21"/>
          <p:cNvSpPr txBox="1"/>
          <p:nvPr/>
        </p:nvSpPr>
        <p:spPr>
          <a:xfrm>
            <a:off x="10776536" y="3924019"/>
            <a:ext cx="1198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Outflow</a:t>
            </a:r>
            <a:endParaRPr lang="de-CH" sz="2400" dirty="0"/>
          </a:p>
        </p:txBody>
      </p:sp>
      <p:cxnSp>
        <p:nvCxnSpPr>
          <p:cNvPr id="23" name="Gerader Verbinder 22"/>
          <p:cNvCxnSpPr/>
          <p:nvPr/>
        </p:nvCxnSpPr>
        <p:spPr>
          <a:xfrm>
            <a:off x="10807000" y="3366340"/>
            <a:ext cx="0" cy="90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6" idx="1"/>
          </p:cNvCxnSpPr>
          <p:nvPr/>
        </p:nvCxnSpPr>
        <p:spPr>
          <a:xfrm flipH="1">
            <a:off x="10848531" y="3780862"/>
            <a:ext cx="216348" cy="44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5" idx="2"/>
          </p:cNvCxnSpPr>
          <p:nvPr/>
        </p:nvCxnSpPr>
        <p:spPr>
          <a:xfrm flipH="1">
            <a:off x="6096018" y="569245"/>
            <a:ext cx="4835" cy="273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59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b="13164"/>
          <a:stretch/>
        </p:blipFill>
        <p:spPr>
          <a:xfrm>
            <a:off x="65852" y="168538"/>
            <a:ext cx="12009432" cy="569968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715170" y="107593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 1</a:t>
            </a:r>
            <a:endParaRPr lang="de-CH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11064892" y="3550042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 2</a:t>
            </a:r>
            <a:endParaRPr lang="de-CH" sz="2400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2761537" y="675013"/>
            <a:ext cx="39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388730" y="3396178"/>
            <a:ext cx="0" cy="39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369888" y="251610"/>
            <a:ext cx="1191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Inflow 1</a:t>
            </a:r>
            <a:endParaRPr lang="de-CH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191351" y="3390336"/>
            <a:ext cx="1191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Inflow 2</a:t>
            </a:r>
            <a:endParaRPr lang="de-CH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10776536" y="3924019"/>
            <a:ext cx="1198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Outflow</a:t>
            </a:r>
            <a:endParaRPr lang="de-CH" sz="2400" dirty="0"/>
          </a:p>
        </p:txBody>
      </p:sp>
      <p:cxnSp>
        <p:nvCxnSpPr>
          <p:cNvPr id="13" name="Gerader Verbinder 12"/>
          <p:cNvCxnSpPr/>
          <p:nvPr/>
        </p:nvCxnSpPr>
        <p:spPr>
          <a:xfrm>
            <a:off x="10807000" y="3366340"/>
            <a:ext cx="0" cy="90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7" idx="1"/>
          </p:cNvCxnSpPr>
          <p:nvPr/>
        </p:nvCxnSpPr>
        <p:spPr>
          <a:xfrm flipH="1">
            <a:off x="10848531" y="3780862"/>
            <a:ext cx="216348" cy="44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6" idx="2"/>
          </p:cNvCxnSpPr>
          <p:nvPr/>
        </p:nvCxnSpPr>
        <p:spPr>
          <a:xfrm flipH="1">
            <a:off x="6096018" y="569245"/>
            <a:ext cx="4835" cy="273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80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</Words>
  <Application>Microsoft Office PowerPoint</Application>
  <PresentationFormat>Benutzerdefiniert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Laurin</dc:creator>
  <cp:lastModifiedBy>Laurin</cp:lastModifiedBy>
  <cp:revision>8</cp:revision>
  <dcterms:created xsi:type="dcterms:W3CDTF">2014-08-13T07:56:50Z</dcterms:created>
  <dcterms:modified xsi:type="dcterms:W3CDTF">2014-08-20T10:13:59Z</dcterms:modified>
</cp:coreProperties>
</file>